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  <p:sldMasterId id="2147483683" r:id="rId5"/>
    <p:sldMasterId id="2147483699" r:id="rId6"/>
    <p:sldMasterId id="2147483708" r:id="rId7"/>
  </p:sldMasterIdLst>
  <p:notesMasterIdLst>
    <p:notesMasterId r:id="rId28"/>
  </p:notesMasterIdLst>
  <p:sldIdLst>
    <p:sldId id="289" r:id="rId8"/>
    <p:sldId id="284" r:id="rId9"/>
    <p:sldId id="285" r:id="rId10"/>
    <p:sldId id="288" r:id="rId11"/>
    <p:sldId id="287" r:id="rId12"/>
    <p:sldId id="294" r:id="rId13"/>
    <p:sldId id="290" r:id="rId14"/>
    <p:sldId id="297" r:id="rId15"/>
    <p:sldId id="293" r:id="rId16"/>
    <p:sldId id="301" r:id="rId17"/>
    <p:sldId id="300" r:id="rId18"/>
    <p:sldId id="296" r:id="rId19"/>
    <p:sldId id="295" r:id="rId20"/>
    <p:sldId id="304" r:id="rId21"/>
    <p:sldId id="305" r:id="rId22"/>
    <p:sldId id="303" r:id="rId23"/>
    <p:sldId id="302" r:id="rId24"/>
    <p:sldId id="298" r:id="rId25"/>
    <p:sldId id="299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55A11"/>
    <a:srgbClr val="00315F"/>
    <a:srgbClr val="8A84B7"/>
    <a:srgbClr val="0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5649" autoAdjust="0"/>
    <p:restoredTop sz="96441" autoAdjust="0"/>
  </p:normalViewPr>
  <p:slideViewPr>
    <p:cSldViewPr snapToGrid="0">
      <p:cViewPr>
        <p:scale>
          <a:sx n="80" d="100"/>
          <a:sy n="80" d="100"/>
        </p:scale>
        <p:origin x="-468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587F8-F1E1-4F6F-8C42-BD5A11E3642E}" type="datetimeFigureOut">
              <a:rPr lang="en-US" smtClean="0"/>
              <a:pPr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94F98-AAB3-4F9E-8323-8365217038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0041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94F98-AAB3-4F9E-8323-8365217038F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94661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94F98-AAB3-4F9E-8323-8365217038F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7444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84ADA-50CD-634E-A660-C2F70FEEE4D9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462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emf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lank-business-composition-computer-373076/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43350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solidFill>
          <a:srgbClr val="715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5" y="2080611"/>
            <a:ext cx="9542777" cy="530352"/>
          </a:xfrm>
        </p:spPr>
        <p:txBody>
          <a:bodyPr>
            <a:noAutofit/>
          </a:bodyPr>
          <a:lstStyle>
            <a:lvl1pPr algn="l">
              <a:defRPr sz="306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5" y="2675800"/>
            <a:ext cx="9542777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" y="0"/>
            <a:ext cx="12192000" cy="1168400"/>
          </a:xfrm>
          <a:prstGeom prst="rect">
            <a:avLst/>
          </a:prstGeom>
          <a:solidFill>
            <a:srgbClr val="7156A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12476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84813"/>
            <a:ext cx="12192000" cy="773189"/>
          </a:xfrm>
          <a:prstGeom prst="rect">
            <a:avLst/>
          </a:prstGeom>
        </p:spPr>
      </p:pic>
      <p:sp>
        <p:nvSpPr>
          <p:cNvPr id="2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2" y="5955903"/>
            <a:ext cx="2475555" cy="402347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9128723" y="6460473"/>
            <a:ext cx="286007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33" dirty="0">
                <a:solidFill>
                  <a:prstClr val="white"/>
                </a:solidFill>
              </a:rPr>
              <a:t>|   Copyright © 2018 Tata Consultancy Services Limited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459852"/>
            <a:ext cx="3048000" cy="20320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92845871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294967295" orient="horz" pos="2160">
          <p15:clr>
            <a:srgbClr val="FBAE40"/>
          </p15:clr>
        </p15:guide>
        <p15:guide id="4294967295" pos="74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5" y="2080611"/>
            <a:ext cx="9542777" cy="530352"/>
          </a:xfrm>
        </p:spPr>
        <p:txBody>
          <a:bodyPr>
            <a:noAutofit/>
          </a:bodyPr>
          <a:lstStyle>
            <a:lvl1pPr algn="l">
              <a:defRPr sz="30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5" y="2675800"/>
            <a:ext cx="9542777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" y="0"/>
            <a:ext cx="12192000" cy="1168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124764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2" y="5964370"/>
            <a:ext cx="2475555" cy="402347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28723" y="6468940"/>
            <a:ext cx="286007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33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468319"/>
            <a:ext cx="3048000" cy="20320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279521565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294967295" orient="horz" pos="2160">
          <p15:clr>
            <a:srgbClr val="FBAE40"/>
          </p15:clr>
        </p15:guide>
        <p15:guide id="4294967295" pos="74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538348" y="924947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09713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3956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597283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325422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189037"/>
            <a:ext cx="53848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189037"/>
            <a:ext cx="53848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4030337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886201"/>
            <a:ext cx="10363200" cy="622300"/>
          </a:xfrm>
        </p:spPr>
        <p:txBody>
          <a:bodyPr anchor="t">
            <a:noAutofit/>
          </a:bodyPr>
          <a:lstStyle>
            <a:lvl1pPr algn="ctr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750887"/>
          </a:xfrm>
        </p:spPr>
        <p:txBody>
          <a:bodyPr anchor="b"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040523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897" y="1187451"/>
            <a:ext cx="5386917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897" y="1916112"/>
            <a:ext cx="5386917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185" y="1187451"/>
            <a:ext cx="5389033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8185" y="1916112"/>
            <a:ext cx="5389033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60157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899" y="1125540"/>
            <a:ext cx="4011084" cy="787399"/>
          </a:xfrm>
        </p:spPr>
        <p:txBody>
          <a:bodyPr anchor="b">
            <a:no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5437" y="1125540"/>
            <a:ext cx="6815667" cy="51990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899" y="1951039"/>
            <a:ext cx="4011084" cy="4373563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86109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4" y="0"/>
            <a:ext cx="12192000" cy="6858002"/>
            <a:chOff x="3" y="0"/>
            <a:chExt cx="9144000" cy="6858002"/>
          </a:xfrm>
        </p:grpSpPr>
        <p:sp>
          <p:nvSpPr>
            <p:cNvPr id="31" name="Rectangle 30"/>
            <p:cNvSpPr/>
            <p:nvPr/>
          </p:nvSpPr>
          <p:spPr>
            <a:xfrm>
              <a:off x="3" y="0"/>
              <a:ext cx="9144000" cy="6858000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501" y="6295414"/>
              <a:ext cx="2454502" cy="56258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2702817"/>
            <a:ext cx="82296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12971" y="5715001"/>
            <a:ext cx="12204971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0800" y="5137517"/>
            <a:ext cx="3272669" cy="112517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08004" y="243841"/>
            <a:ext cx="11293667" cy="424339"/>
            <a:chOff x="381003" y="257175"/>
            <a:chExt cx="8470250" cy="424339"/>
          </a:xfrm>
        </p:grpSpPr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Calibri" panose="020F0502020204030204" pitchFamily="34" charset="0"/>
              </a:endParaRPr>
            </a:p>
          </p:txBody>
        </p:sp>
        <p:grpSp>
          <p:nvGrpSpPr>
            <p:cNvPr id="36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545550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76803"/>
            <a:ext cx="7315200" cy="566739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1143004"/>
            <a:ext cx="7315200" cy="3660775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443541"/>
            <a:ext cx="7315200" cy="80486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929580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4406" y="1190628"/>
            <a:ext cx="11161184" cy="1323975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417064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192" y="1168400"/>
            <a:ext cx="11237408" cy="515620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4013923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71424" y="1189039"/>
            <a:ext cx="2743200" cy="5135563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545" y="1189039"/>
            <a:ext cx="8253789" cy="5135563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525892"/>
            <a:ext cx="3048000" cy="223520"/>
          </a:xfrm>
        </p:spPr>
        <p:txBody>
          <a:bodyPr wrap="none">
            <a:noAutofit/>
          </a:bodyPr>
          <a:lstStyle>
            <a:lvl1pPr marL="0" indent="0" algn="r">
              <a:buNone/>
              <a:defRPr sz="106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767023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50318114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4" y="5454335"/>
            <a:ext cx="793699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4" y="4873752"/>
            <a:ext cx="82296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100" b="0">
                <a:solidFill>
                  <a:schemeClr val="bg1"/>
                </a:solidFill>
                <a:latin typeface="+mj-lt"/>
              </a:defRPr>
            </a:lvl1pPr>
            <a:lvl2pPr marL="45705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1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20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25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3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641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44193" y="6387405"/>
            <a:ext cx="2370667" cy="378619"/>
          </a:xfrm>
        </p:spPr>
        <p:txBody>
          <a:bodyPr>
            <a:noAutofit/>
          </a:bodyPr>
          <a:lstStyle>
            <a:lvl1pPr marL="0" indent="0">
              <a:buNone/>
              <a:defRPr sz="1900">
                <a:solidFill>
                  <a:schemeClr val="bg1"/>
                </a:solidFill>
                <a:latin typeface="+mj-lt"/>
              </a:defRPr>
            </a:lvl1pPr>
            <a:lvl2pPr marL="457050" indent="0">
              <a:buNone/>
              <a:defRPr/>
            </a:lvl2pPr>
            <a:lvl3pPr marL="914102" indent="0">
              <a:buNone/>
              <a:defRPr/>
            </a:lvl3pPr>
            <a:lvl4pPr marL="1371154" indent="0">
              <a:buNone/>
              <a:defRPr/>
            </a:lvl4pPr>
            <a:lvl5pPr marL="1828206" indent="0">
              <a:buNone/>
              <a:defRPr/>
            </a:lvl5pPr>
          </a:lstStyle>
          <a:p>
            <a:pPr lvl="0"/>
            <a:r>
              <a:rPr lang="en-US" dirty="0"/>
              <a:t>Insert Date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9737503" y="6295415"/>
            <a:ext cx="2454503" cy="562588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48527" y="6458912"/>
            <a:ext cx="3241040" cy="284661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1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" y="4"/>
            <a:ext cx="12192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12" tIns="45707" rIns="91412" bIns="45707" rtlCol="0" anchor="ctr"/>
          <a:lstStyle/>
          <a:p>
            <a:pPr algn="ctr" defTabSz="914102">
              <a:defRPr/>
            </a:pPr>
            <a:endParaRPr lang="en-US" sz="1900" kern="0" dirty="0">
              <a:solidFill>
                <a:sysClr val="window" lastClr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1012" y="257176"/>
            <a:ext cx="11507764" cy="424339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102"/>
              <a:endParaRPr lang="en-US" sz="1900" dirty="0">
                <a:solidFill>
                  <a:srgbClr val="000000"/>
                </a:solidFill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02"/>
                <a:endParaRPr lang="en-US" sz="1900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02"/>
                <a:endParaRPr lang="en-US" sz="1900" dirty="0">
                  <a:solidFill>
                    <a:prstClr val="white"/>
                  </a:solidFill>
                  <a:latin typeface="Myriad Pro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102"/>
                <a:endParaRPr lang="en-US" sz="1900" dirty="0">
                  <a:solidFill>
                    <a:prstClr val="white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102">
                <a:defRPr/>
              </a:pPr>
              <a:endParaRPr lang="en-US" sz="1900" kern="0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30" name="TextBox 29"/>
          <p:cNvSpPr txBox="1"/>
          <p:nvPr userDrawn="1"/>
        </p:nvSpPr>
        <p:spPr>
          <a:xfrm>
            <a:off x="7829572" y="6474508"/>
            <a:ext cx="2533631" cy="246183"/>
          </a:xfrm>
          <a:prstGeom prst="rect">
            <a:avLst/>
          </a:prstGeom>
          <a:noFill/>
        </p:spPr>
        <p:txBody>
          <a:bodyPr wrap="none" lIns="121883" tIns="60941" rIns="121883" bIns="60941" rtlCol="0">
            <a:spAutoFit/>
          </a:bodyPr>
          <a:lstStyle/>
          <a:p>
            <a:pPr algn="r" defTabSz="914102"/>
            <a:r>
              <a:rPr lang="en-US" sz="800" dirty="0">
                <a:solidFill>
                  <a:prstClr val="white"/>
                </a:solidFill>
              </a:rPr>
              <a:t>|   Copyright © 2016 Tata Consultancy Services Limited</a:t>
            </a:r>
          </a:p>
        </p:txBody>
      </p:sp>
      <p:pic>
        <p:nvPicPr>
          <p:cNvPr id="24" name="Picture 23" descr="Great-Technology-Pic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816"/>
          <a:stretch/>
        </p:blipFill>
        <p:spPr>
          <a:xfrm>
            <a:off x="5" y="4"/>
            <a:ext cx="12191999" cy="68502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-101600" y="3368613"/>
            <a:ext cx="1625600" cy="1625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254000"/>
          </a:effec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828443" y="5953742"/>
            <a:ext cx="4363559" cy="905697"/>
          </a:xfrm>
          <a:prstGeom prst="rect">
            <a:avLst/>
          </a:prstGeom>
        </p:spPr>
      </p:pic>
      <p:pic>
        <p:nvPicPr>
          <p:cNvPr id="22" name="MS logo white - EMF">
            <a:extLst>
              <a:ext uri="{FF2B5EF4-FFF2-40B4-BE49-F238E27FC236}">
                <a16:creationId xmlns="" xmlns:a16="http://schemas.microsoft.com/office/drawing/2014/main" id="{836E1DB4-77C9-4A52-8D65-5356003C1B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91039" y="175090"/>
            <a:ext cx="1897737" cy="4064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F13F8266-026B-4599-A5A3-045F1E06AA3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" y="2662"/>
            <a:ext cx="3157735" cy="949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2326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874432" y="922443"/>
            <a:ext cx="8220888" cy="4826000"/>
          </a:xfrm>
        </p:spPr>
        <p:txBody>
          <a:bodyPr anchor="ctr">
            <a:normAutofit/>
          </a:bodyPr>
          <a:lstStyle>
            <a:lvl1pPr algn="ctr">
              <a:spcBef>
                <a:spcPts val="1800"/>
              </a:spcBef>
              <a:spcAft>
                <a:spcPts val="1200"/>
              </a:spcAft>
              <a:defRPr sz="1600" b="0" i="0" cap="all" spc="51" baseline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algn="ctr">
              <a:lnSpc>
                <a:spcPct val="80000"/>
              </a:lnSpc>
              <a:defRPr sz="8000" baseline="0">
                <a:solidFill>
                  <a:schemeClr val="bg1"/>
                </a:solidFill>
              </a:defRPr>
            </a:lvl2pPr>
            <a:lvl3pPr marL="0" indent="0" algn="ctr">
              <a:buNone/>
              <a:defRPr sz="1400">
                <a:solidFill>
                  <a:schemeClr val="bg1"/>
                </a:solidFill>
              </a:defRPr>
            </a:lvl3pPr>
            <a:lvl4pPr algn="ctr">
              <a:spcBef>
                <a:spcPts val="1200"/>
              </a:spcBef>
              <a:defRPr sz="1400" b="1">
                <a:solidFill>
                  <a:schemeClr val="bg1"/>
                </a:solidFill>
              </a:defRPr>
            </a:lvl4pPr>
            <a:lvl5pPr algn="ctr">
              <a:defRPr sz="140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Divider slide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981693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4227042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6621568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422473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266090369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47107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" y="2"/>
            <a:ext cx="12188381" cy="6857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6" y="2080611"/>
            <a:ext cx="9542777" cy="530352"/>
          </a:xfrm>
        </p:spPr>
        <p:txBody>
          <a:bodyPr>
            <a:noAutofit/>
          </a:bodyPr>
          <a:lstStyle>
            <a:lvl1pPr algn="l">
              <a:defRPr sz="31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6" y="2675800"/>
            <a:ext cx="9542777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" y="0"/>
            <a:ext cx="12192000" cy="1168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9500"/>
          <a:stretch/>
        </p:blipFill>
        <p:spPr>
          <a:xfrm>
            <a:off x="1" y="-91440"/>
            <a:ext cx="8595360" cy="124764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26462" y="6350451"/>
            <a:ext cx="2475555" cy="402347"/>
          </a:xfrm>
        </p:spPr>
        <p:txBody>
          <a:bodyPr>
            <a:noAutofit/>
          </a:bodyPr>
          <a:lstStyle>
            <a:lvl1pPr marL="0" indent="0">
              <a:buNone/>
              <a:defRPr sz="19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098694" y="6468942"/>
            <a:ext cx="2890108" cy="266740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46800" y="6498799"/>
            <a:ext cx="3048000" cy="203200"/>
          </a:xfrm>
        </p:spPr>
        <p:txBody>
          <a:bodyPr wrap="none">
            <a:noAutofit/>
          </a:bodyPr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6000" b="10423"/>
          <a:stretch/>
        </p:blipFill>
        <p:spPr>
          <a:xfrm>
            <a:off x="10485123" y="10160"/>
            <a:ext cx="1706879" cy="11176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2" y="5401737"/>
            <a:ext cx="1942575" cy="1456269"/>
            <a:chOff x="1724519" y="3998226"/>
            <a:chExt cx="1527727" cy="1145275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6863" b="15567"/>
            <a:stretch/>
          </p:blipFill>
          <p:spPr>
            <a:xfrm>
              <a:off x="1724521" y="3998226"/>
              <a:ext cx="1308239" cy="114527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724519" y="4010024"/>
              <a:ext cx="1527727" cy="113347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4000">
                  <a:schemeClr val="bg1"/>
                </a:gs>
              </a:gsLst>
              <a:lin ang="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2712360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4294967295" orient="horz" pos="2160">
          <p15:clr>
            <a:srgbClr val="FBAE40"/>
          </p15:clr>
        </p15:guide>
        <p15:guide id="4294967295" pos="74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255588"/>
            <a:ext cx="10058400" cy="4873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03996500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8" y="131996"/>
            <a:ext cx="8326379" cy="500137"/>
          </a:xfrm>
        </p:spPr>
        <p:txBody>
          <a:bodyPr>
            <a:sp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249680"/>
            <a:ext cx="5384800" cy="4648200"/>
          </a:xfrm>
        </p:spPr>
        <p:txBody>
          <a:bodyPr>
            <a:noAutofit/>
          </a:bodyPr>
          <a:lstStyle>
            <a:lvl1pPr marL="177800" indent="-177800">
              <a:defRPr sz="1800"/>
            </a:lvl1pPr>
            <a:lvl2pPr marL="395288" indent="-155575">
              <a:defRPr sz="1400"/>
            </a:lvl2pPr>
            <a:lvl3pPr marL="627063" indent="-177800">
              <a:defRPr sz="12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249680"/>
            <a:ext cx="5384800" cy="4648200"/>
          </a:xfrm>
        </p:spPr>
        <p:txBody>
          <a:bodyPr>
            <a:noAutofit/>
          </a:bodyPr>
          <a:lstStyle>
            <a:lvl1pPr marL="177800" indent="-177800"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8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1pPr>
            <a:lvl2pPr marL="395288" indent="-155575"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4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2pPr>
            <a:lvl3pPr marL="627063" indent="-176213"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200" i="1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8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62882537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8" y="131996"/>
            <a:ext cx="8326379" cy="500137"/>
          </a:xfrm>
        </p:spPr>
        <p:txBody>
          <a:bodyPr>
            <a:sp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249680"/>
            <a:ext cx="5384800" cy="4648200"/>
          </a:xfrm>
        </p:spPr>
        <p:txBody>
          <a:bodyPr>
            <a:noAutofit/>
          </a:bodyPr>
          <a:lstStyle>
            <a:lvl1pPr marL="177800" indent="-177800">
              <a:defRPr sz="1800"/>
            </a:lvl1pPr>
            <a:lvl2pPr marL="395288" indent="-155575">
              <a:defRPr sz="1400"/>
            </a:lvl2pPr>
            <a:lvl3pPr marL="627063" indent="-177800">
              <a:defRPr sz="12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249680"/>
            <a:ext cx="5384800" cy="4648200"/>
          </a:xfrm>
        </p:spPr>
        <p:txBody>
          <a:bodyPr>
            <a:noAutofit/>
          </a:bodyPr>
          <a:lstStyle>
            <a:lvl1pPr marL="177800" indent="-177800"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8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1pPr>
            <a:lvl2pPr marL="395288" indent="-155575"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4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2pPr>
            <a:lvl3pPr marL="627063" indent="-176213"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200" i="1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8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22225570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8" y="131996"/>
            <a:ext cx="8326379" cy="500137"/>
          </a:xfrm>
        </p:spPr>
        <p:txBody>
          <a:bodyPr>
            <a:sp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0896" y="1249680"/>
            <a:ext cx="5384800" cy="4648200"/>
          </a:xfrm>
        </p:spPr>
        <p:txBody>
          <a:bodyPr>
            <a:noAutofit/>
          </a:bodyPr>
          <a:lstStyle>
            <a:lvl1pPr marL="177800" indent="-177800">
              <a:defRPr sz="1800"/>
            </a:lvl1pPr>
            <a:lvl2pPr marL="395288" indent="-155575">
              <a:defRPr sz="1400"/>
            </a:lvl2pPr>
            <a:lvl3pPr marL="627063" indent="-177800">
              <a:defRPr sz="12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371768" y="1249680"/>
            <a:ext cx="5384800" cy="4648200"/>
          </a:xfrm>
        </p:spPr>
        <p:txBody>
          <a:bodyPr>
            <a:noAutofit/>
          </a:bodyPr>
          <a:lstStyle>
            <a:lvl1pPr marL="177800" indent="-177800"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8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1pPr>
            <a:lvl2pPr marL="395288" indent="-155575"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4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2pPr>
            <a:lvl3pPr marL="627063" indent="-176213"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200" i="1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E84C4"/>
              </a:buClr>
              <a:defRPr lang="en-US" sz="1800" kern="1200" dirty="0" smtClean="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1822900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236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idx="13"/>
          </p:nvPr>
        </p:nvSpPr>
        <p:spPr>
          <a:xfrm>
            <a:off x="624421" y="1102301"/>
            <a:ext cx="10943167" cy="562987"/>
          </a:xfrm>
          <a:prstGeom prst="rect">
            <a:avLst/>
          </a:prstGeom>
          <a:noFill/>
        </p:spPr>
        <p:txBody>
          <a:bodyPr wrap="square" lIns="0" tIns="72000" rIns="0" bIns="36000">
            <a:noAutofit/>
          </a:bodyPr>
          <a:lstStyle>
            <a:lvl1pPr marL="0" indent="0">
              <a:buNone/>
              <a:defRPr lang="de-DE" sz="1400" b="1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176205" lvl="0" indent="-176205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Tx/>
              <a:buNone/>
            </a:pPr>
            <a:endParaRPr lang="en-US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624421" y="1665291"/>
            <a:ext cx="10943167" cy="4787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marL="179992" indent="-179992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defRPr lang="de-DE" sz="1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9982" indent="-179992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24" indent="-143992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tabLst/>
              <a:defRPr lang="de-DE" sz="1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3966" indent="-143992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defRPr lang="de-DE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7958" indent="-107995" algn="l" rtl="0" eaLnBrk="1" fontAlgn="base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itchFamily="34" charset="0"/>
              <a:defRPr lang="de-DE" sz="1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Bullet 1</a:t>
            </a:r>
          </a:p>
          <a:p>
            <a:pPr lvl="1"/>
            <a:r>
              <a:rPr lang="en-US" noProof="0" dirty="0"/>
              <a:t>Bullet 2</a:t>
            </a:r>
          </a:p>
          <a:p>
            <a:pPr lvl="2"/>
            <a:r>
              <a:rPr lang="en-US" noProof="0" dirty="0"/>
              <a:t>Bullet 3</a:t>
            </a:r>
          </a:p>
          <a:p>
            <a:pPr lvl="3"/>
            <a:r>
              <a:rPr lang="en-US" noProof="0" dirty="0"/>
              <a:t>Bullet 4</a:t>
            </a:r>
          </a:p>
          <a:p>
            <a:pPr lvl="4"/>
            <a:r>
              <a:rPr lang="en-US" noProof="0" dirty="0"/>
              <a:t>Bullet 5</a:t>
            </a:r>
          </a:p>
        </p:txBody>
      </p:sp>
    </p:spTree>
    <p:extLst>
      <p:ext uri="{BB962C8B-B14F-4D97-AF65-F5344CB8AC3E}">
        <p14:creationId xmlns="" xmlns:p14="http://schemas.microsoft.com/office/powerpoint/2010/main" val="3254787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96B5428-7414-4DC2-8813-79EB56D84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r="-126" b="16378"/>
          <a:stretch/>
        </p:blipFill>
        <p:spPr>
          <a:xfrm>
            <a:off x="-1" y="0"/>
            <a:ext cx="12250058" cy="6857999"/>
          </a:xfrm>
          <a:prstGeom prst="rect">
            <a:avLst/>
          </a:prstGeom>
        </p:spPr>
      </p:pic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11535829" y="257176"/>
            <a:ext cx="485459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2340" y="4503964"/>
            <a:ext cx="5412759" cy="72766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j-ea"/>
              <a:cs typeface="Arial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92340" y="5231624"/>
            <a:ext cx="5412759" cy="43625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 sz="2133" i="1" kern="120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189" indent="0" algn="ctr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2pPr>
            <a:lvl3pPr marL="914377" indent="0" algn="ctr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3pPr>
            <a:lvl4pPr marL="1371566" indent="0" algn="ctr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4pPr>
            <a:lvl5pPr marL="1828754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Myriad Pro" pitchFamily="34" charset="0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E84C4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133" b="0" i="1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431" y="6587964"/>
            <a:ext cx="3697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prstClr val="white">
                    <a:lumMod val="85000"/>
                  </a:prstClr>
                </a:solidFill>
                <a:latin typeface="Calibri" panose="020F0502020204030204"/>
              </a:rPr>
              <a:t>Copyright © 2019 Tata Consultancy Services Limited</a:t>
            </a:r>
            <a:endParaRPr lang="en-US" sz="800" dirty="0">
              <a:solidFill>
                <a:prstClr val="white">
                  <a:lumMod val="8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266431" y="217007"/>
            <a:ext cx="1099979" cy="464508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sng" strike="noStrike" kern="0" cap="none" spc="0" normalizeH="0" baseline="0" noProof="0" dirty="0" smtClean="0">
              <a:ln>
                <a:noFill/>
              </a:ln>
              <a:solidFill>
                <a:srgbClr val="0063B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" name="Text Placeholder 3"/>
          <p:cNvSpPr txBox="1">
            <a:spLocks/>
          </p:cNvSpPr>
          <p:nvPr userDrawn="1"/>
        </p:nvSpPr>
        <p:spPr>
          <a:xfrm>
            <a:off x="6978990" y="6544444"/>
            <a:ext cx="3048000" cy="223520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TCS </a:t>
            </a:r>
            <a:r>
              <a:rPr lang="en-US" sz="1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8500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68580" tIns="34290" rIns="68580" bIns="34290" rtlCol="0" anchor="ctr">
            <a:normAutofit/>
          </a:bodyPr>
          <a:lstStyle>
            <a:lvl1pPr>
              <a:defRPr lang="en-US" sz="2400" b="0">
                <a:gradFill>
                  <a:gsLst>
                    <a:gs pos="100000">
                      <a:srgbClr val="AB47BC"/>
                    </a:gs>
                    <a:gs pos="0">
                      <a:srgbClr val="FB8C00"/>
                    </a:gs>
                  </a:gsLst>
                  <a:lin ang="27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0990043" y="179565"/>
            <a:ext cx="980972" cy="414253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6225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ChangeAspect="1" noChangeArrowheads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3276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68580" tIns="34290" rIns="68580" bIns="34290" rtlCol="0" anchor="ctr">
            <a:normAutofit/>
          </a:bodyPr>
          <a:lstStyle>
            <a:lvl1pPr>
              <a:defRPr lang="en-US" sz="2400" b="0">
                <a:gradFill>
                  <a:gsLst>
                    <a:gs pos="100000">
                      <a:srgbClr val="AB47BC"/>
                    </a:gs>
                    <a:gs pos="0">
                      <a:srgbClr val="FB8C00"/>
                    </a:gs>
                  </a:gsLst>
                  <a:lin ang="27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4435522" y="0"/>
            <a:ext cx="7756477" cy="6858000"/>
          </a:xfrm>
          <a:custGeom>
            <a:avLst/>
            <a:gdLst>
              <a:gd name="connsiteX0" fmla="*/ 3751115 w 6337110"/>
              <a:gd name="connsiteY0" fmla="*/ 0 h 6858000"/>
              <a:gd name="connsiteX1" fmla="*/ 6337110 w 6337110"/>
              <a:gd name="connsiteY1" fmla="*/ 0 h 6858000"/>
              <a:gd name="connsiteX2" fmla="*/ 6337110 w 6337110"/>
              <a:gd name="connsiteY2" fmla="*/ 6858000 h 6858000"/>
              <a:gd name="connsiteX3" fmla="*/ 3751115 w 6337110"/>
              <a:gd name="connsiteY3" fmla="*/ 6858000 h 6858000"/>
              <a:gd name="connsiteX4" fmla="*/ 0 w 633711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7110" h="6858000">
                <a:moveTo>
                  <a:pt x="3751115" y="0"/>
                </a:moveTo>
                <a:lnTo>
                  <a:pt x="6337110" y="0"/>
                </a:lnTo>
                <a:lnTo>
                  <a:pt x="6337110" y="6858000"/>
                </a:lnTo>
                <a:lnTo>
                  <a:pt x="375111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 userDrawn="1"/>
        </p:nvSpPr>
        <p:spPr>
          <a:xfrm>
            <a:off x="6978990" y="6544444"/>
            <a:ext cx="3048000" cy="223520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TCS Confidential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10990043" y="179565"/>
            <a:ext cx="980972" cy="414253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710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Pr>
        <a:gradFill>
          <a:gsLst>
            <a:gs pos="1000">
              <a:srgbClr val="9F55A0"/>
            </a:gs>
            <a:gs pos="100000">
              <a:srgbClr val="6C499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"/>
            <a:ext cx="12192000" cy="6872725"/>
            <a:chOff x="0" y="1733550"/>
            <a:chExt cx="9142413" cy="5124451"/>
          </a:xfrm>
        </p:grpSpPr>
        <p:grpSp>
          <p:nvGrpSpPr>
            <p:cNvPr id="10" name="Group 205"/>
            <p:cNvGrpSpPr>
              <a:grpSpLocks/>
            </p:cNvGrpSpPr>
            <p:nvPr/>
          </p:nvGrpSpPr>
          <p:grpSpPr bwMode="auto">
            <a:xfrm>
              <a:off x="0" y="1733550"/>
              <a:ext cx="9142413" cy="5124450"/>
              <a:chOff x="0" y="1092"/>
              <a:chExt cx="5759" cy="3228"/>
            </a:xfrm>
            <a:solidFill>
              <a:schemeClr val="bg1">
                <a:alpha val="20000"/>
              </a:schemeClr>
            </a:solidFill>
          </p:grpSpPr>
          <p:sp>
            <p:nvSpPr>
              <p:cNvPr id="54" name="Freeform 5"/>
              <p:cNvSpPr>
                <a:spLocks noEditPoints="1"/>
              </p:cNvSpPr>
              <p:nvPr/>
            </p:nvSpPr>
            <p:spPr bwMode="auto">
              <a:xfrm>
                <a:off x="585" y="2443"/>
                <a:ext cx="432" cy="434"/>
              </a:xfrm>
              <a:custGeom>
                <a:avLst/>
                <a:gdLst>
                  <a:gd name="T0" fmla="*/ 950 w 1297"/>
                  <a:gd name="T1" fmla="*/ 1302 h 1302"/>
                  <a:gd name="T2" fmla="*/ 945 w 1297"/>
                  <a:gd name="T3" fmla="*/ 1301 h 1302"/>
                  <a:gd name="T4" fmla="*/ 940 w 1297"/>
                  <a:gd name="T5" fmla="*/ 1298 h 1302"/>
                  <a:gd name="T6" fmla="*/ 3 w 1297"/>
                  <a:gd name="T7" fmla="*/ 373 h 1302"/>
                  <a:gd name="T8" fmla="*/ 1 w 1297"/>
                  <a:gd name="T9" fmla="*/ 370 h 1302"/>
                  <a:gd name="T10" fmla="*/ 0 w 1297"/>
                  <a:gd name="T11" fmla="*/ 366 h 1302"/>
                  <a:gd name="T12" fmla="*/ 0 w 1297"/>
                  <a:gd name="T13" fmla="*/ 363 h 1302"/>
                  <a:gd name="T14" fmla="*/ 0 w 1297"/>
                  <a:gd name="T15" fmla="*/ 360 h 1302"/>
                  <a:gd name="T16" fmla="*/ 1 w 1297"/>
                  <a:gd name="T17" fmla="*/ 356 h 1302"/>
                  <a:gd name="T18" fmla="*/ 3 w 1297"/>
                  <a:gd name="T19" fmla="*/ 353 h 1302"/>
                  <a:gd name="T20" fmla="*/ 6 w 1297"/>
                  <a:gd name="T21" fmla="*/ 351 h 1302"/>
                  <a:gd name="T22" fmla="*/ 9 w 1297"/>
                  <a:gd name="T23" fmla="*/ 350 h 1302"/>
                  <a:gd name="T24" fmla="*/ 1279 w 1297"/>
                  <a:gd name="T25" fmla="*/ 1 h 1302"/>
                  <a:gd name="T26" fmla="*/ 1283 w 1297"/>
                  <a:gd name="T27" fmla="*/ 0 h 1302"/>
                  <a:gd name="T28" fmla="*/ 1287 w 1297"/>
                  <a:gd name="T29" fmla="*/ 1 h 1302"/>
                  <a:gd name="T30" fmla="*/ 1290 w 1297"/>
                  <a:gd name="T31" fmla="*/ 3 h 1302"/>
                  <a:gd name="T32" fmla="*/ 1292 w 1297"/>
                  <a:gd name="T33" fmla="*/ 5 h 1302"/>
                  <a:gd name="T34" fmla="*/ 1294 w 1297"/>
                  <a:gd name="T35" fmla="*/ 8 h 1302"/>
                  <a:gd name="T36" fmla="*/ 1297 w 1297"/>
                  <a:gd name="T37" fmla="*/ 11 h 1302"/>
                  <a:gd name="T38" fmla="*/ 1297 w 1297"/>
                  <a:gd name="T39" fmla="*/ 14 h 1302"/>
                  <a:gd name="T40" fmla="*/ 1297 w 1297"/>
                  <a:gd name="T41" fmla="*/ 18 h 1302"/>
                  <a:gd name="T42" fmla="*/ 963 w 1297"/>
                  <a:gd name="T43" fmla="*/ 1291 h 1302"/>
                  <a:gd name="T44" fmla="*/ 962 w 1297"/>
                  <a:gd name="T45" fmla="*/ 1295 h 1302"/>
                  <a:gd name="T46" fmla="*/ 960 w 1297"/>
                  <a:gd name="T47" fmla="*/ 1298 h 1302"/>
                  <a:gd name="T48" fmla="*/ 956 w 1297"/>
                  <a:gd name="T49" fmla="*/ 1300 h 1302"/>
                  <a:gd name="T50" fmla="*/ 953 w 1297"/>
                  <a:gd name="T51" fmla="*/ 1301 h 1302"/>
                  <a:gd name="T52" fmla="*/ 951 w 1297"/>
                  <a:gd name="T53" fmla="*/ 1301 h 1302"/>
                  <a:gd name="T54" fmla="*/ 950 w 1297"/>
                  <a:gd name="T55" fmla="*/ 1302 h 1302"/>
                  <a:gd name="T56" fmla="*/ 39 w 1297"/>
                  <a:gd name="T57" fmla="*/ 370 h 1302"/>
                  <a:gd name="T58" fmla="*/ 39 w 1297"/>
                  <a:gd name="T59" fmla="*/ 370 h 1302"/>
                  <a:gd name="T60" fmla="*/ 942 w 1297"/>
                  <a:gd name="T61" fmla="*/ 1262 h 1302"/>
                  <a:gd name="T62" fmla="*/ 1264 w 1297"/>
                  <a:gd name="T63" fmla="*/ 34 h 1302"/>
                  <a:gd name="T64" fmla="*/ 39 w 1297"/>
                  <a:gd name="T65" fmla="*/ 37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2">
                    <a:moveTo>
                      <a:pt x="950" y="1302"/>
                    </a:moveTo>
                    <a:lnTo>
                      <a:pt x="945" y="1301"/>
                    </a:lnTo>
                    <a:lnTo>
                      <a:pt x="940" y="1298"/>
                    </a:lnTo>
                    <a:lnTo>
                      <a:pt x="3" y="373"/>
                    </a:lnTo>
                    <a:lnTo>
                      <a:pt x="1" y="370"/>
                    </a:lnTo>
                    <a:lnTo>
                      <a:pt x="0" y="366"/>
                    </a:lnTo>
                    <a:lnTo>
                      <a:pt x="0" y="363"/>
                    </a:lnTo>
                    <a:lnTo>
                      <a:pt x="0" y="360"/>
                    </a:lnTo>
                    <a:lnTo>
                      <a:pt x="1" y="356"/>
                    </a:lnTo>
                    <a:lnTo>
                      <a:pt x="3" y="353"/>
                    </a:lnTo>
                    <a:lnTo>
                      <a:pt x="6" y="351"/>
                    </a:lnTo>
                    <a:lnTo>
                      <a:pt x="9" y="350"/>
                    </a:lnTo>
                    <a:lnTo>
                      <a:pt x="1279" y="1"/>
                    </a:lnTo>
                    <a:lnTo>
                      <a:pt x="1283" y="0"/>
                    </a:lnTo>
                    <a:lnTo>
                      <a:pt x="1287" y="1"/>
                    </a:lnTo>
                    <a:lnTo>
                      <a:pt x="1290" y="3"/>
                    </a:lnTo>
                    <a:lnTo>
                      <a:pt x="1292" y="5"/>
                    </a:lnTo>
                    <a:lnTo>
                      <a:pt x="1294" y="8"/>
                    </a:lnTo>
                    <a:lnTo>
                      <a:pt x="1297" y="11"/>
                    </a:lnTo>
                    <a:lnTo>
                      <a:pt x="1297" y="14"/>
                    </a:lnTo>
                    <a:lnTo>
                      <a:pt x="1297" y="18"/>
                    </a:lnTo>
                    <a:lnTo>
                      <a:pt x="963" y="1291"/>
                    </a:lnTo>
                    <a:lnTo>
                      <a:pt x="962" y="1295"/>
                    </a:lnTo>
                    <a:lnTo>
                      <a:pt x="960" y="1298"/>
                    </a:lnTo>
                    <a:lnTo>
                      <a:pt x="956" y="1300"/>
                    </a:lnTo>
                    <a:lnTo>
                      <a:pt x="953" y="1301"/>
                    </a:lnTo>
                    <a:lnTo>
                      <a:pt x="951" y="1301"/>
                    </a:lnTo>
                    <a:lnTo>
                      <a:pt x="950" y="1302"/>
                    </a:lnTo>
                    <a:close/>
                    <a:moveTo>
                      <a:pt x="39" y="370"/>
                    </a:moveTo>
                    <a:lnTo>
                      <a:pt x="39" y="370"/>
                    </a:lnTo>
                    <a:lnTo>
                      <a:pt x="942" y="1262"/>
                    </a:lnTo>
                    <a:lnTo>
                      <a:pt x="1264" y="34"/>
                    </a:lnTo>
                    <a:lnTo>
                      <a:pt x="39" y="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5" name="Freeform 6"/>
              <p:cNvSpPr>
                <a:spLocks noEditPoints="1"/>
              </p:cNvSpPr>
              <p:nvPr/>
            </p:nvSpPr>
            <p:spPr bwMode="auto">
              <a:xfrm>
                <a:off x="580" y="2476"/>
                <a:ext cx="433" cy="433"/>
              </a:xfrm>
              <a:custGeom>
                <a:avLst/>
                <a:gdLst>
                  <a:gd name="T0" fmla="*/ 950 w 1297"/>
                  <a:gd name="T1" fmla="*/ 1300 h 1300"/>
                  <a:gd name="T2" fmla="*/ 944 w 1297"/>
                  <a:gd name="T3" fmla="*/ 1299 h 1300"/>
                  <a:gd name="T4" fmla="*/ 940 w 1297"/>
                  <a:gd name="T5" fmla="*/ 1296 h 1300"/>
                  <a:gd name="T6" fmla="*/ 3 w 1297"/>
                  <a:gd name="T7" fmla="*/ 371 h 1300"/>
                  <a:gd name="T8" fmla="*/ 1 w 1297"/>
                  <a:gd name="T9" fmla="*/ 368 h 1300"/>
                  <a:gd name="T10" fmla="*/ 0 w 1297"/>
                  <a:gd name="T11" fmla="*/ 365 h 1300"/>
                  <a:gd name="T12" fmla="*/ 0 w 1297"/>
                  <a:gd name="T13" fmla="*/ 361 h 1300"/>
                  <a:gd name="T14" fmla="*/ 0 w 1297"/>
                  <a:gd name="T15" fmla="*/ 358 h 1300"/>
                  <a:gd name="T16" fmla="*/ 1 w 1297"/>
                  <a:gd name="T17" fmla="*/ 355 h 1300"/>
                  <a:gd name="T18" fmla="*/ 3 w 1297"/>
                  <a:gd name="T19" fmla="*/ 352 h 1300"/>
                  <a:gd name="T20" fmla="*/ 6 w 1297"/>
                  <a:gd name="T21" fmla="*/ 349 h 1300"/>
                  <a:gd name="T22" fmla="*/ 9 w 1297"/>
                  <a:gd name="T23" fmla="*/ 348 h 1300"/>
                  <a:gd name="T24" fmla="*/ 1279 w 1297"/>
                  <a:gd name="T25" fmla="*/ 0 h 1300"/>
                  <a:gd name="T26" fmla="*/ 1282 w 1297"/>
                  <a:gd name="T27" fmla="*/ 0 h 1300"/>
                  <a:gd name="T28" fmla="*/ 1287 w 1297"/>
                  <a:gd name="T29" fmla="*/ 0 h 1300"/>
                  <a:gd name="T30" fmla="*/ 1290 w 1297"/>
                  <a:gd name="T31" fmla="*/ 1 h 1300"/>
                  <a:gd name="T32" fmla="*/ 1292 w 1297"/>
                  <a:gd name="T33" fmla="*/ 3 h 1300"/>
                  <a:gd name="T34" fmla="*/ 1294 w 1297"/>
                  <a:gd name="T35" fmla="*/ 6 h 1300"/>
                  <a:gd name="T36" fmla="*/ 1297 w 1297"/>
                  <a:gd name="T37" fmla="*/ 9 h 1300"/>
                  <a:gd name="T38" fmla="*/ 1297 w 1297"/>
                  <a:gd name="T39" fmla="*/ 13 h 1300"/>
                  <a:gd name="T40" fmla="*/ 1297 w 1297"/>
                  <a:gd name="T41" fmla="*/ 16 h 1300"/>
                  <a:gd name="T42" fmla="*/ 963 w 1297"/>
                  <a:gd name="T43" fmla="*/ 1290 h 1300"/>
                  <a:gd name="T44" fmla="*/ 962 w 1297"/>
                  <a:gd name="T45" fmla="*/ 1293 h 1300"/>
                  <a:gd name="T46" fmla="*/ 960 w 1297"/>
                  <a:gd name="T47" fmla="*/ 1296 h 1300"/>
                  <a:gd name="T48" fmla="*/ 956 w 1297"/>
                  <a:gd name="T49" fmla="*/ 1298 h 1300"/>
                  <a:gd name="T50" fmla="*/ 953 w 1297"/>
                  <a:gd name="T51" fmla="*/ 1299 h 1300"/>
                  <a:gd name="T52" fmla="*/ 952 w 1297"/>
                  <a:gd name="T53" fmla="*/ 1300 h 1300"/>
                  <a:gd name="T54" fmla="*/ 950 w 1297"/>
                  <a:gd name="T55" fmla="*/ 1300 h 1300"/>
                  <a:gd name="T56" fmla="*/ 39 w 1297"/>
                  <a:gd name="T57" fmla="*/ 368 h 1300"/>
                  <a:gd name="T58" fmla="*/ 39 w 1297"/>
                  <a:gd name="T59" fmla="*/ 368 h 1300"/>
                  <a:gd name="T60" fmla="*/ 942 w 1297"/>
                  <a:gd name="T61" fmla="*/ 1261 h 1300"/>
                  <a:gd name="T62" fmla="*/ 1264 w 1297"/>
                  <a:gd name="T63" fmla="*/ 32 h 1300"/>
                  <a:gd name="T64" fmla="*/ 39 w 1297"/>
                  <a:gd name="T65" fmla="*/ 368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0">
                    <a:moveTo>
                      <a:pt x="950" y="1300"/>
                    </a:moveTo>
                    <a:lnTo>
                      <a:pt x="944" y="1299"/>
                    </a:lnTo>
                    <a:lnTo>
                      <a:pt x="940" y="1296"/>
                    </a:lnTo>
                    <a:lnTo>
                      <a:pt x="3" y="371"/>
                    </a:lnTo>
                    <a:lnTo>
                      <a:pt x="1" y="368"/>
                    </a:lnTo>
                    <a:lnTo>
                      <a:pt x="0" y="365"/>
                    </a:lnTo>
                    <a:lnTo>
                      <a:pt x="0" y="361"/>
                    </a:lnTo>
                    <a:lnTo>
                      <a:pt x="0" y="358"/>
                    </a:lnTo>
                    <a:lnTo>
                      <a:pt x="1" y="355"/>
                    </a:lnTo>
                    <a:lnTo>
                      <a:pt x="3" y="352"/>
                    </a:lnTo>
                    <a:lnTo>
                      <a:pt x="6" y="349"/>
                    </a:lnTo>
                    <a:lnTo>
                      <a:pt x="9" y="348"/>
                    </a:lnTo>
                    <a:lnTo>
                      <a:pt x="1279" y="0"/>
                    </a:lnTo>
                    <a:lnTo>
                      <a:pt x="1282" y="0"/>
                    </a:lnTo>
                    <a:lnTo>
                      <a:pt x="1287" y="0"/>
                    </a:lnTo>
                    <a:lnTo>
                      <a:pt x="1290" y="1"/>
                    </a:lnTo>
                    <a:lnTo>
                      <a:pt x="1292" y="3"/>
                    </a:lnTo>
                    <a:lnTo>
                      <a:pt x="1294" y="6"/>
                    </a:lnTo>
                    <a:lnTo>
                      <a:pt x="1297" y="9"/>
                    </a:lnTo>
                    <a:lnTo>
                      <a:pt x="1297" y="13"/>
                    </a:lnTo>
                    <a:lnTo>
                      <a:pt x="1297" y="16"/>
                    </a:lnTo>
                    <a:lnTo>
                      <a:pt x="963" y="1290"/>
                    </a:lnTo>
                    <a:lnTo>
                      <a:pt x="962" y="1293"/>
                    </a:lnTo>
                    <a:lnTo>
                      <a:pt x="960" y="1296"/>
                    </a:lnTo>
                    <a:lnTo>
                      <a:pt x="956" y="1298"/>
                    </a:lnTo>
                    <a:lnTo>
                      <a:pt x="953" y="1299"/>
                    </a:lnTo>
                    <a:lnTo>
                      <a:pt x="952" y="1300"/>
                    </a:lnTo>
                    <a:lnTo>
                      <a:pt x="950" y="1300"/>
                    </a:lnTo>
                    <a:close/>
                    <a:moveTo>
                      <a:pt x="39" y="368"/>
                    </a:moveTo>
                    <a:lnTo>
                      <a:pt x="39" y="368"/>
                    </a:lnTo>
                    <a:lnTo>
                      <a:pt x="942" y="1261"/>
                    </a:lnTo>
                    <a:lnTo>
                      <a:pt x="1264" y="32"/>
                    </a:lnTo>
                    <a:lnTo>
                      <a:pt x="39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6" name="Freeform 7"/>
              <p:cNvSpPr>
                <a:spLocks noEditPoints="1"/>
              </p:cNvSpPr>
              <p:nvPr/>
            </p:nvSpPr>
            <p:spPr bwMode="auto">
              <a:xfrm>
                <a:off x="4446" y="1619"/>
                <a:ext cx="460" cy="457"/>
              </a:xfrm>
              <a:custGeom>
                <a:avLst/>
                <a:gdLst>
                  <a:gd name="T0" fmla="*/ 991 w 1380"/>
                  <a:gd name="T1" fmla="*/ 1371 h 1371"/>
                  <a:gd name="T2" fmla="*/ 988 w 1380"/>
                  <a:gd name="T3" fmla="*/ 1370 h 1371"/>
                  <a:gd name="T4" fmla="*/ 985 w 1380"/>
                  <a:gd name="T5" fmla="*/ 1368 h 1371"/>
                  <a:gd name="T6" fmla="*/ 2 w 1380"/>
                  <a:gd name="T7" fmla="*/ 364 h 1371"/>
                  <a:gd name="T8" fmla="*/ 1 w 1380"/>
                  <a:gd name="T9" fmla="*/ 362 h 1371"/>
                  <a:gd name="T10" fmla="*/ 0 w 1380"/>
                  <a:gd name="T11" fmla="*/ 360 h 1371"/>
                  <a:gd name="T12" fmla="*/ 0 w 1380"/>
                  <a:gd name="T13" fmla="*/ 358 h 1371"/>
                  <a:gd name="T14" fmla="*/ 0 w 1380"/>
                  <a:gd name="T15" fmla="*/ 354 h 1371"/>
                  <a:gd name="T16" fmla="*/ 1 w 1380"/>
                  <a:gd name="T17" fmla="*/ 352 h 1371"/>
                  <a:gd name="T18" fmla="*/ 3 w 1380"/>
                  <a:gd name="T19" fmla="*/ 350 h 1371"/>
                  <a:gd name="T20" fmla="*/ 4 w 1380"/>
                  <a:gd name="T21" fmla="*/ 349 h 1371"/>
                  <a:gd name="T22" fmla="*/ 6 w 1380"/>
                  <a:gd name="T23" fmla="*/ 348 h 1371"/>
                  <a:gd name="T24" fmla="*/ 1368 w 1380"/>
                  <a:gd name="T25" fmla="*/ 0 h 1371"/>
                  <a:gd name="T26" fmla="*/ 1370 w 1380"/>
                  <a:gd name="T27" fmla="*/ 0 h 1371"/>
                  <a:gd name="T28" fmla="*/ 1372 w 1380"/>
                  <a:gd name="T29" fmla="*/ 0 h 1371"/>
                  <a:gd name="T30" fmla="*/ 1374 w 1380"/>
                  <a:gd name="T31" fmla="*/ 1 h 1371"/>
                  <a:gd name="T32" fmla="*/ 1377 w 1380"/>
                  <a:gd name="T33" fmla="*/ 3 h 1371"/>
                  <a:gd name="T34" fmla="*/ 1379 w 1380"/>
                  <a:gd name="T35" fmla="*/ 5 h 1371"/>
                  <a:gd name="T36" fmla="*/ 1380 w 1380"/>
                  <a:gd name="T37" fmla="*/ 7 h 1371"/>
                  <a:gd name="T38" fmla="*/ 1380 w 1380"/>
                  <a:gd name="T39" fmla="*/ 9 h 1371"/>
                  <a:gd name="T40" fmla="*/ 1379 w 1380"/>
                  <a:gd name="T41" fmla="*/ 12 h 1371"/>
                  <a:gd name="T42" fmla="*/ 1000 w 1380"/>
                  <a:gd name="T43" fmla="*/ 1364 h 1371"/>
                  <a:gd name="T44" fmla="*/ 999 w 1380"/>
                  <a:gd name="T45" fmla="*/ 1367 h 1371"/>
                  <a:gd name="T46" fmla="*/ 998 w 1380"/>
                  <a:gd name="T47" fmla="*/ 1368 h 1371"/>
                  <a:gd name="T48" fmla="*/ 995 w 1380"/>
                  <a:gd name="T49" fmla="*/ 1370 h 1371"/>
                  <a:gd name="T50" fmla="*/ 993 w 1380"/>
                  <a:gd name="T51" fmla="*/ 1371 h 1371"/>
                  <a:gd name="T52" fmla="*/ 992 w 1380"/>
                  <a:gd name="T53" fmla="*/ 1371 h 1371"/>
                  <a:gd name="T54" fmla="*/ 991 w 1380"/>
                  <a:gd name="T55" fmla="*/ 1371 h 1371"/>
                  <a:gd name="T56" fmla="*/ 27 w 1380"/>
                  <a:gd name="T57" fmla="*/ 362 h 1371"/>
                  <a:gd name="T58" fmla="*/ 27 w 1380"/>
                  <a:gd name="T59" fmla="*/ 362 h 1371"/>
                  <a:gd name="T60" fmla="*/ 987 w 1380"/>
                  <a:gd name="T61" fmla="*/ 1343 h 1371"/>
                  <a:gd name="T62" fmla="*/ 1357 w 1380"/>
                  <a:gd name="T63" fmla="*/ 23 h 1371"/>
                  <a:gd name="T64" fmla="*/ 27 w 1380"/>
                  <a:gd name="T65" fmla="*/ 36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1">
                    <a:moveTo>
                      <a:pt x="991" y="1371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2" y="364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0" y="358"/>
                    </a:lnTo>
                    <a:lnTo>
                      <a:pt x="0" y="354"/>
                    </a:lnTo>
                    <a:lnTo>
                      <a:pt x="1" y="352"/>
                    </a:lnTo>
                    <a:lnTo>
                      <a:pt x="3" y="350"/>
                    </a:lnTo>
                    <a:lnTo>
                      <a:pt x="4" y="349"/>
                    </a:lnTo>
                    <a:lnTo>
                      <a:pt x="6" y="348"/>
                    </a:lnTo>
                    <a:lnTo>
                      <a:pt x="1368" y="0"/>
                    </a:lnTo>
                    <a:lnTo>
                      <a:pt x="1370" y="0"/>
                    </a:lnTo>
                    <a:lnTo>
                      <a:pt x="1372" y="0"/>
                    </a:lnTo>
                    <a:lnTo>
                      <a:pt x="1374" y="1"/>
                    </a:lnTo>
                    <a:lnTo>
                      <a:pt x="1377" y="3"/>
                    </a:lnTo>
                    <a:lnTo>
                      <a:pt x="1379" y="5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79" y="12"/>
                    </a:lnTo>
                    <a:lnTo>
                      <a:pt x="1000" y="1364"/>
                    </a:lnTo>
                    <a:lnTo>
                      <a:pt x="999" y="1367"/>
                    </a:lnTo>
                    <a:lnTo>
                      <a:pt x="998" y="1368"/>
                    </a:lnTo>
                    <a:lnTo>
                      <a:pt x="995" y="1370"/>
                    </a:lnTo>
                    <a:lnTo>
                      <a:pt x="993" y="1371"/>
                    </a:lnTo>
                    <a:lnTo>
                      <a:pt x="992" y="1371"/>
                    </a:lnTo>
                    <a:lnTo>
                      <a:pt x="991" y="1371"/>
                    </a:lnTo>
                    <a:close/>
                    <a:moveTo>
                      <a:pt x="27" y="362"/>
                    </a:moveTo>
                    <a:lnTo>
                      <a:pt x="27" y="362"/>
                    </a:lnTo>
                    <a:lnTo>
                      <a:pt x="987" y="1343"/>
                    </a:lnTo>
                    <a:lnTo>
                      <a:pt x="1357" y="23"/>
                    </a:lnTo>
                    <a:lnTo>
                      <a:pt x="2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7" name="Freeform 8"/>
              <p:cNvSpPr>
                <a:spLocks noEditPoints="1"/>
              </p:cNvSpPr>
              <p:nvPr/>
            </p:nvSpPr>
            <p:spPr bwMode="auto">
              <a:xfrm>
                <a:off x="3771" y="3402"/>
                <a:ext cx="451" cy="462"/>
              </a:xfrm>
              <a:custGeom>
                <a:avLst/>
                <a:gdLst>
                  <a:gd name="T0" fmla="*/ 1039 w 1352"/>
                  <a:gd name="T1" fmla="*/ 1384 h 1384"/>
                  <a:gd name="T2" fmla="*/ 1034 w 1352"/>
                  <a:gd name="T3" fmla="*/ 1383 h 1384"/>
                  <a:gd name="T4" fmla="*/ 1029 w 1352"/>
                  <a:gd name="T5" fmla="*/ 1381 h 1384"/>
                  <a:gd name="T6" fmla="*/ 5 w 1352"/>
                  <a:gd name="T7" fmla="*/ 442 h 1384"/>
                  <a:gd name="T8" fmla="*/ 2 w 1352"/>
                  <a:gd name="T9" fmla="*/ 440 h 1384"/>
                  <a:gd name="T10" fmla="*/ 0 w 1352"/>
                  <a:gd name="T11" fmla="*/ 436 h 1384"/>
                  <a:gd name="T12" fmla="*/ 0 w 1352"/>
                  <a:gd name="T13" fmla="*/ 433 h 1384"/>
                  <a:gd name="T14" fmla="*/ 0 w 1352"/>
                  <a:gd name="T15" fmla="*/ 429 h 1384"/>
                  <a:gd name="T16" fmla="*/ 1 w 1352"/>
                  <a:gd name="T17" fmla="*/ 426 h 1384"/>
                  <a:gd name="T18" fmla="*/ 3 w 1352"/>
                  <a:gd name="T19" fmla="*/ 423 h 1384"/>
                  <a:gd name="T20" fmla="*/ 6 w 1352"/>
                  <a:gd name="T21" fmla="*/ 421 h 1384"/>
                  <a:gd name="T22" fmla="*/ 9 w 1352"/>
                  <a:gd name="T23" fmla="*/ 419 h 1384"/>
                  <a:gd name="T24" fmla="*/ 1335 w 1352"/>
                  <a:gd name="T25" fmla="*/ 1 h 1384"/>
                  <a:gd name="T26" fmla="*/ 1338 w 1352"/>
                  <a:gd name="T27" fmla="*/ 0 h 1384"/>
                  <a:gd name="T28" fmla="*/ 1342 w 1352"/>
                  <a:gd name="T29" fmla="*/ 0 h 1384"/>
                  <a:gd name="T30" fmla="*/ 1346 w 1352"/>
                  <a:gd name="T31" fmla="*/ 2 h 1384"/>
                  <a:gd name="T32" fmla="*/ 1348 w 1352"/>
                  <a:gd name="T33" fmla="*/ 4 h 1384"/>
                  <a:gd name="T34" fmla="*/ 1350 w 1352"/>
                  <a:gd name="T35" fmla="*/ 7 h 1384"/>
                  <a:gd name="T36" fmla="*/ 1352 w 1352"/>
                  <a:gd name="T37" fmla="*/ 10 h 1384"/>
                  <a:gd name="T38" fmla="*/ 1352 w 1352"/>
                  <a:gd name="T39" fmla="*/ 13 h 1384"/>
                  <a:gd name="T40" fmla="*/ 1352 w 1352"/>
                  <a:gd name="T41" fmla="*/ 17 h 1384"/>
                  <a:gd name="T42" fmla="*/ 1052 w 1352"/>
                  <a:gd name="T43" fmla="*/ 1373 h 1384"/>
                  <a:gd name="T44" fmla="*/ 1051 w 1352"/>
                  <a:gd name="T45" fmla="*/ 1377 h 1384"/>
                  <a:gd name="T46" fmla="*/ 1049 w 1352"/>
                  <a:gd name="T47" fmla="*/ 1380 h 1384"/>
                  <a:gd name="T48" fmla="*/ 1045 w 1352"/>
                  <a:gd name="T49" fmla="*/ 1382 h 1384"/>
                  <a:gd name="T50" fmla="*/ 1042 w 1352"/>
                  <a:gd name="T51" fmla="*/ 1384 h 1384"/>
                  <a:gd name="T52" fmla="*/ 1040 w 1352"/>
                  <a:gd name="T53" fmla="*/ 1384 h 1384"/>
                  <a:gd name="T54" fmla="*/ 1039 w 1352"/>
                  <a:gd name="T55" fmla="*/ 1384 h 1384"/>
                  <a:gd name="T56" fmla="*/ 40 w 1352"/>
                  <a:gd name="T57" fmla="*/ 439 h 1384"/>
                  <a:gd name="T58" fmla="*/ 40 w 1352"/>
                  <a:gd name="T59" fmla="*/ 439 h 1384"/>
                  <a:gd name="T60" fmla="*/ 1030 w 1352"/>
                  <a:gd name="T61" fmla="*/ 1345 h 1384"/>
                  <a:gd name="T62" fmla="*/ 1321 w 1352"/>
                  <a:gd name="T63" fmla="*/ 34 h 1384"/>
                  <a:gd name="T64" fmla="*/ 40 w 1352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2" h="1384">
                    <a:moveTo>
                      <a:pt x="1039" y="1384"/>
                    </a:moveTo>
                    <a:lnTo>
                      <a:pt x="1034" y="1383"/>
                    </a:lnTo>
                    <a:lnTo>
                      <a:pt x="1029" y="1381"/>
                    </a:lnTo>
                    <a:lnTo>
                      <a:pt x="5" y="442"/>
                    </a:lnTo>
                    <a:lnTo>
                      <a:pt x="2" y="440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0" y="429"/>
                    </a:lnTo>
                    <a:lnTo>
                      <a:pt x="1" y="426"/>
                    </a:lnTo>
                    <a:lnTo>
                      <a:pt x="3" y="423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1"/>
                    </a:lnTo>
                    <a:lnTo>
                      <a:pt x="1338" y="0"/>
                    </a:lnTo>
                    <a:lnTo>
                      <a:pt x="1342" y="0"/>
                    </a:lnTo>
                    <a:lnTo>
                      <a:pt x="1346" y="2"/>
                    </a:lnTo>
                    <a:lnTo>
                      <a:pt x="1348" y="4"/>
                    </a:lnTo>
                    <a:lnTo>
                      <a:pt x="1350" y="7"/>
                    </a:lnTo>
                    <a:lnTo>
                      <a:pt x="1352" y="10"/>
                    </a:lnTo>
                    <a:lnTo>
                      <a:pt x="1352" y="13"/>
                    </a:lnTo>
                    <a:lnTo>
                      <a:pt x="1352" y="17"/>
                    </a:lnTo>
                    <a:lnTo>
                      <a:pt x="1052" y="1373"/>
                    </a:lnTo>
                    <a:lnTo>
                      <a:pt x="1051" y="1377"/>
                    </a:lnTo>
                    <a:lnTo>
                      <a:pt x="1049" y="1380"/>
                    </a:lnTo>
                    <a:lnTo>
                      <a:pt x="1045" y="1382"/>
                    </a:lnTo>
                    <a:lnTo>
                      <a:pt x="1042" y="1384"/>
                    </a:lnTo>
                    <a:lnTo>
                      <a:pt x="1040" y="1384"/>
                    </a:lnTo>
                    <a:lnTo>
                      <a:pt x="1039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0" y="1345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8" name="Freeform 9"/>
              <p:cNvSpPr>
                <a:spLocks noEditPoints="1"/>
              </p:cNvSpPr>
              <p:nvPr/>
            </p:nvSpPr>
            <p:spPr bwMode="auto">
              <a:xfrm>
                <a:off x="4391" y="1651"/>
                <a:ext cx="460" cy="457"/>
              </a:xfrm>
              <a:custGeom>
                <a:avLst/>
                <a:gdLst>
                  <a:gd name="T0" fmla="*/ 992 w 1380"/>
                  <a:gd name="T1" fmla="*/ 1370 h 1370"/>
                  <a:gd name="T2" fmla="*/ 988 w 1380"/>
                  <a:gd name="T3" fmla="*/ 1370 h 1370"/>
                  <a:gd name="T4" fmla="*/ 985 w 1380"/>
                  <a:gd name="T5" fmla="*/ 1368 h 1370"/>
                  <a:gd name="T6" fmla="*/ 3 w 1380"/>
                  <a:gd name="T7" fmla="*/ 363 h 1370"/>
                  <a:gd name="T8" fmla="*/ 2 w 1380"/>
                  <a:gd name="T9" fmla="*/ 361 h 1370"/>
                  <a:gd name="T10" fmla="*/ 1 w 1380"/>
                  <a:gd name="T11" fmla="*/ 359 h 1370"/>
                  <a:gd name="T12" fmla="*/ 0 w 1380"/>
                  <a:gd name="T13" fmla="*/ 357 h 1370"/>
                  <a:gd name="T14" fmla="*/ 1 w 1380"/>
                  <a:gd name="T15" fmla="*/ 355 h 1370"/>
                  <a:gd name="T16" fmla="*/ 2 w 1380"/>
                  <a:gd name="T17" fmla="*/ 352 h 1370"/>
                  <a:gd name="T18" fmla="*/ 3 w 1380"/>
                  <a:gd name="T19" fmla="*/ 350 h 1370"/>
                  <a:gd name="T20" fmla="*/ 5 w 1380"/>
                  <a:gd name="T21" fmla="*/ 348 h 1370"/>
                  <a:gd name="T22" fmla="*/ 7 w 1380"/>
                  <a:gd name="T23" fmla="*/ 348 h 1370"/>
                  <a:gd name="T24" fmla="*/ 1368 w 1380"/>
                  <a:gd name="T25" fmla="*/ 0 h 1370"/>
                  <a:gd name="T26" fmla="*/ 1371 w 1380"/>
                  <a:gd name="T27" fmla="*/ 0 h 1370"/>
                  <a:gd name="T28" fmla="*/ 1373 w 1380"/>
                  <a:gd name="T29" fmla="*/ 0 h 1370"/>
                  <a:gd name="T30" fmla="*/ 1375 w 1380"/>
                  <a:gd name="T31" fmla="*/ 1 h 1370"/>
                  <a:gd name="T32" fmla="*/ 1378 w 1380"/>
                  <a:gd name="T33" fmla="*/ 3 h 1370"/>
                  <a:gd name="T34" fmla="*/ 1379 w 1380"/>
                  <a:gd name="T35" fmla="*/ 4 h 1370"/>
                  <a:gd name="T36" fmla="*/ 1380 w 1380"/>
                  <a:gd name="T37" fmla="*/ 7 h 1370"/>
                  <a:gd name="T38" fmla="*/ 1380 w 1380"/>
                  <a:gd name="T39" fmla="*/ 9 h 1370"/>
                  <a:gd name="T40" fmla="*/ 1380 w 1380"/>
                  <a:gd name="T41" fmla="*/ 11 h 1370"/>
                  <a:gd name="T42" fmla="*/ 1001 w 1380"/>
                  <a:gd name="T43" fmla="*/ 1364 h 1370"/>
                  <a:gd name="T44" fmla="*/ 1000 w 1380"/>
                  <a:gd name="T45" fmla="*/ 1366 h 1370"/>
                  <a:gd name="T46" fmla="*/ 999 w 1380"/>
                  <a:gd name="T47" fmla="*/ 1368 h 1370"/>
                  <a:gd name="T48" fmla="*/ 996 w 1380"/>
                  <a:gd name="T49" fmla="*/ 1369 h 1370"/>
                  <a:gd name="T50" fmla="*/ 994 w 1380"/>
                  <a:gd name="T51" fmla="*/ 1370 h 1370"/>
                  <a:gd name="T52" fmla="*/ 993 w 1380"/>
                  <a:gd name="T53" fmla="*/ 1370 h 1370"/>
                  <a:gd name="T54" fmla="*/ 992 w 1380"/>
                  <a:gd name="T55" fmla="*/ 1370 h 1370"/>
                  <a:gd name="T56" fmla="*/ 28 w 1380"/>
                  <a:gd name="T57" fmla="*/ 362 h 1370"/>
                  <a:gd name="T58" fmla="*/ 28 w 1380"/>
                  <a:gd name="T59" fmla="*/ 362 h 1370"/>
                  <a:gd name="T60" fmla="*/ 987 w 1380"/>
                  <a:gd name="T61" fmla="*/ 1342 h 1370"/>
                  <a:gd name="T62" fmla="*/ 1357 w 1380"/>
                  <a:gd name="T63" fmla="*/ 22 h 1370"/>
                  <a:gd name="T64" fmla="*/ 28 w 1380"/>
                  <a:gd name="T65" fmla="*/ 362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0">
                    <a:moveTo>
                      <a:pt x="992" y="1370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3" y="363"/>
                    </a:lnTo>
                    <a:lnTo>
                      <a:pt x="2" y="361"/>
                    </a:lnTo>
                    <a:lnTo>
                      <a:pt x="1" y="359"/>
                    </a:lnTo>
                    <a:lnTo>
                      <a:pt x="0" y="357"/>
                    </a:lnTo>
                    <a:lnTo>
                      <a:pt x="1" y="355"/>
                    </a:lnTo>
                    <a:lnTo>
                      <a:pt x="2" y="352"/>
                    </a:lnTo>
                    <a:lnTo>
                      <a:pt x="3" y="350"/>
                    </a:lnTo>
                    <a:lnTo>
                      <a:pt x="5" y="348"/>
                    </a:lnTo>
                    <a:lnTo>
                      <a:pt x="7" y="348"/>
                    </a:lnTo>
                    <a:lnTo>
                      <a:pt x="1368" y="0"/>
                    </a:lnTo>
                    <a:lnTo>
                      <a:pt x="1371" y="0"/>
                    </a:lnTo>
                    <a:lnTo>
                      <a:pt x="1373" y="0"/>
                    </a:lnTo>
                    <a:lnTo>
                      <a:pt x="1375" y="1"/>
                    </a:lnTo>
                    <a:lnTo>
                      <a:pt x="1378" y="3"/>
                    </a:lnTo>
                    <a:lnTo>
                      <a:pt x="1379" y="4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80" y="11"/>
                    </a:lnTo>
                    <a:lnTo>
                      <a:pt x="1001" y="1364"/>
                    </a:lnTo>
                    <a:lnTo>
                      <a:pt x="1000" y="1366"/>
                    </a:lnTo>
                    <a:lnTo>
                      <a:pt x="999" y="1368"/>
                    </a:lnTo>
                    <a:lnTo>
                      <a:pt x="996" y="1369"/>
                    </a:lnTo>
                    <a:lnTo>
                      <a:pt x="994" y="1370"/>
                    </a:lnTo>
                    <a:lnTo>
                      <a:pt x="993" y="1370"/>
                    </a:lnTo>
                    <a:lnTo>
                      <a:pt x="992" y="1370"/>
                    </a:lnTo>
                    <a:close/>
                    <a:moveTo>
                      <a:pt x="28" y="362"/>
                    </a:moveTo>
                    <a:lnTo>
                      <a:pt x="28" y="362"/>
                    </a:lnTo>
                    <a:lnTo>
                      <a:pt x="987" y="1342"/>
                    </a:lnTo>
                    <a:lnTo>
                      <a:pt x="1357" y="22"/>
                    </a:lnTo>
                    <a:lnTo>
                      <a:pt x="2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59" name="Freeform 10"/>
              <p:cNvSpPr>
                <a:spLocks noEditPoints="1"/>
              </p:cNvSpPr>
              <p:nvPr/>
            </p:nvSpPr>
            <p:spPr bwMode="auto">
              <a:xfrm>
                <a:off x="3741" y="3435"/>
                <a:ext cx="451" cy="461"/>
              </a:xfrm>
              <a:custGeom>
                <a:avLst/>
                <a:gdLst>
                  <a:gd name="T0" fmla="*/ 1038 w 1353"/>
                  <a:gd name="T1" fmla="*/ 1384 h 1384"/>
                  <a:gd name="T2" fmla="*/ 1034 w 1353"/>
                  <a:gd name="T3" fmla="*/ 1384 h 1384"/>
                  <a:gd name="T4" fmla="*/ 1030 w 1353"/>
                  <a:gd name="T5" fmla="*/ 1381 h 1384"/>
                  <a:gd name="T6" fmla="*/ 4 w 1353"/>
                  <a:gd name="T7" fmla="*/ 442 h 1384"/>
                  <a:gd name="T8" fmla="*/ 2 w 1353"/>
                  <a:gd name="T9" fmla="*/ 440 h 1384"/>
                  <a:gd name="T10" fmla="*/ 1 w 1353"/>
                  <a:gd name="T11" fmla="*/ 437 h 1384"/>
                  <a:gd name="T12" fmla="*/ 0 w 1353"/>
                  <a:gd name="T13" fmla="*/ 433 h 1384"/>
                  <a:gd name="T14" fmla="*/ 1 w 1353"/>
                  <a:gd name="T15" fmla="*/ 430 h 1384"/>
                  <a:gd name="T16" fmla="*/ 2 w 1353"/>
                  <a:gd name="T17" fmla="*/ 426 h 1384"/>
                  <a:gd name="T18" fmla="*/ 4 w 1353"/>
                  <a:gd name="T19" fmla="*/ 424 h 1384"/>
                  <a:gd name="T20" fmla="*/ 6 w 1353"/>
                  <a:gd name="T21" fmla="*/ 421 h 1384"/>
                  <a:gd name="T22" fmla="*/ 9 w 1353"/>
                  <a:gd name="T23" fmla="*/ 419 h 1384"/>
                  <a:gd name="T24" fmla="*/ 1335 w 1353"/>
                  <a:gd name="T25" fmla="*/ 2 h 1384"/>
                  <a:gd name="T26" fmla="*/ 1339 w 1353"/>
                  <a:gd name="T27" fmla="*/ 0 h 1384"/>
                  <a:gd name="T28" fmla="*/ 1342 w 1353"/>
                  <a:gd name="T29" fmla="*/ 2 h 1384"/>
                  <a:gd name="T30" fmla="*/ 1345 w 1353"/>
                  <a:gd name="T31" fmla="*/ 3 h 1384"/>
                  <a:gd name="T32" fmla="*/ 1348 w 1353"/>
                  <a:gd name="T33" fmla="*/ 5 h 1384"/>
                  <a:gd name="T34" fmla="*/ 1350 w 1353"/>
                  <a:gd name="T35" fmla="*/ 7 h 1384"/>
                  <a:gd name="T36" fmla="*/ 1353 w 1353"/>
                  <a:gd name="T37" fmla="*/ 10 h 1384"/>
                  <a:gd name="T38" fmla="*/ 1353 w 1353"/>
                  <a:gd name="T39" fmla="*/ 13 h 1384"/>
                  <a:gd name="T40" fmla="*/ 1353 w 1353"/>
                  <a:gd name="T41" fmla="*/ 18 h 1384"/>
                  <a:gd name="T42" fmla="*/ 1052 w 1353"/>
                  <a:gd name="T43" fmla="*/ 1375 h 1384"/>
                  <a:gd name="T44" fmla="*/ 1050 w 1353"/>
                  <a:gd name="T45" fmla="*/ 1378 h 1384"/>
                  <a:gd name="T46" fmla="*/ 1049 w 1353"/>
                  <a:gd name="T47" fmla="*/ 1380 h 1384"/>
                  <a:gd name="T48" fmla="*/ 1046 w 1353"/>
                  <a:gd name="T49" fmla="*/ 1382 h 1384"/>
                  <a:gd name="T50" fmla="*/ 1043 w 1353"/>
                  <a:gd name="T51" fmla="*/ 1384 h 1384"/>
                  <a:gd name="T52" fmla="*/ 1041 w 1353"/>
                  <a:gd name="T53" fmla="*/ 1384 h 1384"/>
                  <a:gd name="T54" fmla="*/ 1038 w 1353"/>
                  <a:gd name="T55" fmla="*/ 1384 h 1384"/>
                  <a:gd name="T56" fmla="*/ 40 w 1353"/>
                  <a:gd name="T57" fmla="*/ 439 h 1384"/>
                  <a:gd name="T58" fmla="*/ 40 w 1353"/>
                  <a:gd name="T59" fmla="*/ 439 h 1384"/>
                  <a:gd name="T60" fmla="*/ 1031 w 1353"/>
                  <a:gd name="T61" fmla="*/ 1346 h 1384"/>
                  <a:gd name="T62" fmla="*/ 1321 w 1353"/>
                  <a:gd name="T63" fmla="*/ 34 h 1384"/>
                  <a:gd name="T64" fmla="*/ 40 w 1353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3" h="1384">
                    <a:moveTo>
                      <a:pt x="1038" y="1384"/>
                    </a:moveTo>
                    <a:lnTo>
                      <a:pt x="1034" y="1384"/>
                    </a:lnTo>
                    <a:lnTo>
                      <a:pt x="1030" y="1381"/>
                    </a:lnTo>
                    <a:lnTo>
                      <a:pt x="4" y="442"/>
                    </a:lnTo>
                    <a:lnTo>
                      <a:pt x="2" y="440"/>
                    </a:lnTo>
                    <a:lnTo>
                      <a:pt x="1" y="437"/>
                    </a:lnTo>
                    <a:lnTo>
                      <a:pt x="0" y="433"/>
                    </a:lnTo>
                    <a:lnTo>
                      <a:pt x="1" y="430"/>
                    </a:lnTo>
                    <a:lnTo>
                      <a:pt x="2" y="426"/>
                    </a:lnTo>
                    <a:lnTo>
                      <a:pt x="4" y="424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2"/>
                    </a:lnTo>
                    <a:lnTo>
                      <a:pt x="1339" y="0"/>
                    </a:lnTo>
                    <a:lnTo>
                      <a:pt x="1342" y="2"/>
                    </a:lnTo>
                    <a:lnTo>
                      <a:pt x="1345" y="3"/>
                    </a:lnTo>
                    <a:lnTo>
                      <a:pt x="1348" y="5"/>
                    </a:lnTo>
                    <a:lnTo>
                      <a:pt x="1350" y="7"/>
                    </a:lnTo>
                    <a:lnTo>
                      <a:pt x="1353" y="10"/>
                    </a:lnTo>
                    <a:lnTo>
                      <a:pt x="1353" y="13"/>
                    </a:lnTo>
                    <a:lnTo>
                      <a:pt x="1353" y="18"/>
                    </a:lnTo>
                    <a:lnTo>
                      <a:pt x="1052" y="1375"/>
                    </a:lnTo>
                    <a:lnTo>
                      <a:pt x="1050" y="1378"/>
                    </a:lnTo>
                    <a:lnTo>
                      <a:pt x="1049" y="1380"/>
                    </a:lnTo>
                    <a:lnTo>
                      <a:pt x="1046" y="1382"/>
                    </a:lnTo>
                    <a:lnTo>
                      <a:pt x="1043" y="1384"/>
                    </a:lnTo>
                    <a:lnTo>
                      <a:pt x="1041" y="1384"/>
                    </a:lnTo>
                    <a:lnTo>
                      <a:pt x="1038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1" y="1346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0" name="Freeform 11"/>
              <p:cNvSpPr>
                <a:spLocks/>
              </p:cNvSpPr>
              <p:nvPr/>
            </p:nvSpPr>
            <p:spPr bwMode="auto">
              <a:xfrm>
                <a:off x="0" y="3094"/>
                <a:ext cx="590" cy="835"/>
              </a:xfrm>
              <a:custGeom>
                <a:avLst/>
                <a:gdLst>
                  <a:gd name="T0" fmla="*/ 1206 w 1770"/>
                  <a:gd name="T1" fmla="*/ 2503 h 2503"/>
                  <a:gd name="T2" fmla="*/ 1201 w 1770"/>
                  <a:gd name="T3" fmla="*/ 2501 h 2503"/>
                  <a:gd name="T4" fmla="*/ 1196 w 1770"/>
                  <a:gd name="T5" fmla="*/ 2499 h 2503"/>
                  <a:gd name="T6" fmla="*/ 0 w 1770"/>
                  <a:gd name="T7" fmla="*/ 1401 h 2503"/>
                  <a:gd name="T8" fmla="*/ 0 w 1770"/>
                  <a:gd name="T9" fmla="*/ 1365 h 2503"/>
                  <a:gd name="T10" fmla="*/ 1198 w 1770"/>
                  <a:gd name="T11" fmla="*/ 2464 h 2503"/>
                  <a:gd name="T12" fmla="*/ 1737 w 1770"/>
                  <a:gd name="T13" fmla="*/ 34 h 2503"/>
                  <a:gd name="T14" fmla="*/ 0 w 1770"/>
                  <a:gd name="T15" fmla="*/ 580 h 2503"/>
                  <a:gd name="T16" fmla="*/ 0 w 1770"/>
                  <a:gd name="T17" fmla="*/ 552 h 2503"/>
                  <a:gd name="T18" fmla="*/ 1753 w 1770"/>
                  <a:gd name="T19" fmla="*/ 0 h 2503"/>
                  <a:gd name="T20" fmla="*/ 1756 w 1770"/>
                  <a:gd name="T21" fmla="*/ 0 h 2503"/>
                  <a:gd name="T22" fmla="*/ 1759 w 1770"/>
                  <a:gd name="T23" fmla="*/ 0 h 2503"/>
                  <a:gd name="T24" fmla="*/ 1762 w 1770"/>
                  <a:gd name="T25" fmla="*/ 1 h 2503"/>
                  <a:gd name="T26" fmla="*/ 1765 w 1770"/>
                  <a:gd name="T27" fmla="*/ 4 h 2503"/>
                  <a:gd name="T28" fmla="*/ 1768 w 1770"/>
                  <a:gd name="T29" fmla="*/ 6 h 2503"/>
                  <a:gd name="T30" fmla="*/ 1769 w 1770"/>
                  <a:gd name="T31" fmla="*/ 9 h 2503"/>
                  <a:gd name="T32" fmla="*/ 1770 w 1770"/>
                  <a:gd name="T33" fmla="*/ 13 h 2503"/>
                  <a:gd name="T34" fmla="*/ 1770 w 1770"/>
                  <a:gd name="T35" fmla="*/ 16 h 2503"/>
                  <a:gd name="T36" fmla="*/ 1219 w 1770"/>
                  <a:gd name="T37" fmla="*/ 2492 h 2503"/>
                  <a:gd name="T38" fmla="*/ 1218 w 1770"/>
                  <a:gd name="T39" fmla="*/ 2495 h 2503"/>
                  <a:gd name="T40" fmla="*/ 1216 w 1770"/>
                  <a:gd name="T41" fmla="*/ 2498 h 2503"/>
                  <a:gd name="T42" fmla="*/ 1213 w 1770"/>
                  <a:gd name="T43" fmla="*/ 2500 h 2503"/>
                  <a:gd name="T44" fmla="*/ 1210 w 1770"/>
                  <a:gd name="T45" fmla="*/ 2501 h 2503"/>
                  <a:gd name="T46" fmla="*/ 1208 w 1770"/>
                  <a:gd name="T47" fmla="*/ 2503 h 2503"/>
                  <a:gd name="T48" fmla="*/ 1206 w 1770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70" h="2503">
                    <a:moveTo>
                      <a:pt x="1206" y="2503"/>
                    </a:moveTo>
                    <a:lnTo>
                      <a:pt x="1201" y="2501"/>
                    </a:lnTo>
                    <a:lnTo>
                      <a:pt x="1196" y="2499"/>
                    </a:lnTo>
                    <a:lnTo>
                      <a:pt x="0" y="1401"/>
                    </a:lnTo>
                    <a:lnTo>
                      <a:pt x="0" y="1365"/>
                    </a:lnTo>
                    <a:lnTo>
                      <a:pt x="1198" y="2464"/>
                    </a:lnTo>
                    <a:lnTo>
                      <a:pt x="1737" y="34"/>
                    </a:lnTo>
                    <a:lnTo>
                      <a:pt x="0" y="580"/>
                    </a:lnTo>
                    <a:lnTo>
                      <a:pt x="0" y="552"/>
                    </a:lnTo>
                    <a:lnTo>
                      <a:pt x="1753" y="0"/>
                    </a:lnTo>
                    <a:lnTo>
                      <a:pt x="1756" y="0"/>
                    </a:lnTo>
                    <a:lnTo>
                      <a:pt x="1759" y="0"/>
                    </a:lnTo>
                    <a:lnTo>
                      <a:pt x="1762" y="1"/>
                    </a:lnTo>
                    <a:lnTo>
                      <a:pt x="1765" y="4"/>
                    </a:lnTo>
                    <a:lnTo>
                      <a:pt x="1768" y="6"/>
                    </a:lnTo>
                    <a:lnTo>
                      <a:pt x="1769" y="9"/>
                    </a:lnTo>
                    <a:lnTo>
                      <a:pt x="1770" y="13"/>
                    </a:lnTo>
                    <a:lnTo>
                      <a:pt x="1770" y="16"/>
                    </a:lnTo>
                    <a:lnTo>
                      <a:pt x="1219" y="2492"/>
                    </a:lnTo>
                    <a:lnTo>
                      <a:pt x="1218" y="2495"/>
                    </a:lnTo>
                    <a:lnTo>
                      <a:pt x="1216" y="2498"/>
                    </a:lnTo>
                    <a:lnTo>
                      <a:pt x="1213" y="2500"/>
                    </a:lnTo>
                    <a:lnTo>
                      <a:pt x="1210" y="2501"/>
                    </a:lnTo>
                    <a:lnTo>
                      <a:pt x="1208" y="2503"/>
                    </a:lnTo>
                    <a:lnTo>
                      <a:pt x="1206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1" name="Freeform 12"/>
              <p:cNvSpPr>
                <a:spLocks/>
              </p:cNvSpPr>
              <p:nvPr/>
            </p:nvSpPr>
            <p:spPr bwMode="auto">
              <a:xfrm>
                <a:off x="1059" y="2687"/>
                <a:ext cx="311" cy="310"/>
              </a:xfrm>
              <a:custGeom>
                <a:avLst/>
                <a:gdLst>
                  <a:gd name="T0" fmla="*/ 918 w 931"/>
                  <a:gd name="T1" fmla="*/ 931 h 931"/>
                  <a:gd name="T2" fmla="*/ 912 w 931"/>
                  <a:gd name="T3" fmla="*/ 930 h 931"/>
                  <a:gd name="T4" fmla="*/ 908 w 931"/>
                  <a:gd name="T5" fmla="*/ 926 h 931"/>
                  <a:gd name="T6" fmla="*/ 4 w 931"/>
                  <a:gd name="T7" fmla="*/ 24 h 931"/>
                  <a:gd name="T8" fmla="*/ 1 w 931"/>
                  <a:gd name="T9" fmla="*/ 19 h 931"/>
                  <a:gd name="T10" fmla="*/ 0 w 931"/>
                  <a:gd name="T11" fmla="*/ 14 h 931"/>
                  <a:gd name="T12" fmla="*/ 1 w 931"/>
                  <a:gd name="T13" fmla="*/ 9 h 931"/>
                  <a:gd name="T14" fmla="*/ 4 w 931"/>
                  <a:gd name="T15" fmla="*/ 5 h 931"/>
                  <a:gd name="T16" fmla="*/ 9 w 931"/>
                  <a:gd name="T17" fmla="*/ 1 h 931"/>
                  <a:gd name="T18" fmla="*/ 14 w 931"/>
                  <a:gd name="T19" fmla="*/ 0 h 931"/>
                  <a:gd name="T20" fmla="*/ 18 w 931"/>
                  <a:gd name="T21" fmla="*/ 1 h 931"/>
                  <a:gd name="T22" fmla="*/ 24 w 931"/>
                  <a:gd name="T23" fmla="*/ 5 h 931"/>
                  <a:gd name="T24" fmla="*/ 926 w 931"/>
                  <a:gd name="T25" fmla="*/ 908 h 931"/>
                  <a:gd name="T26" fmla="*/ 930 w 931"/>
                  <a:gd name="T27" fmla="*/ 912 h 931"/>
                  <a:gd name="T28" fmla="*/ 931 w 931"/>
                  <a:gd name="T29" fmla="*/ 918 h 931"/>
                  <a:gd name="T30" fmla="*/ 930 w 931"/>
                  <a:gd name="T31" fmla="*/ 922 h 931"/>
                  <a:gd name="T32" fmla="*/ 926 w 931"/>
                  <a:gd name="T33" fmla="*/ 926 h 931"/>
                  <a:gd name="T34" fmla="*/ 922 w 931"/>
                  <a:gd name="T35" fmla="*/ 930 h 931"/>
                  <a:gd name="T36" fmla="*/ 918 w 931"/>
                  <a:gd name="T3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1" h="931">
                    <a:moveTo>
                      <a:pt x="918" y="931"/>
                    </a:moveTo>
                    <a:lnTo>
                      <a:pt x="912" y="930"/>
                    </a:lnTo>
                    <a:lnTo>
                      <a:pt x="908" y="9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5"/>
                    </a:lnTo>
                    <a:lnTo>
                      <a:pt x="926" y="908"/>
                    </a:lnTo>
                    <a:lnTo>
                      <a:pt x="930" y="912"/>
                    </a:lnTo>
                    <a:lnTo>
                      <a:pt x="931" y="918"/>
                    </a:lnTo>
                    <a:lnTo>
                      <a:pt x="930" y="922"/>
                    </a:lnTo>
                    <a:lnTo>
                      <a:pt x="926" y="926"/>
                    </a:lnTo>
                    <a:lnTo>
                      <a:pt x="922" y="930"/>
                    </a:lnTo>
                    <a:lnTo>
                      <a:pt x="918" y="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2" name="Freeform 13"/>
              <p:cNvSpPr>
                <a:spLocks/>
              </p:cNvSpPr>
              <p:nvPr/>
            </p:nvSpPr>
            <p:spPr bwMode="auto">
              <a:xfrm>
                <a:off x="3382" y="2897"/>
                <a:ext cx="504" cy="504"/>
              </a:xfrm>
              <a:custGeom>
                <a:avLst/>
                <a:gdLst>
                  <a:gd name="T0" fmla="*/ 1500 w 1513"/>
                  <a:gd name="T1" fmla="*/ 1512 h 1512"/>
                  <a:gd name="T2" fmla="*/ 1494 w 1513"/>
                  <a:gd name="T3" fmla="*/ 1511 h 1512"/>
                  <a:gd name="T4" fmla="*/ 1490 w 1513"/>
                  <a:gd name="T5" fmla="*/ 1508 h 1512"/>
                  <a:gd name="T6" fmla="*/ 4 w 1513"/>
                  <a:gd name="T7" fmla="*/ 23 h 1512"/>
                  <a:gd name="T8" fmla="*/ 1 w 1513"/>
                  <a:gd name="T9" fmla="*/ 19 h 1512"/>
                  <a:gd name="T10" fmla="*/ 0 w 1513"/>
                  <a:gd name="T11" fmla="*/ 14 h 1512"/>
                  <a:gd name="T12" fmla="*/ 1 w 1513"/>
                  <a:gd name="T13" fmla="*/ 8 h 1512"/>
                  <a:gd name="T14" fmla="*/ 4 w 1513"/>
                  <a:gd name="T15" fmla="*/ 4 h 1512"/>
                  <a:gd name="T16" fmla="*/ 9 w 1513"/>
                  <a:gd name="T17" fmla="*/ 1 h 1512"/>
                  <a:gd name="T18" fmla="*/ 14 w 1513"/>
                  <a:gd name="T19" fmla="*/ 0 h 1512"/>
                  <a:gd name="T20" fmla="*/ 18 w 1513"/>
                  <a:gd name="T21" fmla="*/ 1 h 1512"/>
                  <a:gd name="T22" fmla="*/ 24 w 1513"/>
                  <a:gd name="T23" fmla="*/ 4 h 1512"/>
                  <a:gd name="T24" fmla="*/ 1508 w 1513"/>
                  <a:gd name="T25" fmla="*/ 1489 h 1512"/>
                  <a:gd name="T26" fmla="*/ 1512 w 1513"/>
                  <a:gd name="T27" fmla="*/ 1494 h 1512"/>
                  <a:gd name="T28" fmla="*/ 1513 w 1513"/>
                  <a:gd name="T29" fmla="*/ 1499 h 1512"/>
                  <a:gd name="T30" fmla="*/ 1512 w 1513"/>
                  <a:gd name="T31" fmla="*/ 1503 h 1512"/>
                  <a:gd name="T32" fmla="*/ 1508 w 1513"/>
                  <a:gd name="T33" fmla="*/ 1508 h 1512"/>
                  <a:gd name="T34" fmla="*/ 1504 w 1513"/>
                  <a:gd name="T35" fmla="*/ 1511 h 1512"/>
                  <a:gd name="T36" fmla="*/ 1500 w 1513"/>
                  <a:gd name="T37" fmla="*/ 1512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3" h="1512">
                    <a:moveTo>
                      <a:pt x="1500" y="1512"/>
                    </a:moveTo>
                    <a:lnTo>
                      <a:pt x="1494" y="1511"/>
                    </a:lnTo>
                    <a:lnTo>
                      <a:pt x="1490" y="1508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508" y="1489"/>
                    </a:lnTo>
                    <a:lnTo>
                      <a:pt x="1512" y="1494"/>
                    </a:lnTo>
                    <a:lnTo>
                      <a:pt x="1513" y="1499"/>
                    </a:lnTo>
                    <a:lnTo>
                      <a:pt x="1512" y="1503"/>
                    </a:lnTo>
                    <a:lnTo>
                      <a:pt x="1508" y="1508"/>
                    </a:lnTo>
                    <a:lnTo>
                      <a:pt x="1504" y="1511"/>
                    </a:lnTo>
                    <a:lnTo>
                      <a:pt x="1500" y="15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3" name="Freeform 14"/>
              <p:cNvSpPr>
                <a:spLocks/>
              </p:cNvSpPr>
              <p:nvPr/>
            </p:nvSpPr>
            <p:spPr bwMode="auto">
              <a:xfrm>
                <a:off x="4667" y="1876"/>
                <a:ext cx="353" cy="353"/>
              </a:xfrm>
              <a:custGeom>
                <a:avLst/>
                <a:gdLst>
                  <a:gd name="T0" fmla="*/ 1048 w 1058"/>
                  <a:gd name="T1" fmla="*/ 1058 h 1058"/>
                  <a:gd name="T2" fmla="*/ 1045 w 1058"/>
                  <a:gd name="T3" fmla="*/ 1057 h 1058"/>
                  <a:gd name="T4" fmla="*/ 1042 w 1058"/>
                  <a:gd name="T5" fmla="*/ 1055 h 1058"/>
                  <a:gd name="T6" fmla="*/ 3 w 1058"/>
                  <a:gd name="T7" fmla="*/ 16 h 1058"/>
                  <a:gd name="T8" fmla="*/ 1 w 1058"/>
                  <a:gd name="T9" fmla="*/ 13 h 1058"/>
                  <a:gd name="T10" fmla="*/ 0 w 1058"/>
                  <a:gd name="T11" fmla="*/ 10 h 1058"/>
                  <a:gd name="T12" fmla="*/ 1 w 1058"/>
                  <a:gd name="T13" fmla="*/ 7 h 1058"/>
                  <a:gd name="T14" fmla="*/ 3 w 1058"/>
                  <a:gd name="T15" fmla="*/ 4 h 1058"/>
                  <a:gd name="T16" fmla="*/ 6 w 1058"/>
                  <a:gd name="T17" fmla="*/ 1 h 1058"/>
                  <a:gd name="T18" fmla="*/ 10 w 1058"/>
                  <a:gd name="T19" fmla="*/ 0 h 1058"/>
                  <a:gd name="T20" fmla="*/ 13 w 1058"/>
                  <a:gd name="T21" fmla="*/ 1 h 1058"/>
                  <a:gd name="T22" fmla="*/ 16 w 1058"/>
                  <a:gd name="T23" fmla="*/ 4 h 1058"/>
                  <a:gd name="T24" fmla="*/ 1055 w 1058"/>
                  <a:gd name="T25" fmla="*/ 1042 h 1058"/>
                  <a:gd name="T26" fmla="*/ 1057 w 1058"/>
                  <a:gd name="T27" fmla="*/ 1045 h 1058"/>
                  <a:gd name="T28" fmla="*/ 1058 w 1058"/>
                  <a:gd name="T29" fmla="*/ 1048 h 1058"/>
                  <a:gd name="T30" fmla="*/ 1057 w 1058"/>
                  <a:gd name="T31" fmla="*/ 1053 h 1058"/>
                  <a:gd name="T32" fmla="*/ 1055 w 1058"/>
                  <a:gd name="T33" fmla="*/ 1055 h 1058"/>
                  <a:gd name="T34" fmla="*/ 1053 w 1058"/>
                  <a:gd name="T35" fmla="*/ 1057 h 1058"/>
                  <a:gd name="T36" fmla="*/ 1048 w 1058"/>
                  <a:gd name="T37" fmla="*/ 1058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8" h="1058">
                    <a:moveTo>
                      <a:pt x="1048" y="1058"/>
                    </a:moveTo>
                    <a:lnTo>
                      <a:pt x="1045" y="1057"/>
                    </a:lnTo>
                    <a:lnTo>
                      <a:pt x="1042" y="1055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055" y="1042"/>
                    </a:lnTo>
                    <a:lnTo>
                      <a:pt x="1057" y="1045"/>
                    </a:lnTo>
                    <a:lnTo>
                      <a:pt x="1058" y="1048"/>
                    </a:lnTo>
                    <a:lnTo>
                      <a:pt x="1057" y="1053"/>
                    </a:lnTo>
                    <a:lnTo>
                      <a:pt x="1055" y="1055"/>
                    </a:lnTo>
                    <a:lnTo>
                      <a:pt x="1053" y="1057"/>
                    </a:lnTo>
                    <a:lnTo>
                      <a:pt x="1048" y="10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4" name="Freeform 15"/>
              <p:cNvSpPr>
                <a:spLocks/>
              </p:cNvSpPr>
              <p:nvPr/>
            </p:nvSpPr>
            <p:spPr bwMode="auto">
              <a:xfrm>
                <a:off x="4095" y="3653"/>
                <a:ext cx="479" cy="479"/>
              </a:xfrm>
              <a:custGeom>
                <a:avLst/>
                <a:gdLst>
                  <a:gd name="T0" fmla="*/ 1423 w 1436"/>
                  <a:gd name="T1" fmla="*/ 1435 h 1435"/>
                  <a:gd name="T2" fmla="*/ 1418 w 1436"/>
                  <a:gd name="T3" fmla="*/ 1434 h 1435"/>
                  <a:gd name="T4" fmla="*/ 1414 w 1436"/>
                  <a:gd name="T5" fmla="*/ 1431 h 1435"/>
                  <a:gd name="T6" fmla="*/ 4 w 1436"/>
                  <a:gd name="T7" fmla="*/ 23 h 1435"/>
                  <a:gd name="T8" fmla="*/ 1 w 1436"/>
                  <a:gd name="T9" fmla="*/ 18 h 1435"/>
                  <a:gd name="T10" fmla="*/ 0 w 1436"/>
                  <a:gd name="T11" fmla="*/ 14 h 1435"/>
                  <a:gd name="T12" fmla="*/ 1 w 1436"/>
                  <a:gd name="T13" fmla="*/ 8 h 1435"/>
                  <a:gd name="T14" fmla="*/ 4 w 1436"/>
                  <a:gd name="T15" fmla="*/ 4 h 1435"/>
                  <a:gd name="T16" fmla="*/ 9 w 1436"/>
                  <a:gd name="T17" fmla="*/ 1 h 1435"/>
                  <a:gd name="T18" fmla="*/ 14 w 1436"/>
                  <a:gd name="T19" fmla="*/ 0 h 1435"/>
                  <a:gd name="T20" fmla="*/ 20 w 1436"/>
                  <a:gd name="T21" fmla="*/ 1 h 1435"/>
                  <a:gd name="T22" fmla="*/ 24 w 1436"/>
                  <a:gd name="T23" fmla="*/ 4 h 1435"/>
                  <a:gd name="T24" fmla="*/ 1432 w 1436"/>
                  <a:gd name="T25" fmla="*/ 1413 h 1435"/>
                  <a:gd name="T26" fmla="*/ 1435 w 1436"/>
                  <a:gd name="T27" fmla="*/ 1417 h 1435"/>
                  <a:gd name="T28" fmla="*/ 1436 w 1436"/>
                  <a:gd name="T29" fmla="*/ 1422 h 1435"/>
                  <a:gd name="T30" fmla="*/ 1435 w 1436"/>
                  <a:gd name="T31" fmla="*/ 1427 h 1435"/>
                  <a:gd name="T32" fmla="*/ 1432 w 1436"/>
                  <a:gd name="T33" fmla="*/ 1431 h 1435"/>
                  <a:gd name="T34" fmla="*/ 1428 w 1436"/>
                  <a:gd name="T35" fmla="*/ 1434 h 1435"/>
                  <a:gd name="T36" fmla="*/ 1423 w 1436"/>
                  <a:gd name="T37" fmla="*/ 1435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6" h="1435">
                    <a:moveTo>
                      <a:pt x="1423" y="1435"/>
                    </a:moveTo>
                    <a:lnTo>
                      <a:pt x="1418" y="1434"/>
                    </a:lnTo>
                    <a:lnTo>
                      <a:pt x="1414" y="14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432" y="1413"/>
                    </a:lnTo>
                    <a:lnTo>
                      <a:pt x="1435" y="1417"/>
                    </a:lnTo>
                    <a:lnTo>
                      <a:pt x="1436" y="1422"/>
                    </a:lnTo>
                    <a:lnTo>
                      <a:pt x="1435" y="1427"/>
                    </a:lnTo>
                    <a:lnTo>
                      <a:pt x="1432" y="1431"/>
                    </a:lnTo>
                    <a:lnTo>
                      <a:pt x="1428" y="1434"/>
                    </a:lnTo>
                    <a:lnTo>
                      <a:pt x="1423" y="1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5" name="Freeform 16"/>
              <p:cNvSpPr>
                <a:spLocks/>
              </p:cNvSpPr>
              <p:nvPr/>
            </p:nvSpPr>
            <p:spPr bwMode="auto">
              <a:xfrm>
                <a:off x="970" y="2617"/>
                <a:ext cx="345" cy="344"/>
              </a:xfrm>
              <a:custGeom>
                <a:avLst/>
                <a:gdLst>
                  <a:gd name="T0" fmla="*/ 1022 w 1035"/>
                  <a:gd name="T1" fmla="*/ 1034 h 1034"/>
                  <a:gd name="T2" fmla="*/ 1016 w 1035"/>
                  <a:gd name="T3" fmla="*/ 1033 h 1034"/>
                  <a:gd name="T4" fmla="*/ 1012 w 1035"/>
                  <a:gd name="T5" fmla="*/ 1031 h 1034"/>
                  <a:gd name="T6" fmla="*/ 4 w 1035"/>
                  <a:gd name="T7" fmla="*/ 23 h 1034"/>
                  <a:gd name="T8" fmla="*/ 1 w 1035"/>
                  <a:gd name="T9" fmla="*/ 18 h 1034"/>
                  <a:gd name="T10" fmla="*/ 0 w 1035"/>
                  <a:gd name="T11" fmla="*/ 14 h 1034"/>
                  <a:gd name="T12" fmla="*/ 1 w 1035"/>
                  <a:gd name="T13" fmla="*/ 8 h 1034"/>
                  <a:gd name="T14" fmla="*/ 4 w 1035"/>
                  <a:gd name="T15" fmla="*/ 4 h 1034"/>
                  <a:gd name="T16" fmla="*/ 9 w 1035"/>
                  <a:gd name="T17" fmla="*/ 1 h 1034"/>
                  <a:gd name="T18" fmla="*/ 14 w 1035"/>
                  <a:gd name="T19" fmla="*/ 0 h 1034"/>
                  <a:gd name="T20" fmla="*/ 20 w 1035"/>
                  <a:gd name="T21" fmla="*/ 1 h 1034"/>
                  <a:gd name="T22" fmla="*/ 24 w 1035"/>
                  <a:gd name="T23" fmla="*/ 4 h 1034"/>
                  <a:gd name="T24" fmla="*/ 1031 w 1035"/>
                  <a:gd name="T25" fmla="*/ 1011 h 1034"/>
                  <a:gd name="T26" fmla="*/ 1033 w 1035"/>
                  <a:gd name="T27" fmla="*/ 1016 h 1034"/>
                  <a:gd name="T28" fmla="*/ 1035 w 1035"/>
                  <a:gd name="T29" fmla="*/ 1021 h 1034"/>
                  <a:gd name="T30" fmla="*/ 1033 w 1035"/>
                  <a:gd name="T31" fmla="*/ 1026 h 1034"/>
                  <a:gd name="T32" fmla="*/ 1031 w 1035"/>
                  <a:gd name="T33" fmla="*/ 1031 h 1034"/>
                  <a:gd name="T34" fmla="*/ 1027 w 1035"/>
                  <a:gd name="T35" fmla="*/ 1033 h 1034"/>
                  <a:gd name="T36" fmla="*/ 1022 w 1035"/>
                  <a:gd name="T37" fmla="*/ 1034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5" h="1034">
                    <a:moveTo>
                      <a:pt x="1022" y="1034"/>
                    </a:moveTo>
                    <a:lnTo>
                      <a:pt x="1016" y="1033"/>
                    </a:lnTo>
                    <a:lnTo>
                      <a:pt x="1012" y="10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031" y="1011"/>
                    </a:lnTo>
                    <a:lnTo>
                      <a:pt x="1033" y="1016"/>
                    </a:lnTo>
                    <a:lnTo>
                      <a:pt x="1035" y="1021"/>
                    </a:lnTo>
                    <a:lnTo>
                      <a:pt x="1033" y="1026"/>
                    </a:lnTo>
                    <a:lnTo>
                      <a:pt x="1031" y="1031"/>
                    </a:lnTo>
                    <a:lnTo>
                      <a:pt x="1027" y="1033"/>
                    </a:lnTo>
                    <a:lnTo>
                      <a:pt x="1022" y="10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6" name="Freeform 17"/>
              <p:cNvSpPr>
                <a:spLocks/>
              </p:cNvSpPr>
              <p:nvPr/>
            </p:nvSpPr>
            <p:spPr bwMode="auto">
              <a:xfrm>
                <a:off x="0" y="3056"/>
                <a:ext cx="566" cy="834"/>
              </a:xfrm>
              <a:custGeom>
                <a:avLst/>
                <a:gdLst>
                  <a:gd name="T0" fmla="*/ 1134 w 1697"/>
                  <a:gd name="T1" fmla="*/ 2502 h 2502"/>
                  <a:gd name="T2" fmla="*/ 1128 w 1697"/>
                  <a:gd name="T3" fmla="*/ 2501 h 2502"/>
                  <a:gd name="T4" fmla="*/ 1125 w 1697"/>
                  <a:gd name="T5" fmla="*/ 2499 h 2502"/>
                  <a:gd name="T6" fmla="*/ 0 w 1697"/>
                  <a:gd name="T7" fmla="*/ 1467 h 2502"/>
                  <a:gd name="T8" fmla="*/ 0 w 1697"/>
                  <a:gd name="T9" fmla="*/ 1430 h 2502"/>
                  <a:gd name="T10" fmla="*/ 1125 w 1697"/>
                  <a:gd name="T11" fmla="*/ 2463 h 2502"/>
                  <a:gd name="T12" fmla="*/ 1666 w 1697"/>
                  <a:gd name="T13" fmla="*/ 33 h 2502"/>
                  <a:gd name="T14" fmla="*/ 0 w 1697"/>
                  <a:gd name="T15" fmla="*/ 557 h 2502"/>
                  <a:gd name="T16" fmla="*/ 0 w 1697"/>
                  <a:gd name="T17" fmla="*/ 529 h 2502"/>
                  <a:gd name="T18" fmla="*/ 1680 w 1697"/>
                  <a:gd name="T19" fmla="*/ 0 h 2502"/>
                  <a:gd name="T20" fmla="*/ 1683 w 1697"/>
                  <a:gd name="T21" fmla="*/ 0 h 2502"/>
                  <a:gd name="T22" fmla="*/ 1687 w 1697"/>
                  <a:gd name="T23" fmla="*/ 0 h 2502"/>
                  <a:gd name="T24" fmla="*/ 1690 w 1697"/>
                  <a:gd name="T25" fmla="*/ 1 h 2502"/>
                  <a:gd name="T26" fmla="*/ 1693 w 1697"/>
                  <a:gd name="T27" fmla="*/ 3 h 2502"/>
                  <a:gd name="T28" fmla="*/ 1695 w 1697"/>
                  <a:gd name="T29" fmla="*/ 6 h 2502"/>
                  <a:gd name="T30" fmla="*/ 1697 w 1697"/>
                  <a:gd name="T31" fmla="*/ 10 h 2502"/>
                  <a:gd name="T32" fmla="*/ 1697 w 1697"/>
                  <a:gd name="T33" fmla="*/ 13 h 2502"/>
                  <a:gd name="T34" fmla="*/ 1697 w 1697"/>
                  <a:gd name="T35" fmla="*/ 16 h 2502"/>
                  <a:gd name="T36" fmla="*/ 1147 w 1697"/>
                  <a:gd name="T37" fmla="*/ 2491 h 2502"/>
                  <a:gd name="T38" fmla="*/ 1146 w 1697"/>
                  <a:gd name="T39" fmla="*/ 2495 h 2502"/>
                  <a:gd name="T40" fmla="*/ 1144 w 1697"/>
                  <a:gd name="T41" fmla="*/ 2498 h 2502"/>
                  <a:gd name="T42" fmla="*/ 1141 w 1697"/>
                  <a:gd name="T43" fmla="*/ 2500 h 2502"/>
                  <a:gd name="T44" fmla="*/ 1138 w 1697"/>
                  <a:gd name="T45" fmla="*/ 2501 h 2502"/>
                  <a:gd name="T46" fmla="*/ 1136 w 1697"/>
                  <a:gd name="T47" fmla="*/ 2502 h 2502"/>
                  <a:gd name="T48" fmla="*/ 1134 w 1697"/>
                  <a:gd name="T49" fmla="*/ 2502 h 2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7" h="2502">
                    <a:moveTo>
                      <a:pt x="1134" y="2502"/>
                    </a:moveTo>
                    <a:lnTo>
                      <a:pt x="1128" y="2501"/>
                    </a:lnTo>
                    <a:lnTo>
                      <a:pt x="1125" y="2499"/>
                    </a:lnTo>
                    <a:lnTo>
                      <a:pt x="0" y="1467"/>
                    </a:lnTo>
                    <a:lnTo>
                      <a:pt x="0" y="1430"/>
                    </a:lnTo>
                    <a:lnTo>
                      <a:pt x="1125" y="2463"/>
                    </a:lnTo>
                    <a:lnTo>
                      <a:pt x="1666" y="33"/>
                    </a:lnTo>
                    <a:lnTo>
                      <a:pt x="0" y="557"/>
                    </a:lnTo>
                    <a:lnTo>
                      <a:pt x="0" y="529"/>
                    </a:lnTo>
                    <a:lnTo>
                      <a:pt x="1680" y="0"/>
                    </a:lnTo>
                    <a:lnTo>
                      <a:pt x="1683" y="0"/>
                    </a:lnTo>
                    <a:lnTo>
                      <a:pt x="1687" y="0"/>
                    </a:lnTo>
                    <a:lnTo>
                      <a:pt x="1690" y="1"/>
                    </a:lnTo>
                    <a:lnTo>
                      <a:pt x="1693" y="3"/>
                    </a:lnTo>
                    <a:lnTo>
                      <a:pt x="1695" y="6"/>
                    </a:lnTo>
                    <a:lnTo>
                      <a:pt x="1697" y="10"/>
                    </a:lnTo>
                    <a:lnTo>
                      <a:pt x="1697" y="13"/>
                    </a:lnTo>
                    <a:lnTo>
                      <a:pt x="1697" y="16"/>
                    </a:lnTo>
                    <a:lnTo>
                      <a:pt x="1147" y="2491"/>
                    </a:lnTo>
                    <a:lnTo>
                      <a:pt x="1146" y="2495"/>
                    </a:lnTo>
                    <a:lnTo>
                      <a:pt x="1144" y="2498"/>
                    </a:lnTo>
                    <a:lnTo>
                      <a:pt x="1141" y="2500"/>
                    </a:lnTo>
                    <a:lnTo>
                      <a:pt x="1138" y="2501"/>
                    </a:lnTo>
                    <a:lnTo>
                      <a:pt x="1136" y="2502"/>
                    </a:lnTo>
                    <a:lnTo>
                      <a:pt x="1134" y="2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7" name="Freeform 18"/>
              <p:cNvSpPr>
                <a:spLocks/>
              </p:cNvSpPr>
              <p:nvPr/>
            </p:nvSpPr>
            <p:spPr bwMode="auto">
              <a:xfrm>
                <a:off x="362" y="3427"/>
                <a:ext cx="340" cy="340"/>
              </a:xfrm>
              <a:custGeom>
                <a:avLst/>
                <a:gdLst>
                  <a:gd name="T0" fmla="*/ 1009 w 1022"/>
                  <a:gd name="T1" fmla="*/ 1020 h 1020"/>
                  <a:gd name="T2" fmla="*/ 1003 w 1022"/>
                  <a:gd name="T3" fmla="*/ 1019 h 1020"/>
                  <a:gd name="T4" fmla="*/ 999 w 1022"/>
                  <a:gd name="T5" fmla="*/ 1017 h 1020"/>
                  <a:gd name="T6" fmla="*/ 5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5 w 1022"/>
                  <a:gd name="T15" fmla="*/ 3 h 1020"/>
                  <a:gd name="T16" fmla="*/ 9 w 1022"/>
                  <a:gd name="T17" fmla="*/ 0 h 1020"/>
                  <a:gd name="T18" fmla="*/ 14 w 1022"/>
                  <a:gd name="T19" fmla="*/ 0 h 1020"/>
                  <a:gd name="T20" fmla="*/ 20 w 1022"/>
                  <a:gd name="T21" fmla="*/ 0 h 1020"/>
                  <a:gd name="T22" fmla="*/ 24 w 1022"/>
                  <a:gd name="T23" fmla="*/ 3 h 1020"/>
                  <a:gd name="T24" fmla="*/ 1017 w 1022"/>
                  <a:gd name="T25" fmla="*/ 997 h 1020"/>
                  <a:gd name="T26" fmla="*/ 1021 w 1022"/>
                  <a:gd name="T27" fmla="*/ 1002 h 1020"/>
                  <a:gd name="T28" fmla="*/ 1022 w 1022"/>
                  <a:gd name="T29" fmla="*/ 1007 h 1020"/>
                  <a:gd name="T30" fmla="*/ 1021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9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9" y="1020"/>
                    </a:moveTo>
                    <a:lnTo>
                      <a:pt x="1003" y="1019"/>
                    </a:lnTo>
                    <a:lnTo>
                      <a:pt x="999" y="1017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3"/>
                    </a:lnTo>
                    <a:lnTo>
                      <a:pt x="1017" y="997"/>
                    </a:lnTo>
                    <a:lnTo>
                      <a:pt x="1021" y="1002"/>
                    </a:lnTo>
                    <a:lnTo>
                      <a:pt x="1022" y="1007"/>
                    </a:lnTo>
                    <a:lnTo>
                      <a:pt x="1021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9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8" name="Freeform 19"/>
              <p:cNvSpPr>
                <a:spLocks/>
              </p:cNvSpPr>
              <p:nvPr/>
            </p:nvSpPr>
            <p:spPr bwMode="auto">
              <a:xfrm>
                <a:off x="0" y="3049"/>
                <a:ext cx="548" cy="835"/>
              </a:xfrm>
              <a:custGeom>
                <a:avLst/>
                <a:gdLst>
                  <a:gd name="T0" fmla="*/ 1081 w 1645"/>
                  <a:gd name="T1" fmla="*/ 2503 h 2503"/>
                  <a:gd name="T2" fmla="*/ 1075 w 1645"/>
                  <a:gd name="T3" fmla="*/ 2502 h 2503"/>
                  <a:gd name="T4" fmla="*/ 1071 w 1645"/>
                  <a:gd name="T5" fmla="*/ 2499 h 2503"/>
                  <a:gd name="T6" fmla="*/ 0 w 1645"/>
                  <a:gd name="T7" fmla="*/ 1517 h 2503"/>
                  <a:gd name="T8" fmla="*/ 0 w 1645"/>
                  <a:gd name="T9" fmla="*/ 1480 h 2503"/>
                  <a:gd name="T10" fmla="*/ 1072 w 1645"/>
                  <a:gd name="T11" fmla="*/ 2464 h 2503"/>
                  <a:gd name="T12" fmla="*/ 1613 w 1645"/>
                  <a:gd name="T13" fmla="*/ 34 h 2503"/>
                  <a:gd name="T14" fmla="*/ 0 w 1645"/>
                  <a:gd name="T15" fmla="*/ 541 h 2503"/>
                  <a:gd name="T16" fmla="*/ 0 w 1645"/>
                  <a:gd name="T17" fmla="*/ 513 h 2503"/>
                  <a:gd name="T18" fmla="*/ 1627 w 1645"/>
                  <a:gd name="T19" fmla="*/ 1 h 2503"/>
                  <a:gd name="T20" fmla="*/ 1631 w 1645"/>
                  <a:gd name="T21" fmla="*/ 0 h 2503"/>
                  <a:gd name="T22" fmla="*/ 1634 w 1645"/>
                  <a:gd name="T23" fmla="*/ 0 h 2503"/>
                  <a:gd name="T24" fmla="*/ 1637 w 1645"/>
                  <a:gd name="T25" fmla="*/ 3 h 2503"/>
                  <a:gd name="T26" fmla="*/ 1640 w 1645"/>
                  <a:gd name="T27" fmla="*/ 4 h 2503"/>
                  <a:gd name="T28" fmla="*/ 1642 w 1645"/>
                  <a:gd name="T29" fmla="*/ 7 h 2503"/>
                  <a:gd name="T30" fmla="*/ 1643 w 1645"/>
                  <a:gd name="T31" fmla="*/ 10 h 2503"/>
                  <a:gd name="T32" fmla="*/ 1645 w 1645"/>
                  <a:gd name="T33" fmla="*/ 13 h 2503"/>
                  <a:gd name="T34" fmla="*/ 1645 w 1645"/>
                  <a:gd name="T35" fmla="*/ 17 h 2503"/>
                  <a:gd name="T36" fmla="*/ 1094 w 1645"/>
                  <a:gd name="T37" fmla="*/ 2493 h 2503"/>
                  <a:gd name="T38" fmla="*/ 1093 w 1645"/>
                  <a:gd name="T39" fmla="*/ 2496 h 2503"/>
                  <a:gd name="T40" fmla="*/ 1091 w 1645"/>
                  <a:gd name="T41" fmla="*/ 2498 h 2503"/>
                  <a:gd name="T42" fmla="*/ 1088 w 1645"/>
                  <a:gd name="T43" fmla="*/ 2500 h 2503"/>
                  <a:gd name="T44" fmla="*/ 1085 w 1645"/>
                  <a:gd name="T45" fmla="*/ 2503 h 2503"/>
                  <a:gd name="T46" fmla="*/ 1083 w 1645"/>
                  <a:gd name="T47" fmla="*/ 2503 h 2503"/>
                  <a:gd name="T48" fmla="*/ 1081 w 1645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5" h="2503">
                    <a:moveTo>
                      <a:pt x="1081" y="2503"/>
                    </a:moveTo>
                    <a:lnTo>
                      <a:pt x="1075" y="2502"/>
                    </a:lnTo>
                    <a:lnTo>
                      <a:pt x="1071" y="2499"/>
                    </a:lnTo>
                    <a:lnTo>
                      <a:pt x="0" y="1517"/>
                    </a:lnTo>
                    <a:lnTo>
                      <a:pt x="0" y="1480"/>
                    </a:lnTo>
                    <a:lnTo>
                      <a:pt x="1072" y="2464"/>
                    </a:lnTo>
                    <a:lnTo>
                      <a:pt x="1613" y="34"/>
                    </a:lnTo>
                    <a:lnTo>
                      <a:pt x="0" y="541"/>
                    </a:lnTo>
                    <a:lnTo>
                      <a:pt x="0" y="513"/>
                    </a:lnTo>
                    <a:lnTo>
                      <a:pt x="1627" y="1"/>
                    </a:lnTo>
                    <a:lnTo>
                      <a:pt x="1631" y="0"/>
                    </a:lnTo>
                    <a:lnTo>
                      <a:pt x="1634" y="0"/>
                    </a:lnTo>
                    <a:lnTo>
                      <a:pt x="1637" y="3"/>
                    </a:lnTo>
                    <a:lnTo>
                      <a:pt x="1640" y="4"/>
                    </a:lnTo>
                    <a:lnTo>
                      <a:pt x="1642" y="7"/>
                    </a:lnTo>
                    <a:lnTo>
                      <a:pt x="1643" y="10"/>
                    </a:lnTo>
                    <a:lnTo>
                      <a:pt x="1645" y="13"/>
                    </a:lnTo>
                    <a:lnTo>
                      <a:pt x="1645" y="17"/>
                    </a:lnTo>
                    <a:lnTo>
                      <a:pt x="1094" y="2493"/>
                    </a:lnTo>
                    <a:lnTo>
                      <a:pt x="1093" y="2496"/>
                    </a:lnTo>
                    <a:lnTo>
                      <a:pt x="1091" y="2498"/>
                    </a:lnTo>
                    <a:lnTo>
                      <a:pt x="1088" y="2500"/>
                    </a:lnTo>
                    <a:lnTo>
                      <a:pt x="1085" y="2503"/>
                    </a:lnTo>
                    <a:lnTo>
                      <a:pt x="1083" y="2503"/>
                    </a:lnTo>
                    <a:lnTo>
                      <a:pt x="1081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69" name="Freeform 20"/>
              <p:cNvSpPr>
                <a:spLocks/>
              </p:cNvSpPr>
              <p:nvPr/>
            </p:nvSpPr>
            <p:spPr bwMode="auto">
              <a:xfrm>
                <a:off x="343" y="3427"/>
                <a:ext cx="341" cy="340"/>
              </a:xfrm>
              <a:custGeom>
                <a:avLst/>
                <a:gdLst>
                  <a:gd name="T0" fmla="*/ 1008 w 1022"/>
                  <a:gd name="T1" fmla="*/ 1020 h 1020"/>
                  <a:gd name="T2" fmla="*/ 1002 w 1022"/>
                  <a:gd name="T3" fmla="*/ 1019 h 1020"/>
                  <a:gd name="T4" fmla="*/ 998 w 1022"/>
                  <a:gd name="T5" fmla="*/ 1017 h 1020"/>
                  <a:gd name="T6" fmla="*/ 4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4 w 1022"/>
                  <a:gd name="T15" fmla="*/ 3 h 1020"/>
                  <a:gd name="T16" fmla="*/ 9 w 1022"/>
                  <a:gd name="T17" fmla="*/ 0 h 1020"/>
                  <a:gd name="T18" fmla="*/ 13 w 1022"/>
                  <a:gd name="T19" fmla="*/ 0 h 1020"/>
                  <a:gd name="T20" fmla="*/ 18 w 1022"/>
                  <a:gd name="T21" fmla="*/ 0 h 1020"/>
                  <a:gd name="T22" fmla="*/ 23 w 1022"/>
                  <a:gd name="T23" fmla="*/ 3 h 1020"/>
                  <a:gd name="T24" fmla="*/ 1017 w 1022"/>
                  <a:gd name="T25" fmla="*/ 997 h 1020"/>
                  <a:gd name="T26" fmla="*/ 1020 w 1022"/>
                  <a:gd name="T27" fmla="*/ 1002 h 1020"/>
                  <a:gd name="T28" fmla="*/ 1022 w 1022"/>
                  <a:gd name="T29" fmla="*/ 1007 h 1020"/>
                  <a:gd name="T30" fmla="*/ 1020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8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8" y="1020"/>
                    </a:moveTo>
                    <a:lnTo>
                      <a:pt x="1002" y="1019"/>
                    </a:lnTo>
                    <a:lnTo>
                      <a:pt x="998" y="1017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3"/>
                    </a:lnTo>
                    <a:lnTo>
                      <a:pt x="1017" y="997"/>
                    </a:lnTo>
                    <a:lnTo>
                      <a:pt x="1020" y="1002"/>
                    </a:lnTo>
                    <a:lnTo>
                      <a:pt x="1022" y="1007"/>
                    </a:lnTo>
                    <a:lnTo>
                      <a:pt x="1020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8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0" name="Freeform 21"/>
              <p:cNvSpPr>
                <a:spLocks/>
              </p:cNvSpPr>
              <p:nvPr/>
            </p:nvSpPr>
            <p:spPr bwMode="auto">
              <a:xfrm>
                <a:off x="3382" y="2897"/>
                <a:ext cx="553" cy="553"/>
              </a:xfrm>
              <a:custGeom>
                <a:avLst/>
                <a:gdLst>
                  <a:gd name="T0" fmla="*/ 1647 w 1660"/>
                  <a:gd name="T1" fmla="*/ 1659 h 1659"/>
                  <a:gd name="T2" fmla="*/ 1641 w 1660"/>
                  <a:gd name="T3" fmla="*/ 1658 h 1659"/>
                  <a:gd name="T4" fmla="*/ 1637 w 1660"/>
                  <a:gd name="T5" fmla="*/ 1656 h 1659"/>
                  <a:gd name="T6" fmla="*/ 4 w 1660"/>
                  <a:gd name="T7" fmla="*/ 23 h 1659"/>
                  <a:gd name="T8" fmla="*/ 1 w 1660"/>
                  <a:gd name="T9" fmla="*/ 19 h 1659"/>
                  <a:gd name="T10" fmla="*/ 0 w 1660"/>
                  <a:gd name="T11" fmla="*/ 14 h 1659"/>
                  <a:gd name="T12" fmla="*/ 1 w 1660"/>
                  <a:gd name="T13" fmla="*/ 8 h 1659"/>
                  <a:gd name="T14" fmla="*/ 4 w 1660"/>
                  <a:gd name="T15" fmla="*/ 4 h 1659"/>
                  <a:gd name="T16" fmla="*/ 9 w 1660"/>
                  <a:gd name="T17" fmla="*/ 1 h 1659"/>
                  <a:gd name="T18" fmla="*/ 14 w 1660"/>
                  <a:gd name="T19" fmla="*/ 0 h 1659"/>
                  <a:gd name="T20" fmla="*/ 18 w 1660"/>
                  <a:gd name="T21" fmla="*/ 1 h 1659"/>
                  <a:gd name="T22" fmla="*/ 24 w 1660"/>
                  <a:gd name="T23" fmla="*/ 4 h 1659"/>
                  <a:gd name="T24" fmla="*/ 1656 w 1660"/>
                  <a:gd name="T25" fmla="*/ 1636 h 1659"/>
                  <a:gd name="T26" fmla="*/ 1659 w 1660"/>
                  <a:gd name="T27" fmla="*/ 1641 h 1659"/>
                  <a:gd name="T28" fmla="*/ 1660 w 1660"/>
                  <a:gd name="T29" fmla="*/ 1646 h 1659"/>
                  <a:gd name="T30" fmla="*/ 1659 w 1660"/>
                  <a:gd name="T31" fmla="*/ 1650 h 1659"/>
                  <a:gd name="T32" fmla="*/ 1656 w 1660"/>
                  <a:gd name="T33" fmla="*/ 1656 h 1659"/>
                  <a:gd name="T34" fmla="*/ 1651 w 1660"/>
                  <a:gd name="T35" fmla="*/ 1658 h 1659"/>
                  <a:gd name="T36" fmla="*/ 1647 w 1660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60" h="1659">
                    <a:moveTo>
                      <a:pt x="1647" y="1659"/>
                    </a:moveTo>
                    <a:lnTo>
                      <a:pt x="1641" y="1658"/>
                    </a:lnTo>
                    <a:lnTo>
                      <a:pt x="1637" y="1656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656" y="1636"/>
                    </a:lnTo>
                    <a:lnTo>
                      <a:pt x="1659" y="1641"/>
                    </a:lnTo>
                    <a:lnTo>
                      <a:pt x="1660" y="1646"/>
                    </a:lnTo>
                    <a:lnTo>
                      <a:pt x="1659" y="1650"/>
                    </a:lnTo>
                    <a:lnTo>
                      <a:pt x="1656" y="1656"/>
                    </a:lnTo>
                    <a:lnTo>
                      <a:pt x="1651" y="1658"/>
                    </a:lnTo>
                    <a:lnTo>
                      <a:pt x="1647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1" name="Freeform 22"/>
              <p:cNvSpPr>
                <a:spLocks/>
              </p:cNvSpPr>
              <p:nvPr/>
            </p:nvSpPr>
            <p:spPr bwMode="auto">
              <a:xfrm>
                <a:off x="4095" y="3593"/>
                <a:ext cx="270" cy="269"/>
              </a:xfrm>
              <a:custGeom>
                <a:avLst/>
                <a:gdLst>
                  <a:gd name="T0" fmla="*/ 794 w 808"/>
                  <a:gd name="T1" fmla="*/ 808 h 808"/>
                  <a:gd name="T2" fmla="*/ 789 w 808"/>
                  <a:gd name="T3" fmla="*/ 807 h 808"/>
                  <a:gd name="T4" fmla="*/ 785 w 808"/>
                  <a:gd name="T5" fmla="*/ 804 h 808"/>
                  <a:gd name="T6" fmla="*/ 4 w 808"/>
                  <a:gd name="T7" fmla="*/ 24 h 808"/>
                  <a:gd name="T8" fmla="*/ 1 w 808"/>
                  <a:gd name="T9" fmla="*/ 19 h 808"/>
                  <a:gd name="T10" fmla="*/ 0 w 808"/>
                  <a:gd name="T11" fmla="*/ 14 h 808"/>
                  <a:gd name="T12" fmla="*/ 1 w 808"/>
                  <a:gd name="T13" fmla="*/ 9 h 808"/>
                  <a:gd name="T14" fmla="*/ 4 w 808"/>
                  <a:gd name="T15" fmla="*/ 5 h 808"/>
                  <a:gd name="T16" fmla="*/ 9 w 808"/>
                  <a:gd name="T17" fmla="*/ 2 h 808"/>
                  <a:gd name="T18" fmla="*/ 14 w 808"/>
                  <a:gd name="T19" fmla="*/ 0 h 808"/>
                  <a:gd name="T20" fmla="*/ 20 w 808"/>
                  <a:gd name="T21" fmla="*/ 2 h 808"/>
                  <a:gd name="T22" fmla="*/ 24 w 808"/>
                  <a:gd name="T23" fmla="*/ 5 h 808"/>
                  <a:gd name="T24" fmla="*/ 803 w 808"/>
                  <a:gd name="T25" fmla="*/ 784 h 808"/>
                  <a:gd name="T26" fmla="*/ 807 w 808"/>
                  <a:gd name="T27" fmla="*/ 790 h 808"/>
                  <a:gd name="T28" fmla="*/ 808 w 808"/>
                  <a:gd name="T29" fmla="*/ 794 h 808"/>
                  <a:gd name="T30" fmla="*/ 807 w 808"/>
                  <a:gd name="T31" fmla="*/ 799 h 808"/>
                  <a:gd name="T32" fmla="*/ 803 w 808"/>
                  <a:gd name="T33" fmla="*/ 804 h 808"/>
                  <a:gd name="T34" fmla="*/ 799 w 808"/>
                  <a:gd name="T35" fmla="*/ 807 h 808"/>
                  <a:gd name="T36" fmla="*/ 794 w 808"/>
                  <a:gd name="T37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8" h="808">
                    <a:moveTo>
                      <a:pt x="794" y="808"/>
                    </a:moveTo>
                    <a:lnTo>
                      <a:pt x="789" y="807"/>
                    </a:lnTo>
                    <a:lnTo>
                      <a:pt x="785" y="80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5"/>
                    </a:lnTo>
                    <a:lnTo>
                      <a:pt x="803" y="784"/>
                    </a:lnTo>
                    <a:lnTo>
                      <a:pt x="807" y="790"/>
                    </a:lnTo>
                    <a:lnTo>
                      <a:pt x="808" y="794"/>
                    </a:lnTo>
                    <a:lnTo>
                      <a:pt x="807" y="799"/>
                    </a:lnTo>
                    <a:lnTo>
                      <a:pt x="803" y="804"/>
                    </a:lnTo>
                    <a:lnTo>
                      <a:pt x="799" y="807"/>
                    </a:lnTo>
                    <a:lnTo>
                      <a:pt x="79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2" name="Freeform 23"/>
              <p:cNvSpPr>
                <a:spLocks/>
              </p:cNvSpPr>
              <p:nvPr/>
            </p:nvSpPr>
            <p:spPr bwMode="auto">
              <a:xfrm>
                <a:off x="4667" y="1876"/>
                <a:ext cx="412" cy="412"/>
              </a:xfrm>
              <a:custGeom>
                <a:avLst/>
                <a:gdLst>
                  <a:gd name="T0" fmla="*/ 1227 w 1236"/>
                  <a:gd name="T1" fmla="*/ 1236 h 1236"/>
                  <a:gd name="T2" fmla="*/ 1223 w 1236"/>
                  <a:gd name="T3" fmla="*/ 1235 h 1236"/>
                  <a:gd name="T4" fmla="*/ 1220 w 1236"/>
                  <a:gd name="T5" fmla="*/ 1233 h 1236"/>
                  <a:gd name="T6" fmla="*/ 3 w 1236"/>
                  <a:gd name="T7" fmla="*/ 16 h 1236"/>
                  <a:gd name="T8" fmla="*/ 1 w 1236"/>
                  <a:gd name="T9" fmla="*/ 13 h 1236"/>
                  <a:gd name="T10" fmla="*/ 0 w 1236"/>
                  <a:gd name="T11" fmla="*/ 10 h 1236"/>
                  <a:gd name="T12" fmla="*/ 1 w 1236"/>
                  <a:gd name="T13" fmla="*/ 7 h 1236"/>
                  <a:gd name="T14" fmla="*/ 3 w 1236"/>
                  <a:gd name="T15" fmla="*/ 4 h 1236"/>
                  <a:gd name="T16" fmla="*/ 6 w 1236"/>
                  <a:gd name="T17" fmla="*/ 1 h 1236"/>
                  <a:gd name="T18" fmla="*/ 10 w 1236"/>
                  <a:gd name="T19" fmla="*/ 0 h 1236"/>
                  <a:gd name="T20" fmla="*/ 13 w 1236"/>
                  <a:gd name="T21" fmla="*/ 1 h 1236"/>
                  <a:gd name="T22" fmla="*/ 16 w 1236"/>
                  <a:gd name="T23" fmla="*/ 4 h 1236"/>
                  <a:gd name="T24" fmla="*/ 1233 w 1236"/>
                  <a:gd name="T25" fmla="*/ 1220 h 1236"/>
                  <a:gd name="T26" fmla="*/ 1235 w 1236"/>
                  <a:gd name="T27" fmla="*/ 1223 h 1236"/>
                  <a:gd name="T28" fmla="*/ 1236 w 1236"/>
                  <a:gd name="T29" fmla="*/ 1227 h 1236"/>
                  <a:gd name="T30" fmla="*/ 1235 w 1236"/>
                  <a:gd name="T31" fmla="*/ 1230 h 1236"/>
                  <a:gd name="T32" fmla="*/ 1233 w 1236"/>
                  <a:gd name="T33" fmla="*/ 1233 h 1236"/>
                  <a:gd name="T34" fmla="*/ 1230 w 1236"/>
                  <a:gd name="T35" fmla="*/ 1235 h 1236"/>
                  <a:gd name="T36" fmla="*/ 1227 w 1236"/>
                  <a:gd name="T37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6" h="1236">
                    <a:moveTo>
                      <a:pt x="1227" y="1236"/>
                    </a:moveTo>
                    <a:lnTo>
                      <a:pt x="1223" y="1235"/>
                    </a:lnTo>
                    <a:lnTo>
                      <a:pt x="1220" y="1233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233" y="1220"/>
                    </a:lnTo>
                    <a:lnTo>
                      <a:pt x="1235" y="1223"/>
                    </a:lnTo>
                    <a:lnTo>
                      <a:pt x="1236" y="1227"/>
                    </a:lnTo>
                    <a:lnTo>
                      <a:pt x="1235" y="1230"/>
                    </a:lnTo>
                    <a:lnTo>
                      <a:pt x="1233" y="1233"/>
                    </a:lnTo>
                    <a:lnTo>
                      <a:pt x="1230" y="1235"/>
                    </a:lnTo>
                    <a:lnTo>
                      <a:pt x="1227" y="1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3" name="Freeform 24"/>
              <p:cNvSpPr>
                <a:spLocks/>
              </p:cNvSpPr>
              <p:nvPr/>
            </p:nvSpPr>
            <p:spPr bwMode="auto">
              <a:xfrm>
                <a:off x="155" y="2075"/>
                <a:ext cx="232" cy="232"/>
              </a:xfrm>
              <a:custGeom>
                <a:avLst/>
                <a:gdLst>
                  <a:gd name="T0" fmla="*/ 685 w 698"/>
                  <a:gd name="T1" fmla="*/ 697 h 697"/>
                  <a:gd name="T2" fmla="*/ 680 w 698"/>
                  <a:gd name="T3" fmla="*/ 696 h 697"/>
                  <a:gd name="T4" fmla="*/ 675 w 698"/>
                  <a:gd name="T5" fmla="*/ 694 h 697"/>
                  <a:gd name="T6" fmla="*/ 4 w 698"/>
                  <a:gd name="T7" fmla="*/ 23 h 697"/>
                  <a:gd name="T8" fmla="*/ 1 w 698"/>
                  <a:gd name="T9" fmla="*/ 18 h 697"/>
                  <a:gd name="T10" fmla="*/ 0 w 698"/>
                  <a:gd name="T11" fmla="*/ 13 h 697"/>
                  <a:gd name="T12" fmla="*/ 1 w 698"/>
                  <a:gd name="T13" fmla="*/ 8 h 697"/>
                  <a:gd name="T14" fmla="*/ 4 w 698"/>
                  <a:gd name="T15" fmla="*/ 3 h 697"/>
                  <a:gd name="T16" fmla="*/ 9 w 698"/>
                  <a:gd name="T17" fmla="*/ 1 h 697"/>
                  <a:gd name="T18" fmla="*/ 13 w 698"/>
                  <a:gd name="T19" fmla="*/ 0 h 697"/>
                  <a:gd name="T20" fmla="*/ 19 w 698"/>
                  <a:gd name="T21" fmla="*/ 1 h 697"/>
                  <a:gd name="T22" fmla="*/ 23 w 698"/>
                  <a:gd name="T23" fmla="*/ 3 h 697"/>
                  <a:gd name="T24" fmla="*/ 695 w 698"/>
                  <a:gd name="T25" fmla="*/ 675 h 697"/>
                  <a:gd name="T26" fmla="*/ 698 w 698"/>
                  <a:gd name="T27" fmla="*/ 679 h 697"/>
                  <a:gd name="T28" fmla="*/ 698 w 698"/>
                  <a:gd name="T29" fmla="*/ 684 h 697"/>
                  <a:gd name="T30" fmla="*/ 698 w 698"/>
                  <a:gd name="T31" fmla="*/ 690 h 697"/>
                  <a:gd name="T32" fmla="*/ 695 w 698"/>
                  <a:gd name="T33" fmla="*/ 694 h 697"/>
                  <a:gd name="T34" fmla="*/ 690 w 698"/>
                  <a:gd name="T35" fmla="*/ 696 h 697"/>
                  <a:gd name="T36" fmla="*/ 685 w 698"/>
                  <a:gd name="T3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7">
                    <a:moveTo>
                      <a:pt x="685" y="697"/>
                    </a:moveTo>
                    <a:lnTo>
                      <a:pt x="680" y="696"/>
                    </a:lnTo>
                    <a:lnTo>
                      <a:pt x="675" y="694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695" y="675"/>
                    </a:lnTo>
                    <a:lnTo>
                      <a:pt x="698" y="679"/>
                    </a:lnTo>
                    <a:lnTo>
                      <a:pt x="698" y="684"/>
                    </a:lnTo>
                    <a:lnTo>
                      <a:pt x="698" y="690"/>
                    </a:lnTo>
                    <a:lnTo>
                      <a:pt x="695" y="694"/>
                    </a:lnTo>
                    <a:lnTo>
                      <a:pt x="690" y="696"/>
                    </a:lnTo>
                    <a:lnTo>
                      <a:pt x="685" y="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4" name="Freeform 25"/>
              <p:cNvSpPr>
                <a:spLocks/>
              </p:cNvSpPr>
              <p:nvPr/>
            </p:nvSpPr>
            <p:spPr bwMode="auto">
              <a:xfrm>
                <a:off x="3057" y="2939"/>
                <a:ext cx="233" cy="233"/>
              </a:xfrm>
              <a:custGeom>
                <a:avLst/>
                <a:gdLst>
                  <a:gd name="T0" fmla="*/ 685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8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9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3 w 697"/>
                  <a:gd name="T23" fmla="*/ 4 h 698"/>
                  <a:gd name="T24" fmla="*/ 694 w 697"/>
                  <a:gd name="T25" fmla="*/ 676 h 698"/>
                  <a:gd name="T26" fmla="*/ 697 w 697"/>
                  <a:gd name="T27" fmla="*/ 680 h 698"/>
                  <a:gd name="T28" fmla="*/ 697 w 697"/>
                  <a:gd name="T29" fmla="*/ 684 h 698"/>
                  <a:gd name="T30" fmla="*/ 697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5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5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694" y="676"/>
                    </a:lnTo>
                    <a:lnTo>
                      <a:pt x="697" y="680"/>
                    </a:lnTo>
                    <a:lnTo>
                      <a:pt x="697" y="684"/>
                    </a:lnTo>
                    <a:lnTo>
                      <a:pt x="697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5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5" name="Freeform 26"/>
              <p:cNvSpPr>
                <a:spLocks noEditPoints="1"/>
              </p:cNvSpPr>
              <p:nvPr/>
            </p:nvSpPr>
            <p:spPr bwMode="auto">
              <a:xfrm>
                <a:off x="233" y="2717"/>
                <a:ext cx="202" cy="204"/>
              </a:xfrm>
              <a:custGeom>
                <a:avLst/>
                <a:gdLst>
                  <a:gd name="T0" fmla="*/ 449 w 604"/>
                  <a:gd name="T1" fmla="*/ 612 h 612"/>
                  <a:gd name="T2" fmla="*/ 444 w 604"/>
                  <a:gd name="T3" fmla="*/ 611 h 612"/>
                  <a:gd name="T4" fmla="*/ 439 w 604"/>
                  <a:gd name="T5" fmla="*/ 609 h 612"/>
                  <a:gd name="T6" fmla="*/ 4 w 604"/>
                  <a:gd name="T7" fmla="*/ 193 h 612"/>
                  <a:gd name="T8" fmla="*/ 2 w 604"/>
                  <a:gd name="T9" fmla="*/ 191 h 612"/>
                  <a:gd name="T10" fmla="*/ 0 w 604"/>
                  <a:gd name="T11" fmla="*/ 188 h 612"/>
                  <a:gd name="T12" fmla="*/ 0 w 604"/>
                  <a:gd name="T13" fmla="*/ 184 h 612"/>
                  <a:gd name="T14" fmla="*/ 0 w 604"/>
                  <a:gd name="T15" fmla="*/ 180 h 612"/>
                  <a:gd name="T16" fmla="*/ 1 w 604"/>
                  <a:gd name="T17" fmla="*/ 177 h 612"/>
                  <a:gd name="T18" fmla="*/ 3 w 604"/>
                  <a:gd name="T19" fmla="*/ 175 h 612"/>
                  <a:gd name="T20" fmla="*/ 6 w 604"/>
                  <a:gd name="T21" fmla="*/ 173 h 612"/>
                  <a:gd name="T22" fmla="*/ 9 w 604"/>
                  <a:gd name="T23" fmla="*/ 170 h 612"/>
                  <a:gd name="T24" fmla="*/ 586 w 604"/>
                  <a:gd name="T25" fmla="*/ 1 h 612"/>
                  <a:gd name="T26" fmla="*/ 590 w 604"/>
                  <a:gd name="T27" fmla="*/ 0 h 612"/>
                  <a:gd name="T28" fmla="*/ 594 w 604"/>
                  <a:gd name="T29" fmla="*/ 1 h 612"/>
                  <a:gd name="T30" fmla="*/ 597 w 604"/>
                  <a:gd name="T31" fmla="*/ 2 h 612"/>
                  <a:gd name="T32" fmla="*/ 600 w 604"/>
                  <a:gd name="T33" fmla="*/ 4 h 612"/>
                  <a:gd name="T34" fmla="*/ 602 w 604"/>
                  <a:gd name="T35" fmla="*/ 6 h 612"/>
                  <a:gd name="T36" fmla="*/ 603 w 604"/>
                  <a:gd name="T37" fmla="*/ 10 h 612"/>
                  <a:gd name="T38" fmla="*/ 604 w 604"/>
                  <a:gd name="T39" fmla="*/ 14 h 612"/>
                  <a:gd name="T40" fmla="*/ 603 w 604"/>
                  <a:gd name="T41" fmla="*/ 17 h 612"/>
                  <a:gd name="T42" fmla="*/ 462 w 604"/>
                  <a:gd name="T43" fmla="*/ 601 h 612"/>
                  <a:gd name="T44" fmla="*/ 461 w 604"/>
                  <a:gd name="T45" fmla="*/ 604 h 612"/>
                  <a:gd name="T46" fmla="*/ 459 w 604"/>
                  <a:gd name="T47" fmla="*/ 608 h 612"/>
                  <a:gd name="T48" fmla="*/ 456 w 604"/>
                  <a:gd name="T49" fmla="*/ 610 h 612"/>
                  <a:gd name="T50" fmla="*/ 453 w 604"/>
                  <a:gd name="T51" fmla="*/ 611 h 612"/>
                  <a:gd name="T52" fmla="*/ 451 w 604"/>
                  <a:gd name="T53" fmla="*/ 612 h 612"/>
                  <a:gd name="T54" fmla="*/ 449 w 604"/>
                  <a:gd name="T55" fmla="*/ 612 h 612"/>
                  <a:gd name="T56" fmla="*/ 40 w 604"/>
                  <a:gd name="T57" fmla="*/ 190 h 612"/>
                  <a:gd name="T58" fmla="*/ 40 w 604"/>
                  <a:gd name="T59" fmla="*/ 190 h 612"/>
                  <a:gd name="T60" fmla="*/ 441 w 604"/>
                  <a:gd name="T61" fmla="*/ 572 h 612"/>
                  <a:gd name="T62" fmla="*/ 572 w 604"/>
                  <a:gd name="T63" fmla="*/ 33 h 612"/>
                  <a:gd name="T64" fmla="*/ 40 w 604"/>
                  <a:gd name="T65" fmla="*/ 19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4" h="612">
                    <a:moveTo>
                      <a:pt x="449" y="612"/>
                    </a:moveTo>
                    <a:lnTo>
                      <a:pt x="444" y="611"/>
                    </a:lnTo>
                    <a:lnTo>
                      <a:pt x="439" y="609"/>
                    </a:lnTo>
                    <a:lnTo>
                      <a:pt x="4" y="193"/>
                    </a:lnTo>
                    <a:lnTo>
                      <a:pt x="2" y="191"/>
                    </a:lnTo>
                    <a:lnTo>
                      <a:pt x="0" y="188"/>
                    </a:lnTo>
                    <a:lnTo>
                      <a:pt x="0" y="184"/>
                    </a:lnTo>
                    <a:lnTo>
                      <a:pt x="0" y="180"/>
                    </a:lnTo>
                    <a:lnTo>
                      <a:pt x="1" y="177"/>
                    </a:lnTo>
                    <a:lnTo>
                      <a:pt x="3" y="175"/>
                    </a:lnTo>
                    <a:lnTo>
                      <a:pt x="6" y="173"/>
                    </a:lnTo>
                    <a:lnTo>
                      <a:pt x="9" y="170"/>
                    </a:lnTo>
                    <a:lnTo>
                      <a:pt x="586" y="1"/>
                    </a:lnTo>
                    <a:lnTo>
                      <a:pt x="590" y="0"/>
                    </a:lnTo>
                    <a:lnTo>
                      <a:pt x="594" y="1"/>
                    </a:lnTo>
                    <a:lnTo>
                      <a:pt x="597" y="2"/>
                    </a:lnTo>
                    <a:lnTo>
                      <a:pt x="600" y="4"/>
                    </a:lnTo>
                    <a:lnTo>
                      <a:pt x="602" y="6"/>
                    </a:lnTo>
                    <a:lnTo>
                      <a:pt x="603" y="10"/>
                    </a:lnTo>
                    <a:lnTo>
                      <a:pt x="604" y="14"/>
                    </a:lnTo>
                    <a:lnTo>
                      <a:pt x="603" y="17"/>
                    </a:lnTo>
                    <a:lnTo>
                      <a:pt x="462" y="601"/>
                    </a:lnTo>
                    <a:lnTo>
                      <a:pt x="461" y="604"/>
                    </a:lnTo>
                    <a:lnTo>
                      <a:pt x="459" y="608"/>
                    </a:lnTo>
                    <a:lnTo>
                      <a:pt x="456" y="610"/>
                    </a:lnTo>
                    <a:lnTo>
                      <a:pt x="453" y="611"/>
                    </a:lnTo>
                    <a:lnTo>
                      <a:pt x="451" y="612"/>
                    </a:lnTo>
                    <a:lnTo>
                      <a:pt x="449" y="612"/>
                    </a:lnTo>
                    <a:close/>
                    <a:moveTo>
                      <a:pt x="40" y="190"/>
                    </a:moveTo>
                    <a:lnTo>
                      <a:pt x="40" y="190"/>
                    </a:lnTo>
                    <a:lnTo>
                      <a:pt x="441" y="572"/>
                    </a:lnTo>
                    <a:lnTo>
                      <a:pt x="572" y="33"/>
                    </a:lnTo>
                    <a:lnTo>
                      <a:pt x="40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6" name="Freeform 27"/>
              <p:cNvSpPr>
                <a:spLocks noEditPoints="1"/>
              </p:cNvSpPr>
              <p:nvPr/>
            </p:nvSpPr>
            <p:spPr bwMode="auto">
              <a:xfrm>
                <a:off x="40" y="1958"/>
                <a:ext cx="267" cy="271"/>
              </a:xfrm>
              <a:custGeom>
                <a:avLst/>
                <a:gdLst>
                  <a:gd name="T0" fmla="*/ 600 w 803"/>
                  <a:gd name="T1" fmla="*/ 813 h 813"/>
                  <a:gd name="T2" fmla="*/ 595 w 803"/>
                  <a:gd name="T3" fmla="*/ 812 h 813"/>
                  <a:gd name="T4" fmla="*/ 590 w 803"/>
                  <a:gd name="T5" fmla="*/ 809 h 813"/>
                  <a:gd name="T6" fmla="*/ 4 w 803"/>
                  <a:gd name="T7" fmla="*/ 252 h 813"/>
                  <a:gd name="T8" fmla="*/ 2 w 803"/>
                  <a:gd name="T9" fmla="*/ 249 h 813"/>
                  <a:gd name="T10" fmla="*/ 1 w 803"/>
                  <a:gd name="T11" fmla="*/ 245 h 813"/>
                  <a:gd name="T12" fmla="*/ 0 w 803"/>
                  <a:gd name="T13" fmla="*/ 242 h 813"/>
                  <a:gd name="T14" fmla="*/ 1 w 803"/>
                  <a:gd name="T15" fmla="*/ 239 h 813"/>
                  <a:gd name="T16" fmla="*/ 2 w 803"/>
                  <a:gd name="T17" fmla="*/ 236 h 813"/>
                  <a:gd name="T18" fmla="*/ 4 w 803"/>
                  <a:gd name="T19" fmla="*/ 232 h 813"/>
                  <a:gd name="T20" fmla="*/ 6 w 803"/>
                  <a:gd name="T21" fmla="*/ 230 h 813"/>
                  <a:gd name="T22" fmla="*/ 9 w 803"/>
                  <a:gd name="T23" fmla="*/ 229 h 813"/>
                  <a:gd name="T24" fmla="*/ 786 w 803"/>
                  <a:gd name="T25" fmla="*/ 0 h 813"/>
                  <a:gd name="T26" fmla="*/ 789 w 803"/>
                  <a:gd name="T27" fmla="*/ 0 h 813"/>
                  <a:gd name="T28" fmla="*/ 793 w 803"/>
                  <a:gd name="T29" fmla="*/ 0 h 813"/>
                  <a:gd name="T30" fmla="*/ 797 w 803"/>
                  <a:gd name="T31" fmla="*/ 1 h 813"/>
                  <a:gd name="T32" fmla="*/ 799 w 803"/>
                  <a:gd name="T33" fmla="*/ 3 h 813"/>
                  <a:gd name="T34" fmla="*/ 801 w 803"/>
                  <a:gd name="T35" fmla="*/ 7 h 813"/>
                  <a:gd name="T36" fmla="*/ 803 w 803"/>
                  <a:gd name="T37" fmla="*/ 10 h 813"/>
                  <a:gd name="T38" fmla="*/ 803 w 803"/>
                  <a:gd name="T39" fmla="*/ 13 h 813"/>
                  <a:gd name="T40" fmla="*/ 803 w 803"/>
                  <a:gd name="T41" fmla="*/ 16 h 813"/>
                  <a:gd name="T42" fmla="*/ 613 w 803"/>
                  <a:gd name="T43" fmla="*/ 802 h 813"/>
                  <a:gd name="T44" fmla="*/ 611 w 803"/>
                  <a:gd name="T45" fmla="*/ 806 h 813"/>
                  <a:gd name="T46" fmla="*/ 610 w 803"/>
                  <a:gd name="T47" fmla="*/ 809 h 813"/>
                  <a:gd name="T48" fmla="*/ 607 w 803"/>
                  <a:gd name="T49" fmla="*/ 811 h 813"/>
                  <a:gd name="T50" fmla="*/ 603 w 803"/>
                  <a:gd name="T51" fmla="*/ 812 h 813"/>
                  <a:gd name="T52" fmla="*/ 601 w 803"/>
                  <a:gd name="T53" fmla="*/ 813 h 813"/>
                  <a:gd name="T54" fmla="*/ 600 w 803"/>
                  <a:gd name="T55" fmla="*/ 813 h 813"/>
                  <a:gd name="T56" fmla="*/ 40 w 803"/>
                  <a:gd name="T57" fmla="*/ 249 h 813"/>
                  <a:gd name="T58" fmla="*/ 40 w 803"/>
                  <a:gd name="T59" fmla="*/ 249 h 813"/>
                  <a:gd name="T60" fmla="*/ 592 w 803"/>
                  <a:gd name="T61" fmla="*/ 773 h 813"/>
                  <a:gd name="T62" fmla="*/ 771 w 803"/>
                  <a:gd name="T63" fmla="*/ 33 h 813"/>
                  <a:gd name="T64" fmla="*/ 40 w 803"/>
                  <a:gd name="T65" fmla="*/ 24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3" h="813">
                    <a:moveTo>
                      <a:pt x="600" y="813"/>
                    </a:moveTo>
                    <a:lnTo>
                      <a:pt x="595" y="812"/>
                    </a:lnTo>
                    <a:lnTo>
                      <a:pt x="590" y="809"/>
                    </a:lnTo>
                    <a:lnTo>
                      <a:pt x="4" y="252"/>
                    </a:lnTo>
                    <a:lnTo>
                      <a:pt x="2" y="249"/>
                    </a:lnTo>
                    <a:lnTo>
                      <a:pt x="1" y="245"/>
                    </a:lnTo>
                    <a:lnTo>
                      <a:pt x="0" y="242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2"/>
                    </a:lnTo>
                    <a:lnTo>
                      <a:pt x="6" y="230"/>
                    </a:lnTo>
                    <a:lnTo>
                      <a:pt x="9" y="229"/>
                    </a:lnTo>
                    <a:lnTo>
                      <a:pt x="786" y="0"/>
                    </a:lnTo>
                    <a:lnTo>
                      <a:pt x="789" y="0"/>
                    </a:lnTo>
                    <a:lnTo>
                      <a:pt x="793" y="0"/>
                    </a:lnTo>
                    <a:lnTo>
                      <a:pt x="797" y="1"/>
                    </a:lnTo>
                    <a:lnTo>
                      <a:pt x="799" y="3"/>
                    </a:lnTo>
                    <a:lnTo>
                      <a:pt x="801" y="7"/>
                    </a:lnTo>
                    <a:lnTo>
                      <a:pt x="803" y="10"/>
                    </a:lnTo>
                    <a:lnTo>
                      <a:pt x="803" y="13"/>
                    </a:lnTo>
                    <a:lnTo>
                      <a:pt x="803" y="16"/>
                    </a:lnTo>
                    <a:lnTo>
                      <a:pt x="613" y="802"/>
                    </a:lnTo>
                    <a:lnTo>
                      <a:pt x="611" y="806"/>
                    </a:lnTo>
                    <a:lnTo>
                      <a:pt x="610" y="809"/>
                    </a:lnTo>
                    <a:lnTo>
                      <a:pt x="607" y="811"/>
                    </a:lnTo>
                    <a:lnTo>
                      <a:pt x="603" y="812"/>
                    </a:lnTo>
                    <a:lnTo>
                      <a:pt x="601" y="813"/>
                    </a:lnTo>
                    <a:lnTo>
                      <a:pt x="600" y="813"/>
                    </a:lnTo>
                    <a:close/>
                    <a:moveTo>
                      <a:pt x="40" y="249"/>
                    </a:moveTo>
                    <a:lnTo>
                      <a:pt x="40" y="249"/>
                    </a:lnTo>
                    <a:lnTo>
                      <a:pt x="592" y="773"/>
                    </a:lnTo>
                    <a:lnTo>
                      <a:pt x="771" y="33"/>
                    </a:lnTo>
                    <a:lnTo>
                      <a:pt x="4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7" name="Freeform 28"/>
              <p:cNvSpPr>
                <a:spLocks/>
              </p:cNvSpPr>
              <p:nvPr/>
            </p:nvSpPr>
            <p:spPr bwMode="auto">
              <a:xfrm>
                <a:off x="396" y="1386"/>
                <a:ext cx="232" cy="233"/>
              </a:xfrm>
              <a:custGeom>
                <a:avLst/>
                <a:gdLst>
                  <a:gd name="T0" fmla="*/ 684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9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7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2 w 697"/>
                  <a:gd name="T23" fmla="*/ 4 h 698"/>
                  <a:gd name="T24" fmla="*/ 694 w 697"/>
                  <a:gd name="T25" fmla="*/ 676 h 698"/>
                  <a:gd name="T26" fmla="*/ 696 w 697"/>
                  <a:gd name="T27" fmla="*/ 680 h 698"/>
                  <a:gd name="T28" fmla="*/ 697 w 697"/>
                  <a:gd name="T29" fmla="*/ 685 h 698"/>
                  <a:gd name="T30" fmla="*/ 696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4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4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694" y="676"/>
                    </a:lnTo>
                    <a:lnTo>
                      <a:pt x="696" y="680"/>
                    </a:lnTo>
                    <a:lnTo>
                      <a:pt x="697" y="685"/>
                    </a:lnTo>
                    <a:lnTo>
                      <a:pt x="696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4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8" name="Freeform 29"/>
              <p:cNvSpPr>
                <a:spLocks noEditPoints="1"/>
              </p:cNvSpPr>
              <p:nvPr/>
            </p:nvSpPr>
            <p:spPr bwMode="auto">
              <a:xfrm>
                <a:off x="280" y="1269"/>
                <a:ext cx="268" cy="272"/>
              </a:xfrm>
              <a:custGeom>
                <a:avLst/>
                <a:gdLst>
                  <a:gd name="T0" fmla="*/ 599 w 804"/>
                  <a:gd name="T1" fmla="*/ 814 h 814"/>
                  <a:gd name="T2" fmla="*/ 595 w 804"/>
                  <a:gd name="T3" fmla="*/ 813 h 814"/>
                  <a:gd name="T4" fmla="*/ 591 w 804"/>
                  <a:gd name="T5" fmla="*/ 810 h 814"/>
                  <a:gd name="T6" fmla="*/ 4 w 804"/>
                  <a:gd name="T7" fmla="*/ 252 h 814"/>
                  <a:gd name="T8" fmla="*/ 2 w 804"/>
                  <a:gd name="T9" fmla="*/ 250 h 814"/>
                  <a:gd name="T10" fmla="*/ 1 w 804"/>
                  <a:gd name="T11" fmla="*/ 246 h 814"/>
                  <a:gd name="T12" fmla="*/ 0 w 804"/>
                  <a:gd name="T13" fmla="*/ 243 h 814"/>
                  <a:gd name="T14" fmla="*/ 1 w 804"/>
                  <a:gd name="T15" fmla="*/ 239 h 814"/>
                  <a:gd name="T16" fmla="*/ 2 w 804"/>
                  <a:gd name="T17" fmla="*/ 236 h 814"/>
                  <a:gd name="T18" fmla="*/ 4 w 804"/>
                  <a:gd name="T19" fmla="*/ 233 h 814"/>
                  <a:gd name="T20" fmla="*/ 7 w 804"/>
                  <a:gd name="T21" fmla="*/ 231 h 814"/>
                  <a:gd name="T22" fmla="*/ 10 w 804"/>
                  <a:gd name="T23" fmla="*/ 229 h 814"/>
                  <a:gd name="T24" fmla="*/ 786 w 804"/>
                  <a:gd name="T25" fmla="*/ 1 h 814"/>
                  <a:gd name="T26" fmla="*/ 790 w 804"/>
                  <a:gd name="T27" fmla="*/ 0 h 814"/>
                  <a:gd name="T28" fmla="*/ 793 w 804"/>
                  <a:gd name="T29" fmla="*/ 1 h 814"/>
                  <a:gd name="T30" fmla="*/ 797 w 804"/>
                  <a:gd name="T31" fmla="*/ 2 h 814"/>
                  <a:gd name="T32" fmla="*/ 799 w 804"/>
                  <a:gd name="T33" fmla="*/ 5 h 814"/>
                  <a:gd name="T34" fmla="*/ 801 w 804"/>
                  <a:gd name="T35" fmla="*/ 7 h 814"/>
                  <a:gd name="T36" fmla="*/ 804 w 804"/>
                  <a:gd name="T37" fmla="*/ 10 h 814"/>
                  <a:gd name="T38" fmla="*/ 804 w 804"/>
                  <a:gd name="T39" fmla="*/ 13 h 814"/>
                  <a:gd name="T40" fmla="*/ 804 w 804"/>
                  <a:gd name="T41" fmla="*/ 17 h 814"/>
                  <a:gd name="T42" fmla="*/ 614 w 804"/>
                  <a:gd name="T43" fmla="*/ 803 h 814"/>
                  <a:gd name="T44" fmla="*/ 611 w 804"/>
                  <a:gd name="T45" fmla="*/ 807 h 814"/>
                  <a:gd name="T46" fmla="*/ 609 w 804"/>
                  <a:gd name="T47" fmla="*/ 810 h 814"/>
                  <a:gd name="T48" fmla="*/ 607 w 804"/>
                  <a:gd name="T49" fmla="*/ 812 h 814"/>
                  <a:gd name="T50" fmla="*/ 604 w 804"/>
                  <a:gd name="T51" fmla="*/ 813 h 814"/>
                  <a:gd name="T52" fmla="*/ 602 w 804"/>
                  <a:gd name="T53" fmla="*/ 813 h 814"/>
                  <a:gd name="T54" fmla="*/ 599 w 804"/>
                  <a:gd name="T55" fmla="*/ 814 h 814"/>
                  <a:gd name="T56" fmla="*/ 40 w 804"/>
                  <a:gd name="T57" fmla="*/ 248 h 814"/>
                  <a:gd name="T58" fmla="*/ 40 w 804"/>
                  <a:gd name="T59" fmla="*/ 248 h 814"/>
                  <a:gd name="T60" fmla="*/ 592 w 804"/>
                  <a:gd name="T61" fmla="*/ 774 h 814"/>
                  <a:gd name="T62" fmla="*/ 771 w 804"/>
                  <a:gd name="T63" fmla="*/ 34 h 814"/>
                  <a:gd name="T64" fmla="*/ 40 w 804"/>
                  <a:gd name="T65" fmla="*/ 24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4" h="814">
                    <a:moveTo>
                      <a:pt x="599" y="814"/>
                    </a:moveTo>
                    <a:lnTo>
                      <a:pt x="595" y="813"/>
                    </a:lnTo>
                    <a:lnTo>
                      <a:pt x="591" y="810"/>
                    </a:lnTo>
                    <a:lnTo>
                      <a:pt x="4" y="252"/>
                    </a:lnTo>
                    <a:lnTo>
                      <a:pt x="2" y="250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3"/>
                    </a:lnTo>
                    <a:lnTo>
                      <a:pt x="7" y="231"/>
                    </a:lnTo>
                    <a:lnTo>
                      <a:pt x="10" y="229"/>
                    </a:lnTo>
                    <a:lnTo>
                      <a:pt x="786" y="1"/>
                    </a:lnTo>
                    <a:lnTo>
                      <a:pt x="790" y="0"/>
                    </a:lnTo>
                    <a:lnTo>
                      <a:pt x="793" y="1"/>
                    </a:lnTo>
                    <a:lnTo>
                      <a:pt x="797" y="2"/>
                    </a:lnTo>
                    <a:lnTo>
                      <a:pt x="799" y="5"/>
                    </a:lnTo>
                    <a:lnTo>
                      <a:pt x="801" y="7"/>
                    </a:lnTo>
                    <a:lnTo>
                      <a:pt x="804" y="10"/>
                    </a:lnTo>
                    <a:lnTo>
                      <a:pt x="804" y="13"/>
                    </a:lnTo>
                    <a:lnTo>
                      <a:pt x="804" y="17"/>
                    </a:lnTo>
                    <a:lnTo>
                      <a:pt x="614" y="803"/>
                    </a:lnTo>
                    <a:lnTo>
                      <a:pt x="611" y="807"/>
                    </a:lnTo>
                    <a:lnTo>
                      <a:pt x="609" y="810"/>
                    </a:lnTo>
                    <a:lnTo>
                      <a:pt x="607" y="812"/>
                    </a:lnTo>
                    <a:lnTo>
                      <a:pt x="604" y="813"/>
                    </a:lnTo>
                    <a:lnTo>
                      <a:pt x="602" y="813"/>
                    </a:lnTo>
                    <a:lnTo>
                      <a:pt x="599" y="814"/>
                    </a:lnTo>
                    <a:close/>
                    <a:moveTo>
                      <a:pt x="40" y="248"/>
                    </a:moveTo>
                    <a:lnTo>
                      <a:pt x="40" y="248"/>
                    </a:lnTo>
                    <a:lnTo>
                      <a:pt x="592" y="774"/>
                    </a:lnTo>
                    <a:lnTo>
                      <a:pt x="771" y="34"/>
                    </a:lnTo>
                    <a:lnTo>
                      <a:pt x="4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79" name="Freeform 30"/>
              <p:cNvSpPr>
                <a:spLocks noEditPoints="1"/>
              </p:cNvSpPr>
              <p:nvPr/>
            </p:nvSpPr>
            <p:spPr bwMode="auto">
              <a:xfrm>
                <a:off x="341" y="1101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6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9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2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6 h 963"/>
                  <a:gd name="T58" fmla="*/ 41 w 919"/>
                  <a:gd name="T59" fmla="*/ 346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6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9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2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6"/>
                    </a:moveTo>
                    <a:lnTo>
                      <a:pt x="41" y="346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0" name="Freeform 31"/>
              <p:cNvSpPr>
                <a:spLocks noEditPoints="1"/>
              </p:cNvSpPr>
              <p:nvPr/>
            </p:nvSpPr>
            <p:spPr bwMode="auto">
              <a:xfrm>
                <a:off x="332" y="1092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7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7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1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7 h 963"/>
                  <a:gd name="T58" fmla="*/ 41 w 919"/>
                  <a:gd name="T59" fmla="*/ 347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7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7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7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1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7"/>
                    </a:moveTo>
                    <a:lnTo>
                      <a:pt x="41" y="347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1" name="Freeform 32"/>
              <p:cNvSpPr>
                <a:spLocks noEditPoints="1"/>
              </p:cNvSpPr>
              <p:nvPr/>
            </p:nvSpPr>
            <p:spPr bwMode="auto">
              <a:xfrm>
                <a:off x="3248" y="2786"/>
                <a:ext cx="251" cy="254"/>
              </a:xfrm>
              <a:custGeom>
                <a:avLst/>
                <a:gdLst>
                  <a:gd name="T0" fmla="*/ 566 w 752"/>
                  <a:gd name="T1" fmla="*/ 764 h 764"/>
                  <a:gd name="T2" fmla="*/ 562 w 752"/>
                  <a:gd name="T3" fmla="*/ 763 h 764"/>
                  <a:gd name="T4" fmla="*/ 557 w 752"/>
                  <a:gd name="T5" fmla="*/ 761 h 764"/>
                  <a:gd name="T6" fmla="*/ 5 w 752"/>
                  <a:gd name="T7" fmla="*/ 243 h 764"/>
                  <a:gd name="T8" fmla="*/ 2 w 752"/>
                  <a:gd name="T9" fmla="*/ 240 h 764"/>
                  <a:gd name="T10" fmla="*/ 0 w 752"/>
                  <a:gd name="T11" fmla="*/ 237 h 764"/>
                  <a:gd name="T12" fmla="*/ 0 w 752"/>
                  <a:gd name="T13" fmla="*/ 233 h 764"/>
                  <a:gd name="T14" fmla="*/ 0 w 752"/>
                  <a:gd name="T15" fmla="*/ 230 h 764"/>
                  <a:gd name="T16" fmla="*/ 1 w 752"/>
                  <a:gd name="T17" fmla="*/ 227 h 764"/>
                  <a:gd name="T18" fmla="*/ 4 w 752"/>
                  <a:gd name="T19" fmla="*/ 224 h 764"/>
                  <a:gd name="T20" fmla="*/ 7 w 752"/>
                  <a:gd name="T21" fmla="*/ 221 h 764"/>
                  <a:gd name="T22" fmla="*/ 10 w 752"/>
                  <a:gd name="T23" fmla="*/ 220 h 764"/>
                  <a:gd name="T24" fmla="*/ 735 w 752"/>
                  <a:gd name="T25" fmla="*/ 0 h 764"/>
                  <a:gd name="T26" fmla="*/ 738 w 752"/>
                  <a:gd name="T27" fmla="*/ 0 h 764"/>
                  <a:gd name="T28" fmla="*/ 742 w 752"/>
                  <a:gd name="T29" fmla="*/ 0 h 764"/>
                  <a:gd name="T30" fmla="*/ 745 w 752"/>
                  <a:gd name="T31" fmla="*/ 1 h 764"/>
                  <a:gd name="T32" fmla="*/ 748 w 752"/>
                  <a:gd name="T33" fmla="*/ 3 h 764"/>
                  <a:gd name="T34" fmla="*/ 750 w 752"/>
                  <a:gd name="T35" fmla="*/ 6 h 764"/>
                  <a:gd name="T36" fmla="*/ 752 w 752"/>
                  <a:gd name="T37" fmla="*/ 9 h 764"/>
                  <a:gd name="T38" fmla="*/ 752 w 752"/>
                  <a:gd name="T39" fmla="*/ 13 h 764"/>
                  <a:gd name="T40" fmla="*/ 752 w 752"/>
                  <a:gd name="T41" fmla="*/ 16 h 764"/>
                  <a:gd name="T42" fmla="*/ 579 w 752"/>
                  <a:gd name="T43" fmla="*/ 754 h 764"/>
                  <a:gd name="T44" fmla="*/ 578 w 752"/>
                  <a:gd name="T45" fmla="*/ 757 h 764"/>
                  <a:gd name="T46" fmla="*/ 576 w 752"/>
                  <a:gd name="T47" fmla="*/ 760 h 764"/>
                  <a:gd name="T48" fmla="*/ 574 w 752"/>
                  <a:gd name="T49" fmla="*/ 762 h 764"/>
                  <a:gd name="T50" fmla="*/ 570 w 752"/>
                  <a:gd name="T51" fmla="*/ 763 h 764"/>
                  <a:gd name="T52" fmla="*/ 568 w 752"/>
                  <a:gd name="T53" fmla="*/ 764 h 764"/>
                  <a:gd name="T54" fmla="*/ 566 w 752"/>
                  <a:gd name="T55" fmla="*/ 764 h 764"/>
                  <a:gd name="T56" fmla="*/ 40 w 752"/>
                  <a:gd name="T57" fmla="*/ 239 h 764"/>
                  <a:gd name="T58" fmla="*/ 40 w 752"/>
                  <a:gd name="T59" fmla="*/ 239 h 764"/>
                  <a:gd name="T60" fmla="*/ 559 w 752"/>
                  <a:gd name="T61" fmla="*/ 724 h 764"/>
                  <a:gd name="T62" fmla="*/ 721 w 752"/>
                  <a:gd name="T63" fmla="*/ 32 h 764"/>
                  <a:gd name="T64" fmla="*/ 40 w 752"/>
                  <a:gd name="T65" fmla="*/ 23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764">
                    <a:moveTo>
                      <a:pt x="566" y="764"/>
                    </a:moveTo>
                    <a:lnTo>
                      <a:pt x="562" y="763"/>
                    </a:lnTo>
                    <a:lnTo>
                      <a:pt x="557" y="761"/>
                    </a:lnTo>
                    <a:lnTo>
                      <a:pt x="5" y="243"/>
                    </a:lnTo>
                    <a:lnTo>
                      <a:pt x="2" y="240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1" y="227"/>
                    </a:lnTo>
                    <a:lnTo>
                      <a:pt x="4" y="224"/>
                    </a:lnTo>
                    <a:lnTo>
                      <a:pt x="7" y="221"/>
                    </a:lnTo>
                    <a:lnTo>
                      <a:pt x="10" y="220"/>
                    </a:lnTo>
                    <a:lnTo>
                      <a:pt x="735" y="0"/>
                    </a:lnTo>
                    <a:lnTo>
                      <a:pt x="738" y="0"/>
                    </a:lnTo>
                    <a:lnTo>
                      <a:pt x="742" y="0"/>
                    </a:lnTo>
                    <a:lnTo>
                      <a:pt x="745" y="1"/>
                    </a:lnTo>
                    <a:lnTo>
                      <a:pt x="748" y="3"/>
                    </a:lnTo>
                    <a:lnTo>
                      <a:pt x="750" y="6"/>
                    </a:lnTo>
                    <a:lnTo>
                      <a:pt x="752" y="9"/>
                    </a:lnTo>
                    <a:lnTo>
                      <a:pt x="752" y="13"/>
                    </a:lnTo>
                    <a:lnTo>
                      <a:pt x="752" y="16"/>
                    </a:lnTo>
                    <a:lnTo>
                      <a:pt x="579" y="754"/>
                    </a:lnTo>
                    <a:lnTo>
                      <a:pt x="578" y="757"/>
                    </a:lnTo>
                    <a:lnTo>
                      <a:pt x="576" y="760"/>
                    </a:lnTo>
                    <a:lnTo>
                      <a:pt x="574" y="762"/>
                    </a:lnTo>
                    <a:lnTo>
                      <a:pt x="570" y="763"/>
                    </a:lnTo>
                    <a:lnTo>
                      <a:pt x="568" y="764"/>
                    </a:lnTo>
                    <a:lnTo>
                      <a:pt x="566" y="764"/>
                    </a:lnTo>
                    <a:close/>
                    <a:moveTo>
                      <a:pt x="40" y="239"/>
                    </a:moveTo>
                    <a:lnTo>
                      <a:pt x="40" y="239"/>
                    </a:lnTo>
                    <a:lnTo>
                      <a:pt x="559" y="724"/>
                    </a:lnTo>
                    <a:lnTo>
                      <a:pt x="721" y="32"/>
                    </a:lnTo>
                    <a:lnTo>
                      <a:pt x="40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2" name="Freeform 33"/>
              <p:cNvSpPr>
                <a:spLocks/>
              </p:cNvSpPr>
              <p:nvPr/>
            </p:nvSpPr>
            <p:spPr bwMode="auto">
              <a:xfrm>
                <a:off x="519" y="2533"/>
                <a:ext cx="358" cy="357"/>
              </a:xfrm>
              <a:custGeom>
                <a:avLst/>
                <a:gdLst>
                  <a:gd name="T0" fmla="*/ 1058 w 1072"/>
                  <a:gd name="T1" fmla="*/ 1073 h 1073"/>
                  <a:gd name="T2" fmla="*/ 1054 w 1072"/>
                  <a:gd name="T3" fmla="*/ 1072 h 1073"/>
                  <a:gd name="T4" fmla="*/ 1049 w 1072"/>
                  <a:gd name="T5" fmla="*/ 1069 h 1073"/>
                  <a:gd name="T6" fmla="*/ 3 w 1072"/>
                  <a:gd name="T7" fmla="*/ 24 h 1073"/>
                  <a:gd name="T8" fmla="*/ 0 w 1072"/>
                  <a:gd name="T9" fmla="*/ 20 h 1073"/>
                  <a:gd name="T10" fmla="*/ 0 w 1072"/>
                  <a:gd name="T11" fmla="*/ 14 h 1073"/>
                  <a:gd name="T12" fmla="*/ 0 w 1072"/>
                  <a:gd name="T13" fmla="*/ 9 h 1073"/>
                  <a:gd name="T14" fmla="*/ 3 w 1072"/>
                  <a:gd name="T15" fmla="*/ 5 h 1073"/>
                  <a:gd name="T16" fmla="*/ 8 w 1072"/>
                  <a:gd name="T17" fmla="*/ 1 h 1073"/>
                  <a:gd name="T18" fmla="*/ 13 w 1072"/>
                  <a:gd name="T19" fmla="*/ 0 h 1073"/>
                  <a:gd name="T20" fmla="*/ 19 w 1072"/>
                  <a:gd name="T21" fmla="*/ 1 h 1073"/>
                  <a:gd name="T22" fmla="*/ 23 w 1072"/>
                  <a:gd name="T23" fmla="*/ 5 h 1073"/>
                  <a:gd name="T24" fmla="*/ 1068 w 1072"/>
                  <a:gd name="T25" fmla="*/ 1049 h 1073"/>
                  <a:gd name="T26" fmla="*/ 1071 w 1072"/>
                  <a:gd name="T27" fmla="*/ 1054 h 1073"/>
                  <a:gd name="T28" fmla="*/ 1072 w 1072"/>
                  <a:gd name="T29" fmla="*/ 1059 h 1073"/>
                  <a:gd name="T30" fmla="*/ 1071 w 1072"/>
                  <a:gd name="T31" fmla="*/ 1065 h 1073"/>
                  <a:gd name="T32" fmla="*/ 1068 w 1072"/>
                  <a:gd name="T33" fmla="*/ 1069 h 1073"/>
                  <a:gd name="T34" fmla="*/ 1064 w 1072"/>
                  <a:gd name="T35" fmla="*/ 1072 h 1073"/>
                  <a:gd name="T36" fmla="*/ 1058 w 1072"/>
                  <a:gd name="T37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2" h="1073">
                    <a:moveTo>
                      <a:pt x="1058" y="1073"/>
                    </a:moveTo>
                    <a:lnTo>
                      <a:pt x="1054" y="1072"/>
                    </a:lnTo>
                    <a:lnTo>
                      <a:pt x="1049" y="1069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1068" y="1049"/>
                    </a:lnTo>
                    <a:lnTo>
                      <a:pt x="1071" y="1054"/>
                    </a:lnTo>
                    <a:lnTo>
                      <a:pt x="1072" y="1059"/>
                    </a:lnTo>
                    <a:lnTo>
                      <a:pt x="1071" y="1065"/>
                    </a:lnTo>
                    <a:lnTo>
                      <a:pt x="1068" y="1069"/>
                    </a:lnTo>
                    <a:lnTo>
                      <a:pt x="1064" y="1072"/>
                    </a:lnTo>
                    <a:lnTo>
                      <a:pt x="1058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3" name="Freeform 34"/>
              <p:cNvSpPr>
                <a:spLocks/>
              </p:cNvSpPr>
              <p:nvPr/>
            </p:nvSpPr>
            <p:spPr bwMode="auto">
              <a:xfrm>
                <a:off x="2788" y="2595"/>
                <a:ext cx="657" cy="656"/>
              </a:xfrm>
              <a:custGeom>
                <a:avLst/>
                <a:gdLst>
                  <a:gd name="T0" fmla="*/ 1958 w 1972"/>
                  <a:gd name="T1" fmla="*/ 1970 h 1970"/>
                  <a:gd name="T2" fmla="*/ 1953 w 1972"/>
                  <a:gd name="T3" fmla="*/ 1969 h 1970"/>
                  <a:gd name="T4" fmla="*/ 1948 w 1972"/>
                  <a:gd name="T5" fmla="*/ 1967 h 1970"/>
                  <a:gd name="T6" fmla="*/ 5 w 1972"/>
                  <a:gd name="T7" fmla="*/ 23 h 1970"/>
                  <a:gd name="T8" fmla="*/ 1 w 1972"/>
                  <a:gd name="T9" fmla="*/ 18 h 1970"/>
                  <a:gd name="T10" fmla="*/ 0 w 1972"/>
                  <a:gd name="T11" fmla="*/ 13 h 1970"/>
                  <a:gd name="T12" fmla="*/ 1 w 1972"/>
                  <a:gd name="T13" fmla="*/ 7 h 1970"/>
                  <a:gd name="T14" fmla="*/ 5 w 1972"/>
                  <a:gd name="T15" fmla="*/ 3 h 1970"/>
                  <a:gd name="T16" fmla="*/ 9 w 1972"/>
                  <a:gd name="T17" fmla="*/ 0 h 1970"/>
                  <a:gd name="T18" fmla="*/ 13 w 1972"/>
                  <a:gd name="T19" fmla="*/ 0 h 1970"/>
                  <a:gd name="T20" fmla="*/ 19 w 1972"/>
                  <a:gd name="T21" fmla="*/ 0 h 1970"/>
                  <a:gd name="T22" fmla="*/ 23 w 1972"/>
                  <a:gd name="T23" fmla="*/ 3 h 1970"/>
                  <a:gd name="T24" fmla="*/ 1968 w 1972"/>
                  <a:gd name="T25" fmla="*/ 1947 h 1970"/>
                  <a:gd name="T26" fmla="*/ 1971 w 1972"/>
                  <a:gd name="T27" fmla="*/ 1952 h 1970"/>
                  <a:gd name="T28" fmla="*/ 1972 w 1972"/>
                  <a:gd name="T29" fmla="*/ 1957 h 1970"/>
                  <a:gd name="T30" fmla="*/ 1971 w 1972"/>
                  <a:gd name="T31" fmla="*/ 1962 h 1970"/>
                  <a:gd name="T32" fmla="*/ 1968 w 1972"/>
                  <a:gd name="T33" fmla="*/ 1967 h 1970"/>
                  <a:gd name="T34" fmla="*/ 1963 w 1972"/>
                  <a:gd name="T35" fmla="*/ 1969 h 1970"/>
                  <a:gd name="T36" fmla="*/ 1958 w 1972"/>
                  <a:gd name="T37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2" h="1970">
                    <a:moveTo>
                      <a:pt x="1958" y="1970"/>
                    </a:moveTo>
                    <a:lnTo>
                      <a:pt x="1953" y="1969"/>
                    </a:lnTo>
                    <a:lnTo>
                      <a:pt x="1948" y="1967"/>
                    </a:lnTo>
                    <a:lnTo>
                      <a:pt x="5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3"/>
                    </a:lnTo>
                    <a:lnTo>
                      <a:pt x="1968" y="1947"/>
                    </a:lnTo>
                    <a:lnTo>
                      <a:pt x="1971" y="1952"/>
                    </a:lnTo>
                    <a:lnTo>
                      <a:pt x="1972" y="1957"/>
                    </a:lnTo>
                    <a:lnTo>
                      <a:pt x="1971" y="1962"/>
                    </a:lnTo>
                    <a:lnTo>
                      <a:pt x="1968" y="1967"/>
                    </a:lnTo>
                    <a:lnTo>
                      <a:pt x="1963" y="1969"/>
                    </a:lnTo>
                    <a:lnTo>
                      <a:pt x="1958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4" name="Freeform 35"/>
              <p:cNvSpPr>
                <a:spLocks/>
              </p:cNvSpPr>
              <p:nvPr/>
            </p:nvSpPr>
            <p:spPr bwMode="auto">
              <a:xfrm>
                <a:off x="3417" y="1733"/>
                <a:ext cx="553" cy="553"/>
              </a:xfrm>
              <a:custGeom>
                <a:avLst/>
                <a:gdLst>
                  <a:gd name="T0" fmla="*/ 1646 w 1659"/>
                  <a:gd name="T1" fmla="*/ 1659 h 1659"/>
                  <a:gd name="T2" fmla="*/ 1641 w 1659"/>
                  <a:gd name="T3" fmla="*/ 1658 h 1659"/>
                  <a:gd name="T4" fmla="*/ 1637 w 1659"/>
                  <a:gd name="T5" fmla="*/ 1654 h 1659"/>
                  <a:gd name="T6" fmla="*/ 4 w 1659"/>
                  <a:gd name="T7" fmla="*/ 22 h 1659"/>
                  <a:gd name="T8" fmla="*/ 1 w 1659"/>
                  <a:gd name="T9" fmla="*/ 18 h 1659"/>
                  <a:gd name="T10" fmla="*/ 0 w 1659"/>
                  <a:gd name="T11" fmla="*/ 14 h 1659"/>
                  <a:gd name="T12" fmla="*/ 1 w 1659"/>
                  <a:gd name="T13" fmla="*/ 8 h 1659"/>
                  <a:gd name="T14" fmla="*/ 4 w 1659"/>
                  <a:gd name="T15" fmla="*/ 4 h 1659"/>
                  <a:gd name="T16" fmla="*/ 8 w 1659"/>
                  <a:gd name="T17" fmla="*/ 1 h 1659"/>
                  <a:gd name="T18" fmla="*/ 14 w 1659"/>
                  <a:gd name="T19" fmla="*/ 0 h 1659"/>
                  <a:gd name="T20" fmla="*/ 18 w 1659"/>
                  <a:gd name="T21" fmla="*/ 1 h 1659"/>
                  <a:gd name="T22" fmla="*/ 23 w 1659"/>
                  <a:gd name="T23" fmla="*/ 4 h 1659"/>
                  <a:gd name="T24" fmla="*/ 1655 w 1659"/>
                  <a:gd name="T25" fmla="*/ 1636 h 1659"/>
                  <a:gd name="T26" fmla="*/ 1658 w 1659"/>
                  <a:gd name="T27" fmla="*/ 1640 h 1659"/>
                  <a:gd name="T28" fmla="*/ 1659 w 1659"/>
                  <a:gd name="T29" fmla="*/ 1646 h 1659"/>
                  <a:gd name="T30" fmla="*/ 1658 w 1659"/>
                  <a:gd name="T31" fmla="*/ 1650 h 1659"/>
                  <a:gd name="T32" fmla="*/ 1655 w 1659"/>
                  <a:gd name="T33" fmla="*/ 1654 h 1659"/>
                  <a:gd name="T34" fmla="*/ 1651 w 1659"/>
                  <a:gd name="T35" fmla="*/ 1658 h 1659"/>
                  <a:gd name="T36" fmla="*/ 1646 w 1659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9" h="1659">
                    <a:moveTo>
                      <a:pt x="1646" y="1659"/>
                    </a:moveTo>
                    <a:lnTo>
                      <a:pt x="1641" y="1658"/>
                    </a:lnTo>
                    <a:lnTo>
                      <a:pt x="1637" y="1654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1655" y="1636"/>
                    </a:lnTo>
                    <a:lnTo>
                      <a:pt x="1658" y="1640"/>
                    </a:lnTo>
                    <a:lnTo>
                      <a:pt x="1659" y="1646"/>
                    </a:lnTo>
                    <a:lnTo>
                      <a:pt x="1658" y="1650"/>
                    </a:lnTo>
                    <a:lnTo>
                      <a:pt x="1655" y="1654"/>
                    </a:lnTo>
                    <a:lnTo>
                      <a:pt x="1651" y="1658"/>
                    </a:lnTo>
                    <a:lnTo>
                      <a:pt x="1646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5" name="Freeform 36"/>
              <p:cNvSpPr>
                <a:spLocks/>
              </p:cNvSpPr>
              <p:nvPr/>
            </p:nvSpPr>
            <p:spPr bwMode="auto">
              <a:xfrm>
                <a:off x="5266" y="3692"/>
                <a:ext cx="233" cy="233"/>
              </a:xfrm>
              <a:custGeom>
                <a:avLst/>
                <a:gdLst>
                  <a:gd name="T0" fmla="*/ 685 w 698"/>
                  <a:gd name="T1" fmla="*/ 699 h 699"/>
                  <a:gd name="T2" fmla="*/ 680 w 698"/>
                  <a:gd name="T3" fmla="*/ 698 h 699"/>
                  <a:gd name="T4" fmla="*/ 676 w 698"/>
                  <a:gd name="T5" fmla="*/ 694 h 699"/>
                  <a:gd name="T6" fmla="*/ 4 w 698"/>
                  <a:gd name="T7" fmla="*/ 24 h 699"/>
                  <a:gd name="T8" fmla="*/ 1 w 698"/>
                  <a:gd name="T9" fmla="*/ 19 h 699"/>
                  <a:gd name="T10" fmla="*/ 0 w 698"/>
                  <a:gd name="T11" fmla="*/ 14 h 699"/>
                  <a:gd name="T12" fmla="*/ 1 w 698"/>
                  <a:gd name="T13" fmla="*/ 9 h 699"/>
                  <a:gd name="T14" fmla="*/ 4 w 698"/>
                  <a:gd name="T15" fmla="*/ 5 h 699"/>
                  <a:gd name="T16" fmla="*/ 8 w 698"/>
                  <a:gd name="T17" fmla="*/ 1 h 699"/>
                  <a:gd name="T18" fmla="*/ 14 w 698"/>
                  <a:gd name="T19" fmla="*/ 0 h 699"/>
                  <a:gd name="T20" fmla="*/ 19 w 698"/>
                  <a:gd name="T21" fmla="*/ 1 h 699"/>
                  <a:gd name="T22" fmla="*/ 23 w 698"/>
                  <a:gd name="T23" fmla="*/ 5 h 699"/>
                  <a:gd name="T24" fmla="*/ 695 w 698"/>
                  <a:gd name="T25" fmla="*/ 676 h 699"/>
                  <a:gd name="T26" fmla="*/ 697 w 698"/>
                  <a:gd name="T27" fmla="*/ 680 h 699"/>
                  <a:gd name="T28" fmla="*/ 698 w 698"/>
                  <a:gd name="T29" fmla="*/ 685 h 699"/>
                  <a:gd name="T30" fmla="*/ 697 w 698"/>
                  <a:gd name="T31" fmla="*/ 690 h 699"/>
                  <a:gd name="T32" fmla="*/ 695 w 698"/>
                  <a:gd name="T33" fmla="*/ 694 h 699"/>
                  <a:gd name="T34" fmla="*/ 690 w 698"/>
                  <a:gd name="T35" fmla="*/ 698 h 699"/>
                  <a:gd name="T36" fmla="*/ 685 w 698"/>
                  <a:gd name="T37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9">
                    <a:moveTo>
                      <a:pt x="685" y="699"/>
                    </a:moveTo>
                    <a:lnTo>
                      <a:pt x="680" y="698"/>
                    </a:lnTo>
                    <a:lnTo>
                      <a:pt x="676" y="69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695" y="676"/>
                    </a:lnTo>
                    <a:lnTo>
                      <a:pt x="697" y="680"/>
                    </a:lnTo>
                    <a:lnTo>
                      <a:pt x="698" y="685"/>
                    </a:lnTo>
                    <a:lnTo>
                      <a:pt x="697" y="690"/>
                    </a:lnTo>
                    <a:lnTo>
                      <a:pt x="695" y="694"/>
                    </a:lnTo>
                    <a:lnTo>
                      <a:pt x="690" y="698"/>
                    </a:lnTo>
                    <a:lnTo>
                      <a:pt x="685" y="6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6" name="Freeform 37"/>
              <p:cNvSpPr>
                <a:spLocks noEditPoints="1"/>
              </p:cNvSpPr>
              <p:nvPr/>
            </p:nvSpPr>
            <p:spPr bwMode="auto">
              <a:xfrm>
                <a:off x="5457" y="3538"/>
                <a:ext cx="251" cy="256"/>
              </a:xfrm>
              <a:custGeom>
                <a:avLst/>
                <a:gdLst>
                  <a:gd name="T0" fmla="*/ 567 w 753"/>
                  <a:gd name="T1" fmla="*/ 766 h 766"/>
                  <a:gd name="T2" fmla="*/ 562 w 753"/>
                  <a:gd name="T3" fmla="*/ 765 h 766"/>
                  <a:gd name="T4" fmla="*/ 558 w 753"/>
                  <a:gd name="T5" fmla="*/ 762 h 766"/>
                  <a:gd name="T6" fmla="*/ 4 w 753"/>
                  <a:gd name="T7" fmla="*/ 244 h 766"/>
                  <a:gd name="T8" fmla="*/ 2 w 753"/>
                  <a:gd name="T9" fmla="*/ 241 h 766"/>
                  <a:gd name="T10" fmla="*/ 1 w 753"/>
                  <a:gd name="T11" fmla="*/ 238 h 766"/>
                  <a:gd name="T12" fmla="*/ 0 w 753"/>
                  <a:gd name="T13" fmla="*/ 235 h 766"/>
                  <a:gd name="T14" fmla="*/ 1 w 753"/>
                  <a:gd name="T15" fmla="*/ 231 h 766"/>
                  <a:gd name="T16" fmla="*/ 2 w 753"/>
                  <a:gd name="T17" fmla="*/ 228 h 766"/>
                  <a:gd name="T18" fmla="*/ 4 w 753"/>
                  <a:gd name="T19" fmla="*/ 225 h 766"/>
                  <a:gd name="T20" fmla="*/ 7 w 753"/>
                  <a:gd name="T21" fmla="*/ 223 h 766"/>
                  <a:gd name="T22" fmla="*/ 10 w 753"/>
                  <a:gd name="T23" fmla="*/ 222 h 766"/>
                  <a:gd name="T24" fmla="*/ 735 w 753"/>
                  <a:gd name="T25" fmla="*/ 1 h 766"/>
                  <a:gd name="T26" fmla="*/ 739 w 753"/>
                  <a:gd name="T27" fmla="*/ 0 h 766"/>
                  <a:gd name="T28" fmla="*/ 742 w 753"/>
                  <a:gd name="T29" fmla="*/ 1 h 766"/>
                  <a:gd name="T30" fmla="*/ 745 w 753"/>
                  <a:gd name="T31" fmla="*/ 3 h 766"/>
                  <a:gd name="T32" fmla="*/ 748 w 753"/>
                  <a:gd name="T33" fmla="*/ 5 h 766"/>
                  <a:gd name="T34" fmla="*/ 751 w 753"/>
                  <a:gd name="T35" fmla="*/ 7 h 766"/>
                  <a:gd name="T36" fmla="*/ 752 w 753"/>
                  <a:gd name="T37" fmla="*/ 10 h 766"/>
                  <a:gd name="T38" fmla="*/ 753 w 753"/>
                  <a:gd name="T39" fmla="*/ 14 h 766"/>
                  <a:gd name="T40" fmla="*/ 753 w 753"/>
                  <a:gd name="T41" fmla="*/ 18 h 766"/>
                  <a:gd name="T42" fmla="*/ 580 w 753"/>
                  <a:gd name="T43" fmla="*/ 755 h 766"/>
                  <a:gd name="T44" fmla="*/ 579 w 753"/>
                  <a:gd name="T45" fmla="*/ 758 h 766"/>
                  <a:gd name="T46" fmla="*/ 577 w 753"/>
                  <a:gd name="T47" fmla="*/ 761 h 766"/>
                  <a:gd name="T48" fmla="*/ 574 w 753"/>
                  <a:gd name="T49" fmla="*/ 764 h 766"/>
                  <a:gd name="T50" fmla="*/ 571 w 753"/>
                  <a:gd name="T51" fmla="*/ 765 h 766"/>
                  <a:gd name="T52" fmla="*/ 569 w 753"/>
                  <a:gd name="T53" fmla="*/ 766 h 766"/>
                  <a:gd name="T54" fmla="*/ 567 w 753"/>
                  <a:gd name="T55" fmla="*/ 766 h 766"/>
                  <a:gd name="T56" fmla="*/ 40 w 753"/>
                  <a:gd name="T57" fmla="*/ 240 h 766"/>
                  <a:gd name="T58" fmla="*/ 40 w 753"/>
                  <a:gd name="T59" fmla="*/ 240 h 766"/>
                  <a:gd name="T60" fmla="*/ 559 w 753"/>
                  <a:gd name="T61" fmla="*/ 726 h 766"/>
                  <a:gd name="T62" fmla="*/ 720 w 753"/>
                  <a:gd name="T63" fmla="*/ 34 h 766"/>
                  <a:gd name="T64" fmla="*/ 40 w 753"/>
                  <a:gd name="T65" fmla="*/ 24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3" h="766">
                    <a:moveTo>
                      <a:pt x="567" y="766"/>
                    </a:moveTo>
                    <a:lnTo>
                      <a:pt x="562" y="765"/>
                    </a:lnTo>
                    <a:lnTo>
                      <a:pt x="558" y="762"/>
                    </a:lnTo>
                    <a:lnTo>
                      <a:pt x="4" y="244"/>
                    </a:lnTo>
                    <a:lnTo>
                      <a:pt x="2" y="241"/>
                    </a:lnTo>
                    <a:lnTo>
                      <a:pt x="1" y="238"/>
                    </a:lnTo>
                    <a:lnTo>
                      <a:pt x="0" y="235"/>
                    </a:lnTo>
                    <a:lnTo>
                      <a:pt x="1" y="231"/>
                    </a:lnTo>
                    <a:lnTo>
                      <a:pt x="2" y="228"/>
                    </a:lnTo>
                    <a:lnTo>
                      <a:pt x="4" y="225"/>
                    </a:lnTo>
                    <a:lnTo>
                      <a:pt x="7" y="223"/>
                    </a:lnTo>
                    <a:lnTo>
                      <a:pt x="10" y="222"/>
                    </a:lnTo>
                    <a:lnTo>
                      <a:pt x="735" y="1"/>
                    </a:lnTo>
                    <a:lnTo>
                      <a:pt x="739" y="0"/>
                    </a:lnTo>
                    <a:lnTo>
                      <a:pt x="742" y="1"/>
                    </a:lnTo>
                    <a:lnTo>
                      <a:pt x="745" y="3"/>
                    </a:lnTo>
                    <a:lnTo>
                      <a:pt x="748" y="5"/>
                    </a:lnTo>
                    <a:lnTo>
                      <a:pt x="751" y="7"/>
                    </a:lnTo>
                    <a:lnTo>
                      <a:pt x="752" y="10"/>
                    </a:lnTo>
                    <a:lnTo>
                      <a:pt x="753" y="14"/>
                    </a:lnTo>
                    <a:lnTo>
                      <a:pt x="753" y="18"/>
                    </a:lnTo>
                    <a:lnTo>
                      <a:pt x="580" y="755"/>
                    </a:lnTo>
                    <a:lnTo>
                      <a:pt x="579" y="758"/>
                    </a:lnTo>
                    <a:lnTo>
                      <a:pt x="577" y="761"/>
                    </a:lnTo>
                    <a:lnTo>
                      <a:pt x="574" y="764"/>
                    </a:lnTo>
                    <a:lnTo>
                      <a:pt x="571" y="765"/>
                    </a:lnTo>
                    <a:lnTo>
                      <a:pt x="569" y="766"/>
                    </a:lnTo>
                    <a:lnTo>
                      <a:pt x="567" y="766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559" y="726"/>
                    </a:lnTo>
                    <a:lnTo>
                      <a:pt x="720" y="34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7" name="Freeform 38"/>
              <p:cNvSpPr>
                <a:spLocks/>
              </p:cNvSpPr>
              <p:nvPr/>
            </p:nvSpPr>
            <p:spPr bwMode="auto">
              <a:xfrm>
                <a:off x="5164" y="1444"/>
                <a:ext cx="595" cy="600"/>
              </a:xfrm>
              <a:custGeom>
                <a:avLst/>
                <a:gdLst>
                  <a:gd name="T0" fmla="*/ 1784 w 1784"/>
                  <a:gd name="T1" fmla="*/ 1802 h 1802"/>
                  <a:gd name="T2" fmla="*/ 4 w 1784"/>
                  <a:gd name="T3" fmla="*/ 22 h 1802"/>
                  <a:gd name="T4" fmla="*/ 1 w 1784"/>
                  <a:gd name="T5" fmla="*/ 18 h 1802"/>
                  <a:gd name="T6" fmla="*/ 0 w 1784"/>
                  <a:gd name="T7" fmla="*/ 14 h 1802"/>
                  <a:gd name="T8" fmla="*/ 1 w 1784"/>
                  <a:gd name="T9" fmla="*/ 8 h 1802"/>
                  <a:gd name="T10" fmla="*/ 4 w 1784"/>
                  <a:gd name="T11" fmla="*/ 4 h 1802"/>
                  <a:gd name="T12" fmla="*/ 9 w 1784"/>
                  <a:gd name="T13" fmla="*/ 1 h 1802"/>
                  <a:gd name="T14" fmla="*/ 14 w 1784"/>
                  <a:gd name="T15" fmla="*/ 0 h 1802"/>
                  <a:gd name="T16" fmla="*/ 20 w 1784"/>
                  <a:gd name="T17" fmla="*/ 1 h 1802"/>
                  <a:gd name="T18" fmla="*/ 24 w 1784"/>
                  <a:gd name="T19" fmla="*/ 4 h 1802"/>
                  <a:gd name="T20" fmla="*/ 1784 w 1784"/>
                  <a:gd name="T21" fmla="*/ 1764 h 1802"/>
                  <a:gd name="T22" fmla="*/ 1784 w 1784"/>
                  <a:gd name="T23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4" h="1802">
                    <a:moveTo>
                      <a:pt x="1784" y="1802"/>
                    </a:move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784" y="1764"/>
                    </a:lnTo>
                    <a:lnTo>
                      <a:pt x="1784" y="18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8" name="Freeform 39"/>
              <p:cNvSpPr>
                <a:spLocks/>
              </p:cNvSpPr>
              <p:nvPr/>
            </p:nvSpPr>
            <p:spPr bwMode="auto">
              <a:xfrm>
                <a:off x="4188" y="1630"/>
                <a:ext cx="478" cy="477"/>
              </a:xfrm>
              <a:custGeom>
                <a:avLst/>
                <a:gdLst>
                  <a:gd name="T0" fmla="*/ 1424 w 1434"/>
                  <a:gd name="T1" fmla="*/ 1433 h 1433"/>
                  <a:gd name="T2" fmla="*/ 1421 w 1434"/>
                  <a:gd name="T3" fmla="*/ 1433 h 1433"/>
                  <a:gd name="T4" fmla="*/ 1417 w 1434"/>
                  <a:gd name="T5" fmla="*/ 1431 h 1433"/>
                  <a:gd name="T6" fmla="*/ 2 w 1434"/>
                  <a:gd name="T7" fmla="*/ 16 h 1433"/>
                  <a:gd name="T8" fmla="*/ 0 w 1434"/>
                  <a:gd name="T9" fmla="*/ 13 h 1433"/>
                  <a:gd name="T10" fmla="*/ 0 w 1434"/>
                  <a:gd name="T11" fmla="*/ 9 h 1433"/>
                  <a:gd name="T12" fmla="*/ 0 w 1434"/>
                  <a:gd name="T13" fmla="*/ 6 h 1433"/>
                  <a:gd name="T14" fmla="*/ 2 w 1434"/>
                  <a:gd name="T15" fmla="*/ 3 h 1433"/>
                  <a:gd name="T16" fmla="*/ 5 w 1434"/>
                  <a:gd name="T17" fmla="*/ 1 h 1433"/>
                  <a:gd name="T18" fmla="*/ 8 w 1434"/>
                  <a:gd name="T19" fmla="*/ 0 h 1433"/>
                  <a:gd name="T20" fmla="*/ 12 w 1434"/>
                  <a:gd name="T21" fmla="*/ 1 h 1433"/>
                  <a:gd name="T22" fmla="*/ 16 w 1434"/>
                  <a:gd name="T23" fmla="*/ 3 h 1433"/>
                  <a:gd name="T24" fmla="*/ 1430 w 1434"/>
                  <a:gd name="T25" fmla="*/ 1417 h 1433"/>
                  <a:gd name="T26" fmla="*/ 1432 w 1434"/>
                  <a:gd name="T27" fmla="*/ 1420 h 1433"/>
                  <a:gd name="T28" fmla="*/ 1434 w 1434"/>
                  <a:gd name="T29" fmla="*/ 1424 h 1433"/>
                  <a:gd name="T30" fmla="*/ 1432 w 1434"/>
                  <a:gd name="T31" fmla="*/ 1428 h 1433"/>
                  <a:gd name="T32" fmla="*/ 1430 w 1434"/>
                  <a:gd name="T33" fmla="*/ 1431 h 1433"/>
                  <a:gd name="T34" fmla="*/ 1427 w 1434"/>
                  <a:gd name="T35" fmla="*/ 1433 h 1433"/>
                  <a:gd name="T36" fmla="*/ 1424 w 1434"/>
                  <a:gd name="T37" fmla="*/ 143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4" h="1433">
                    <a:moveTo>
                      <a:pt x="1424" y="1433"/>
                    </a:moveTo>
                    <a:lnTo>
                      <a:pt x="1421" y="1433"/>
                    </a:lnTo>
                    <a:lnTo>
                      <a:pt x="1417" y="1431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430" y="1417"/>
                    </a:lnTo>
                    <a:lnTo>
                      <a:pt x="1432" y="1420"/>
                    </a:lnTo>
                    <a:lnTo>
                      <a:pt x="1434" y="1424"/>
                    </a:lnTo>
                    <a:lnTo>
                      <a:pt x="1432" y="1428"/>
                    </a:lnTo>
                    <a:lnTo>
                      <a:pt x="1430" y="1431"/>
                    </a:lnTo>
                    <a:lnTo>
                      <a:pt x="1427" y="1433"/>
                    </a:lnTo>
                    <a:lnTo>
                      <a:pt x="1424" y="1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89" name="Freeform 40"/>
              <p:cNvSpPr>
                <a:spLocks/>
              </p:cNvSpPr>
              <p:nvPr/>
            </p:nvSpPr>
            <p:spPr bwMode="auto">
              <a:xfrm>
                <a:off x="3086" y="3503"/>
                <a:ext cx="608" cy="608"/>
              </a:xfrm>
              <a:custGeom>
                <a:avLst/>
                <a:gdLst>
                  <a:gd name="T0" fmla="*/ 1810 w 1824"/>
                  <a:gd name="T1" fmla="*/ 1823 h 1823"/>
                  <a:gd name="T2" fmla="*/ 1805 w 1824"/>
                  <a:gd name="T3" fmla="*/ 1822 h 1823"/>
                  <a:gd name="T4" fmla="*/ 1800 w 1824"/>
                  <a:gd name="T5" fmla="*/ 1819 h 1823"/>
                  <a:gd name="T6" fmla="*/ 5 w 1824"/>
                  <a:gd name="T7" fmla="*/ 22 h 1823"/>
                  <a:gd name="T8" fmla="*/ 1 w 1824"/>
                  <a:gd name="T9" fmla="*/ 18 h 1823"/>
                  <a:gd name="T10" fmla="*/ 0 w 1824"/>
                  <a:gd name="T11" fmla="*/ 14 h 1823"/>
                  <a:gd name="T12" fmla="*/ 1 w 1824"/>
                  <a:gd name="T13" fmla="*/ 8 h 1823"/>
                  <a:gd name="T14" fmla="*/ 5 w 1824"/>
                  <a:gd name="T15" fmla="*/ 4 h 1823"/>
                  <a:gd name="T16" fmla="*/ 9 w 1824"/>
                  <a:gd name="T17" fmla="*/ 1 h 1823"/>
                  <a:gd name="T18" fmla="*/ 14 w 1824"/>
                  <a:gd name="T19" fmla="*/ 0 h 1823"/>
                  <a:gd name="T20" fmla="*/ 19 w 1824"/>
                  <a:gd name="T21" fmla="*/ 1 h 1823"/>
                  <a:gd name="T22" fmla="*/ 23 w 1824"/>
                  <a:gd name="T23" fmla="*/ 4 h 1823"/>
                  <a:gd name="T24" fmla="*/ 1820 w 1824"/>
                  <a:gd name="T25" fmla="*/ 1799 h 1823"/>
                  <a:gd name="T26" fmla="*/ 1823 w 1824"/>
                  <a:gd name="T27" fmla="*/ 1804 h 1823"/>
                  <a:gd name="T28" fmla="*/ 1824 w 1824"/>
                  <a:gd name="T29" fmla="*/ 1809 h 1823"/>
                  <a:gd name="T30" fmla="*/ 1823 w 1824"/>
                  <a:gd name="T31" fmla="*/ 1814 h 1823"/>
                  <a:gd name="T32" fmla="*/ 1820 w 1824"/>
                  <a:gd name="T33" fmla="*/ 1819 h 1823"/>
                  <a:gd name="T34" fmla="*/ 1815 w 1824"/>
                  <a:gd name="T35" fmla="*/ 1822 h 1823"/>
                  <a:gd name="T36" fmla="*/ 1810 w 1824"/>
                  <a:gd name="T37" fmla="*/ 182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4" h="1823">
                    <a:moveTo>
                      <a:pt x="1810" y="1823"/>
                    </a:moveTo>
                    <a:lnTo>
                      <a:pt x="1805" y="1822"/>
                    </a:lnTo>
                    <a:lnTo>
                      <a:pt x="1800" y="1819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1820" y="1799"/>
                    </a:lnTo>
                    <a:lnTo>
                      <a:pt x="1823" y="1804"/>
                    </a:lnTo>
                    <a:lnTo>
                      <a:pt x="1824" y="1809"/>
                    </a:lnTo>
                    <a:lnTo>
                      <a:pt x="1823" y="1814"/>
                    </a:lnTo>
                    <a:lnTo>
                      <a:pt x="1820" y="1819"/>
                    </a:lnTo>
                    <a:lnTo>
                      <a:pt x="1815" y="1822"/>
                    </a:lnTo>
                    <a:lnTo>
                      <a:pt x="1810" y="18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0" name="Freeform 41"/>
              <p:cNvSpPr>
                <a:spLocks/>
              </p:cNvSpPr>
              <p:nvPr/>
            </p:nvSpPr>
            <p:spPr bwMode="auto">
              <a:xfrm>
                <a:off x="1815" y="1539"/>
                <a:ext cx="809" cy="426"/>
              </a:xfrm>
              <a:custGeom>
                <a:avLst/>
                <a:gdLst>
                  <a:gd name="T0" fmla="*/ 2402 w 2429"/>
                  <a:gd name="T1" fmla="*/ 1265 h 1278"/>
                  <a:gd name="T2" fmla="*/ 2381 w 2429"/>
                  <a:gd name="T3" fmla="*/ 1172 h 1278"/>
                  <a:gd name="T4" fmla="*/ 2324 w 2429"/>
                  <a:gd name="T5" fmla="*/ 1049 h 1278"/>
                  <a:gd name="T6" fmla="*/ 2277 w 2429"/>
                  <a:gd name="T7" fmla="*/ 989 h 1278"/>
                  <a:gd name="T8" fmla="*/ 2228 w 2429"/>
                  <a:gd name="T9" fmla="*/ 944 h 1278"/>
                  <a:gd name="T10" fmla="*/ 2215 w 2429"/>
                  <a:gd name="T11" fmla="*/ 900 h 1278"/>
                  <a:gd name="T12" fmla="*/ 2233 w 2429"/>
                  <a:gd name="T13" fmla="*/ 788 h 1278"/>
                  <a:gd name="T14" fmla="*/ 2257 w 2429"/>
                  <a:gd name="T15" fmla="*/ 658 h 1278"/>
                  <a:gd name="T16" fmla="*/ 2244 w 2429"/>
                  <a:gd name="T17" fmla="*/ 576 h 1278"/>
                  <a:gd name="T18" fmla="*/ 2222 w 2429"/>
                  <a:gd name="T19" fmla="*/ 543 h 1278"/>
                  <a:gd name="T20" fmla="*/ 2182 w 2429"/>
                  <a:gd name="T21" fmla="*/ 514 h 1278"/>
                  <a:gd name="T22" fmla="*/ 2125 w 2429"/>
                  <a:gd name="T23" fmla="*/ 500 h 1278"/>
                  <a:gd name="T24" fmla="*/ 2057 w 2429"/>
                  <a:gd name="T25" fmla="*/ 505 h 1278"/>
                  <a:gd name="T26" fmla="*/ 1978 w 2429"/>
                  <a:gd name="T27" fmla="*/ 530 h 1278"/>
                  <a:gd name="T28" fmla="*/ 1847 w 2429"/>
                  <a:gd name="T29" fmla="*/ 599 h 1278"/>
                  <a:gd name="T30" fmla="*/ 1640 w 2429"/>
                  <a:gd name="T31" fmla="*/ 749 h 1278"/>
                  <a:gd name="T32" fmla="*/ 1479 w 2429"/>
                  <a:gd name="T33" fmla="*/ 850 h 1278"/>
                  <a:gd name="T34" fmla="*/ 1342 w 2429"/>
                  <a:gd name="T35" fmla="*/ 913 h 1278"/>
                  <a:gd name="T36" fmla="*/ 1181 w 2429"/>
                  <a:gd name="T37" fmla="*/ 962 h 1278"/>
                  <a:gd name="T38" fmla="*/ 999 w 2429"/>
                  <a:gd name="T39" fmla="*/ 984 h 1278"/>
                  <a:gd name="T40" fmla="*/ 799 w 2429"/>
                  <a:gd name="T41" fmla="*/ 971 h 1278"/>
                  <a:gd name="T42" fmla="*/ 657 w 2429"/>
                  <a:gd name="T43" fmla="*/ 936 h 1278"/>
                  <a:gd name="T44" fmla="*/ 569 w 2429"/>
                  <a:gd name="T45" fmla="*/ 897 h 1278"/>
                  <a:gd name="T46" fmla="*/ 490 w 2429"/>
                  <a:gd name="T47" fmla="*/ 842 h 1278"/>
                  <a:gd name="T48" fmla="*/ 382 w 2429"/>
                  <a:gd name="T49" fmla="*/ 737 h 1278"/>
                  <a:gd name="T50" fmla="*/ 216 w 2429"/>
                  <a:gd name="T51" fmla="*/ 519 h 1278"/>
                  <a:gd name="T52" fmla="*/ 72 w 2429"/>
                  <a:gd name="T53" fmla="*/ 283 h 1278"/>
                  <a:gd name="T54" fmla="*/ 10 w 2429"/>
                  <a:gd name="T55" fmla="*/ 118 h 1278"/>
                  <a:gd name="T56" fmla="*/ 0 w 2429"/>
                  <a:gd name="T57" fmla="*/ 26 h 1278"/>
                  <a:gd name="T58" fmla="*/ 18 w 2429"/>
                  <a:gd name="T59" fmla="*/ 0 h 1278"/>
                  <a:gd name="T60" fmla="*/ 30 w 2429"/>
                  <a:gd name="T61" fmla="*/ 18 h 1278"/>
                  <a:gd name="T62" fmla="*/ 30 w 2429"/>
                  <a:gd name="T63" fmla="*/ 74 h 1278"/>
                  <a:gd name="T64" fmla="*/ 65 w 2429"/>
                  <a:gd name="T65" fmla="*/ 202 h 1278"/>
                  <a:gd name="T66" fmla="*/ 170 w 2429"/>
                  <a:gd name="T67" fmla="*/ 401 h 1278"/>
                  <a:gd name="T68" fmla="*/ 337 w 2429"/>
                  <a:gd name="T69" fmla="*/ 641 h 1278"/>
                  <a:gd name="T70" fmla="*/ 474 w 2429"/>
                  <a:gd name="T71" fmla="*/ 793 h 1278"/>
                  <a:gd name="T72" fmla="*/ 550 w 2429"/>
                  <a:gd name="T73" fmla="*/ 852 h 1278"/>
                  <a:gd name="T74" fmla="*/ 631 w 2429"/>
                  <a:gd name="T75" fmla="*/ 897 h 1278"/>
                  <a:gd name="T76" fmla="*/ 722 w 2429"/>
                  <a:gd name="T77" fmla="*/ 928 h 1278"/>
                  <a:gd name="T78" fmla="*/ 923 w 2429"/>
                  <a:gd name="T79" fmla="*/ 957 h 1278"/>
                  <a:gd name="T80" fmla="*/ 1107 w 2429"/>
                  <a:gd name="T81" fmla="*/ 947 h 1278"/>
                  <a:gd name="T82" fmla="*/ 1272 w 2429"/>
                  <a:gd name="T83" fmla="*/ 909 h 1278"/>
                  <a:gd name="T84" fmla="*/ 1416 w 2429"/>
                  <a:gd name="T85" fmla="*/ 851 h 1278"/>
                  <a:gd name="T86" fmla="*/ 1554 w 2429"/>
                  <a:gd name="T87" fmla="*/ 775 h 1278"/>
                  <a:gd name="T88" fmla="*/ 1750 w 2429"/>
                  <a:gd name="T89" fmla="*/ 632 h 1278"/>
                  <a:gd name="T90" fmla="*/ 1940 w 2429"/>
                  <a:gd name="T91" fmla="*/ 517 h 1278"/>
                  <a:gd name="T92" fmla="*/ 2028 w 2429"/>
                  <a:gd name="T93" fmla="*/ 483 h 1278"/>
                  <a:gd name="T94" fmla="*/ 2105 w 2429"/>
                  <a:gd name="T95" fmla="*/ 471 h 1278"/>
                  <a:gd name="T96" fmla="*/ 2172 w 2429"/>
                  <a:gd name="T97" fmla="*/ 480 h 1278"/>
                  <a:gd name="T98" fmla="*/ 2226 w 2429"/>
                  <a:gd name="T99" fmla="*/ 509 h 1278"/>
                  <a:gd name="T100" fmla="*/ 2259 w 2429"/>
                  <a:gd name="T101" fmla="*/ 546 h 1278"/>
                  <a:gd name="T102" fmla="*/ 2282 w 2429"/>
                  <a:gd name="T103" fmla="*/ 616 h 1278"/>
                  <a:gd name="T104" fmla="*/ 2277 w 2429"/>
                  <a:gd name="T105" fmla="*/ 715 h 1278"/>
                  <a:gd name="T106" fmla="*/ 2245 w 2429"/>
                  <a:gd name="T107" fmla="*/ 861 h 1278"/>
                  <a:gd name="T108" fmla="*/ 2244 w 2429"/>
                  <a:gd name="T109" fmla="*/ 914 h 1278"/>
                  <a:gd name="T110" fmla="*/ 2270 w 2429"/>
                  <a:gd name="T111" fmla="*/ 946 h 1278"/>
                  <a:gd name="T112" fmla="*/ 2327 w 2429"/>
                  <a:gd name="T113" fmla="*/ 1006 h 1278"/>
                  <a:gd name="T114" fmla="*/ 2388 w 2429"/>
                  <a:gd name="T115" fmla="*/ 1112 h 1278"/>
                  <a:gd name="T116" fmla="*/ 2422 w 2429"/>
                  <a:gd name="T117" fmla="*/ 1223 h 1278"/>
                  <a:gd name="T118" fmla="*/ 2422 w 2429"/>
                  <a:gd name="T119" fmla="*/ 1276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29" h="1278">
                    <a:moveTo>
                      <a:pt x="2416" y="1278"/>
                    </a:moveTo>
                    <a:lnTo>
                      <a:pt x="2411" y="1277"/>
                    </a:lnTo>
                    <a:lnTo>
                      <a:pt x="2406" y="1273"/>
                    </a:lnTo>
                    <a:lnTo>
                      <a:pt x="2404" y="1270"/>
                    </a:lnTo>
                    <a:lnTo>
                      <a:pt x="2402" y="1265"/>
                    </a:lnTo>
                    <a:lnTo>
                      <a:pt x="2401" y="1255"/>
                    </a:lnTo>
                    <a:lnTo>
                      <a:pt x="2397" y="1230"/>
                    </a:lnTo>
                    <a:lnTo>
                      <a:pt x="2392" y="1214"/>
                    </a:lnTo>
                    <a:lnTo>
                      <a:pt x="2388" y="1194"/>
                    </a:lnTo>
                    <a:lnTo>
                      <a:pt x="2381" y="1172"/>
                    </a:lnTo>
                    <a:lnTo>
                      <a:pt x="2373" y="1149"/>
                    </a:lnTo>
                    <a:lnTo>
                      <a:pt x="2364" y="1125"/>
                    </a:lnTo>
                    <a:lnTo>
                      <a:pt x="2352" y="1100"/>
                    </a:lnTo>
                    <a:lnTo>
                      <a:pt x="2339" y="1074"/>
                    </a:lnTo>
                    <a:lnTo>
                      <a:pt x="2324" y="1049"/>
                    </a:lnTo>
                    <a:lnTo>
                      <a:pt x="2316" y="1036"/>
                    </a:lnTo>
                    <a:lnTo>
                      <a:pt x="2307" y="1024"/>
                    </a:lnTo>
                    <a:lnTo>
                      <a:pt x="2297" y="1011"/>
                    </a:lnTo>
                    <a:lnTo>
                      <a:pt x="2287" y="999"/>
                    </a:lnTo>
                    <a:lnTo>
                      <a:pt x="2277" y="989"/>
                    </a:lnTo>
                    <a:lnTo>
                      <a:pt x="2265" y="978"/>
                    </a:lnTo>
                    <a:lnTo>
                      <a:pt x="2253" y="967"/>
                    </a:lnTo>
                    <a:lnTo>
                      <a:pt x="2240" y="957"/>
                    </a:lnTo>
                    <a:lnTo>
                      <a:pt x="2233" y="951"/>
                    </a:lnTo>
                    <a:lnTo>
                      <a:pt x="2228" y="944"/>
                    </a:lnTo>
                    <a:lnTo>
                      <a:pt x="2223" y="937"/>
                    </a:lnTo>
                    <a:lnTo>
                      <a:pt x="2219" y="928"/>
                    </a:lnTo>
                    <a:lnTo>
                      <a:pt x="2217" y="919"/>
                    </a:lnTo>
                    <a:lnTo>
                      <a:pt x="2216" y="910"/>
                    </a:lnTo>
                    <a:lnTo>
                      <a:pt x="2215" y="900"/>
                    </a:lnTo>
                    <a:lnTo>
                      <a:pt x="2215" y="889"/>
                    </a:lnTo>
                    <a:lnTo>
                      <a:pt x="2217" y="867"/>
                    </a:lnTo>
                    <a:lnTo>
                      <a:pt x="2222" y="842"/>
                    </a:lnTo>
                    <a:lnTo>
                      <a:pt x="2227" y="815"/>
                    </a:lnTo>
                    <a:lnTo>
                      <a:pt x="2233" y="788"/>
                    </a:lnTo>
                    <a:lnTo>
                      <a:pt x="2242" y="751"/>
                    </a:lnTo>
                    <a:lnTo>
                      <a:pt x="2250" y="713"/>
                    </a:lnTo>
                    <a:lnTo>
                      <a:pt x="2253" y="695"/>
                    </a:lnTo>
                    <a:lnTo>
                      <a:pt x="2255" y="677"/>
                    </a:lnTo>
                    <a:lnTo>
                      <a:pt x="2257" y="658"/>
                    </a:lnTo>
                    <a:lnTo>
                      <a:pt x="2257" y="641"/>
                    </a:lnTo>
                    <a:lnTo>
                      <a:pt x="2256" y="624"/>
                    </a:lnTo>
                    <a:lnTo>
                      <a:pt x="2254" y="607"/>
                    </a:lnTo>
                    <a:lnTo>
                      <a:pt x="2250" y="591"/>
                    </a:lnTo>
                    <a:lnTo>
                      <a:pt x="2244" y="576"/>
                    </a:lnTo>
                    <a:lnTo>
                      <a:pt x="2241" y="569"/>
                    </a:lnTo>
                    <a:lnTo>
                      <a:pt x="2237" y="562"/>
                    </a:lnTo>
                    <a:lnTo>
                      <a:pt x="2232" y="556"/>
                    </a:lnTo>
                    <a:lnTo>
                      <a:pt x="2227" y="548"/>
                    </a:lnTo>
                    <a:lnTo>
                      <a:pt x="2222" y="543"/>
                    </a:lnTo>
                    <a:lnTo>
                      <a:pt x="2216" y="536"/>
                    </a:lnTo>
                    <a:lnTo>
                      <a:pt x="2209" y="531"/>
                    </a:lnTo>
                    <a:lnTo>
                      <a:pt x="2202" y="525"/>
                    </a:lnTo>
                    <a:lnTo>
                      <a:pt x="2192" y="519"/>
                    </a:lnTo>
                    <a:lnTo>
                      <a:pt x="2182" y="514"/>
                    </a:lnTo>
                    <a:lnTo>
                      <a:pt x="2172" y="509"/>
                    </a:lnTo>
                    <a:lnTo>
                      <a:pt x="2161" y="506"/>
                    </a:lnTo>
                    <a:lnTo>
                      <a:pt x="2149" y="503"/>
                    </a:lnTo>
                    <a:lnTo>
                      <a:pt x="2137" y="501"/>
                    </a:lnTo>
                    <a:lnTo>
                      <a:pt x="2125" y="500"/>
                    </a:lnTo>
                    <a:lnTo>
                      <a:pt x="2113" y="498"/>
                    </a:lnTo>
                    <a:lnTo>
                      <a:pt x="2100" y="500"/>
                    </a:lnTo>
                    <a:lnTo>
                      <a:pt x="2086" y="501"/>
                    </a:lnTo>
                    <a:lnTo>
                      <a:pt x="2071" y="502"/>
                    </a:lnTo>
                    <a:lnTo>
                      <a:pt x="2057" y="505"/>
                    </a:lnTo>
                    <a:lnTo>
                      <a:pt x="2042" y="508"/>
                    </a:lnTo>
                    <a:lnTo>
                      <a:pt x="2026" y="512"/>
                    </a:lnTo>
                    <a:lnTo>
                      <a:pt x="2011" y="518"/>
                    </a:lnTo>
                    <a:lnTo>
                      <a:pt x="1995" y="523"/>
                    </a:lnTo>
                    <a:lnTo>
                      <a:pt x="1978" y="530"/>
                    </a:lnTo>
                    <a:lnTo>
                      <a:pt x="1960" y="537"/>
                    </a:lnTo>
                    <a:lnTo>
                      <a:pt x="1942" y="546"/>
                    </a:lnTo>
                    <a:lnTo>
                      <a:pt x="1925" y="555"/>
                    </a:lnTo>
                    <a:lnTo>
                      <a:pt x="1887" y="575"/>
                    </a:lnTo>
                    <a:lnTo>
                      <a:pt x="1847" y="599"/>
                    </a:lnTo>
                    <a:lnTo>
                      <a:pt x="1805" y="627"/>
                    </a:lnTo>
                    <a:lnTo>
                      <a:pt x="1762" y="657"/>
                    </a:lnTo>
                    <a:lnTo>
                      <a:pt x="1715" y="691"/>
                    </a:lnTo>
                    <a:lnTo>
                      <a:pt x="1668" y="727"/>
                    </a:lnTo>
                    <a:lnTo>
                      <a:pt x="1640" y="749"/>
                    </a:lnTo>
                    <a:lnTo>
                      <a:pt x="1607" y="773"/>
                    </a:lnTo>
                    <a:lnTo>
                      <a:pt x="1569" y="797"/>
                    </a:lnTo>
                    <a:lnTo>
                      <a:pt x="1526" y="824"/>
                    </a:lnTo>
                    <a:lnTo>
                      <a:pt x="1502" y="837"/>
                    </a:lnTo>
                    <a:lnTo>
                      <a:pt x="1479" y="850"/>
                    </a:lnTo>
                    <a:lnTo>
                      <a:pt x="1454" y="863"/>
                    </a:lnTo>
                    <a:lnTo>
                      <a:pt x="1427" y="876"/>
                    </a:lnTo>
                    <a:lnTo>
                      <a:pt x="1400" y="889"/>
                    </a:lnTo>
                    <a:lnTo>
                      <a:pt x="1371" y="901"/>
                    </a:lnTo>
                    <a:lnTo>
                      <a:pt x="1342" y="913"/>
                    </a:lnTo>
                    <a:lnTo>
                      <a:pt x="1311" y="924"/>
                    </a:lnTo>
                    <a:lnTo>
                      <a:pt x="1280" y="935"/>
                    </a:lnTo>
                    <a:lnTo>
                      <a:pt x="1248" y="944"/>
                    </a:lnTo>
                    <a:lnTo>
                      <a:pt x="1215" y="953"/>
                    </a:lnTo>
                    <a:lnTo>
                      <a:pt x="1181" y="962"/>
                    </a:lnTo>
                    <a:lnTo>
                      <a:pt x="1146" y="968"/>
                    </a:lnTo>
                    <a:lnTo>
                      <a:pt x="1110" y="974"/>
                    </a:lnTo>
                    <a:lnTo>
                      <a:pt x="1074" y="979"/>
                    </a:lnTo>
                    <a:lnTo>
                      <a:pt x="1037" y="982"/>
                    </a:lnTo>
                    <a:lnTo>
                      <a:pt x="999" y="984"/>
                    </a:lnTo>
                    <a:lnTo>
                      <a:pt x="960" y="985"/>
                    </a:lnTo>
                    <a:lnTo>
                      <a:pt x="921" y="984"/>
                    </a:lnTo>
                    <a:lnTo>
                      <a:pt x="882" y="982"/>
                    </a:lnTo>
                    <a:lnTo>
                      <a:pt x="841" y="978"/>
                    </a:lnTo>
                    <a:lnTo>
                      <a:pt x="799" y="971"/>
                    </a:lnTo>
                    <a:lnTo>
                      <a:pt x="757" y="964"/>
                    </a:lnTo>
                    <a:lnTo>
                      <a:pt x="715" y="954"/>
                    </a:lnTo>
                    <a:lnTo>
                      <a:pt x="696" y="949"/>
                    </a:lnTo>
                    <a:lnTo>
                      <a:pt x="676" y="942"/>
                    </a:lnTo>
                    <a:lnTo>
                      <a:pt x="657" y="936"/>
                    </a:lnTo>
                    <a:lnTo>
                      <a:pt x="639" y="929"/>
                    </a:lnTo>
                    <a:lnTo>
                      <a:pt x="621" y="922"/>
                    </a:lnTo>
                    <a:lnTo>
                      <a:pt x="604" y="914"/>
                    </a:lnTo>
                    <a:lnTo>
                      <a:pt x="587" y="905"/>
                    </a:lnTo>
                    <a:lnTo>
                      <a:pt x="569" y="897"/>
                    </a:lnTo>
                    <a:lnTo>
                      <a:pt x="553" y="887"/>
                    </a:lnTo>
                    <a:lnTo>
                      <a:pt x="537" y="876"/>
                    </a:lnTo>
                    <a:lnTo>
                      <a:pt x="521" y="865"/>
                    </a:lnTo>
                    <a:lnTo>
                      <a:pt x="505" y="854"/>
                    </a:lnTo>
                    <a:lnTo>
                      <a:pt x="490" y="842"/>
                    </a:lnTo>
                    <a:lnTo>
                      <a:pt x="473" y="829"/>
                    </a:lnTo>
                    <a:lnTo>
                      <a:pt x="458" y="816"/>
                    </a:lnTo>
                    <a:lnTo>
                      <a:pt x="443" y="801"/>
                    </a:lnTo>
                    <a:lnTo>
                      <a:pt x="412" y="770"/>
                    </a:lnTo>
                    <a:lnTo>
                      <a:pt x="382" y="737"/>
                    </a:lnTo>
                    <a:lnTo>
                      <a:pt x="350" y="700"/>
                    </a:lnTo>
                    <a:lnTo>
                      <a:pt x="318" y="660"/>
                    </a:lnTo>
                    <a:lnTo>
                      <a:pt x="285" y="616"/>
                    </a:lnTo>
                    <a:lnTo>
                      <a:pt x="252" y="570"/>
                    </a:lnTo>
                    <a:lnTo>
                      <a:pt x="216" y="519"/>
                    </a:lnTo>
                    <a:lnTo>
                      <a:pt x="179" y="465"/>
                    </a:lnTo>
                    <a:lnTo>
                      <a:pt x="146" y="415"/>
                    </a:lnTo>
                    <a:lnTo>
                      <a:pt x="118" y="368"/>
                    </a:lnTo>
                    <a:lnTo>
                      <a:pt x="93" y="324"/>
                    </a:lnTo>
                    <a:lnTo>
                      <a:pt x="72" y="283"/>
                    </a:lnTo>
                    <a:lnTo>
                      <a:pt x="53" y="244"/>
                    </a:lnTo>
                    <a:lnTo>
                      <a:pt x="39" y="208"/>
                    </a:lnTo>
                    <a:lnTo>
                      <a:pt x="26" y="175"/>
                    </a:lnTo>
                    <a:lnTo>
                      <a:pt x="18" y="145"/>
                    </a:lnTo>
                    <a:lnTo>
                      <a:pt x="10" y="118"/>
                    </a:lnTo>
                    <a:lnTo>
                      <a:pt x="5" y="94"/>
                    </a:lnTo>
                    <a:lnTo>
                      <a:pt x="1" y="72"/>
                    </a:lnTo>
                    <a:lnTo>
                      <a:pt x="0" y="54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3" y="15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23" y="1"/>
                    </a:lnTo>
                    <a:lnTo>
                      <a:pt x="27" y="4"/>
                    </a:lnTo>
                    <a:lnTo>
                      <a:pt x="30" y="8"/>
                    </a:lnTo>
                    <a:lnTo>
                      <a:pt x="31" y="14"/>
                    </a:lnTo>
                    <a:lnTo>
                      <a:pt x="30" y="18"/>
                    </a:lnTo>
                    <a:lnTo>
                      <a:pt x="28" y="23"/>
                    </a:lnTo>
                    <a:lnTo>
                      <a:pt x="27" y="32"/>
                    </a:lnTo>
                    <a:lnTo>
                      <a:pt x="26" y="44"/>
                    </a:lnTo>
                    <a:lnTo>
                      <a:pt x="27" y="58"/>
                    </a:lnTo>
                    <a:lnTo>
                      <a:pt x="30" y="74"/>
                    </a:lnTo>
                    <a:lnTo>
                      <a:pt x="33" y="94"/>
                    </a:lnTo>
                    <a:lnTo>
                      <a:pt x="37" y="116"/>
                    </a:lnTo>
                    <a:lnTo>
                      <a:pt x="45" y="142"/>
                    </a:lnTo>
                    <a:lnTo>
                      <a:pt x="54" y="170"/>
                    </a:lnTo>
                    <a:lnTo>
                      <a:pt x="65" y="202"/>
                    </a:lnTo>
                    <a:lnTo>
                      <a:pt x="80" y="236"/>
                    </a:lnTo>
                    <a:lnTo>
                      <a:pt x="98" y="273"/>
                    </a:lnTo>
                    <a:lnTo>
                      <a:pt x="118" y="313"/>
                    </a:lnTo>
                    <a:lnTo>
                      <a:pt x="142" y="356"/>
                    </a:lnTo>
                    <a:lnTo>
                      <a:pt x="170" y="401"/>
                    </a:lnTo>
                    <a:lnTo>
                      <a:pt x="201" y="450"/>
                    </a:lnTo>
                    <a:lnTo>
                      <a:pt x="238" y="503"/>
                    </a:lnTo>
                    <a:lnTo>
                      <a:pt x="273" y="552"/>
                    </a:lnTo>
                    <a:lnTo>
                      <a:pt x="306" y="599"/>
                    </a:lnTo>
                    <a:lnTo>
                      <a:pt x="337" y="641"/>
                    </a:lnTo>
                    <a:lnTo>
                      <a:pt x="369" y="680"/>
                    </a:lnTo>
                    <a:lnTo>
                      <a:pt x="399" y="716"/>
                    </a:lnTo>
                    <a:lnTo>
                      <a:pt x="429" y="749"/>
                    </a:lnTo>
                    <a:lnTo>
                      <a:pt x="459" y="779"/>
                    </a:lnTo>
                    <a:lnTo>
                      <a:pt x="474" y="793"/>
                    </a:lnTo>
                    <a:lnTo>
                      <a:pt x="488" y="806"/>
                    </a:lnTo>
                    <a:lnTo>
                      <a:pt x="504" y="819"/>
                    </a:lnTo>
                    <a:lnTo>
                      <a:pt x="519" y="831"/>
                    </a:lnTo>
                    <a:lnTo>
                      <a:pt x="535" y="842"/>
                    </a:lnTo>
                    <a:lnTo>
                      <a:pt x="550" y="852"/>
                    </a:lnTo>
                    <a:lnTo>
                      <a:pt x="566" y="862"/>
                    </a:lnTo>
                    <a:lnTo>
                      <a:pt x="581" y="872"/>
                    </a:lnTo>
                    <a:lnTo>
                      <a:pt x="598" y="881"/>
                    </a:lnTo>
                    <a:lnTo>
                      <a:pt x="615" y="889"/>
                    </a:lnTo>
                    <a:lnTo>
                      <a:pt x="631" y="897"/>
                    </a:lnTo>
                    <a:lnTo>
                      <a:pt x="648" y="904"/>
                    </a:lnTo>
                    <a:lnTo>
                      <a:pt x="667" y="911"/>
                    </a:lnTo>
                    <a:lnTo>
                      <a:pt x="684" y="917"/>
                    </a:lnTo>
                    <a:lnTo>
                      <a:pt x="702" y="923"/>
                    </a:lnTo>
                    <a:lnTo>
                      <a:pt x="722" y="928"/>
                    </a:lnTo>
                    <a:lnTo>
                      <a:pt x="763" y="937"/>
                    </a:lnTo>
                    <a:lnTo>
                      <a:pt x="804" y="945"/>
                    </a:lnTo>
                    <a:lnTo>
                      <a:pt x="844" y="951"/>
                    </a:lnTo>
                    <a:lnTo>
                      <a:pt x="884" y="955"/>
                    </a:lnTo>
                    <a:lnTo>
                      <a:pt x="923" y="957"/>
                    </a:lnTo>
                    <a:lnTo>
                      <a:pt x="960" y="958"/>
                    </a:lnTo>
                    <a:lnTo>
                      <a:pt x="998" y="957"/>
                    </a:lnTo>
                    <a:lnTo>
                      <a:pt x="1035" y="955"/>
                    </a:lnTo>
                    <a:lnTo>
                      <a:pt x="1072" y="952"/>
                    </a:lnTo>
                    <a:lnTo>
                      <a:pt x="1107" y="947"/>
                    </a:lnTo>
                    <a:lnTo>
                      <a:pt x="1142" y="942"/>
                    </a:lnTo>
                    <a:lnTo>
                      <a:pt x="1175" y="935"/>
                    </a:lnTo>
                    <a:lnTo>
                      <a:pt x="1209" y="927"/>
                    </a:lnTo>
                    <a:lnTo>
                      <a:pt x="1241" y="918"/>
                    </a:lnTo>
                    <a:lnTo>
                      <a:pt x="1272" y="909"/>
                    </a:lnTo>
                    <a:lnTo>
                      <a:pt x="1303" y="899"/>
                    </a:lnTo>
                    <a:lnTo>
                      <a:pt x="1333" y="887"/>
                    </a:lnTo>
                    <a:lnTo>
                      <a:pt x="1361" y="876"/>
                    </a:lnTo>
                    <a:lnTo>
                      <a:pt x="1389" y="864"/>
                    </a:lnTo>
                    <a:lnTo>
                      <a:pt x="1416" y="851"/>
                    </a:lnTo>
                    <a:lnTo>
                      <a:pt x="1442" y="840"/>
                    </a:lnTo>
                    <a:lnTo>
                      <a:pt x="1467" y="827"/>
                    </a:lnTo>
                    <a:lnTo>
                      <a:pt x="1491" y="814"/>
                    </a:lnTo>
                    <a:lnTo>
                      <a:pt x="1512" y="801"/>
                    </a:lnTo>
                    <a:lnTo>
                      <a:pt x="1554" y="775"/>
                    </a:lnTo>
                    <a:lnTo>
                      <a:pt x="1592" y="750"/>
                    </a:lnTo>
                    <a:lnTo>
                      <a:pt x="1624" y="727"/>
                    </a:lnTo>
                    <a:lnTo>
                      <a:pt x="1651" y="706"/>
                    </a:lnTo>
                    <a:lnTo>
                      <a:pt x="1701" y="667"/>
                    </a:lnTo>
                    <a:lnTo>
                      <a:pt x="1750" y="632"/>
                    </a:lnTo>
                    <a:lnTo>
                      <a:pt x="1795" y="600"/>
                    </a:lnTo>
                    <a:lnTo>
                      <a:pt x="1839" y="572"/>
                    </a:lnTo>
                    <a:lnTo>
                      <a:pt x="1880" y="547"/>
                    </a:lnTo>
                    <a:lnTo>
                      <a:pt x="1920" y="526"/>
                    </a:lnTo>
                    <a:lnTo>
                      <a:pt x="1940" y="517"/>
                    </a:lnTo>
                    <a:lnTo>
                      <a:pt x="1958" y="508"/>
                    </a:lnTo>
                    <a:lnTo>
                      <a:pt x="1976" y="501"/>
                    </a:lnTo>
                    <a:lnTo>
                      <a:pt x="1994" y="494"/>
                    </a:lnTo>
                    <a:lnTo>
                      <a:pt x="2011" y="489"/>
                    </a:lnTo>
                    <a:lnTo>
                      <a:pt x="2028" y="483"/>
                    </a:lnTo>
                    <a:lnTo>
                      <a:pt x="2044" y="479"/>
                    </a:lnTo>
                    <a:lnTo>
                      <a:pt x="2061" y="476"/>
                    </a:lnTo>
                    <a:lnTo>
                      <a:pt x="2076" y="474"/>
                    </a:lnTo>
                    <a:lnTo>
                      <a:pt x="2091" y="473"/>
                    </a:lnTo>
                    <a:lnTo>
                      <a:pt x="2105" y="471"/>
                    </a:lnTo>
                    <a:lnTo>
                      <a:pt x="2119" y="471"/>
                    </a:lnTo>
                    <a:lnTo>
                      <a:pt x="2133" y="473"/>
                    </a:lnTo>
                    <a:lnTo>
                      <a:pt x="2146" y="475"/>
                    </a:lnTo>
                    <a:lnTo>
                      <a:pt x="2159" y="477"/>
                    </a:lnTo>
                    <a:lnTo>
                      <a:pt x="2172" y="480"/>
                    </a:lnTo>
                    <a:lnTo>
                      <a:pt x="2184" y="484"/>
                    </a:lnTo>
                    <a:lnTo>
                      <a:pt x="2196" y="490"/>
                    </a:lnTo>
                    <a:lnTo>
                      <a:pt x="2206" y="496"/>
                    </a:lnTo>
                    <a:lnTo>
                      <a:pt x="2217" y="503"/>
                    </a:lnTo>
                    <a:lnTo>
                      <a:pt x="2226" y="509"/>
                    </a:lnTo>
                    <a:lnTo>
                      <a:pt x="2233" y="516"/>
                    </a:lnTo>
                    <a:lnTo>
                      <a:pt x="2241" y="523"/>
                    </a:lnTo>
                    <a:lnTo>
                      <a:pt x="2248" y="531"/>
                    </a:lnTo>
                    <a:lnTo>
                      <a:pt x="2254" y="538"/>
                    </a:lnTo>
                    <a:lnTo>
                      <a:pt x="2259" y="546"/>
                    </a:lnTo>
                    <a:lnTo>
                      <a:pt x="2264" y="555"/>
                    </a:lnTo>
                    <a:lnTo>
                      <a:pt x="2268" y="562"/>
                    </a:lnTo>
                    <a:lnTo>
                      <a:pt x="2274" y="579"/>
                    </a:lnTo>
                    <a:lnTo>
                      <a:pt x="2280" y="598"/>
                    </a:lnTo>
                    <a:lnTo>
                      <a:pt x="2282" y="616"/>
                    </a:lnTo>
                    <a:lnTo>
                      <a:pt x="2284" y="636"/>
                    </a:lnTo>
                    <a:lnTo>
                      <a:pt x="2284" y="655"/>
                    </a:lnTo>
                    <a:lnTo>
                      <a:pt x="2282" y="675"/>
                    </a:lnTo>
                    <a:lnTo>
                      <a:pt x="2280" y="695"/>
                    </a:lnTo>
                    <a:lnTo>
                      <a:pt x="2277" y="715"/>
                    </a:lnTo>
                    <a:lnTo>
                      <a:pt x="2269" y="755"/>
                    </a:lnTo>
                    <a:lnTo>
                      <a:pt x="2260" y="793"/>
                    </a:lnTo>
                    <a:lnTo>
                      <a:pt x="2255" y="817"/>
                    </a:lnTo>
                    <a:lnTo>
                      <a:pt x="2250" y="840"/>
                    </a:lnTo>
                    <a:lnTo>
                      <a:pt x="2245" y="861"/>
                    </a:lnTo>
                    <a:lnTo>
                      <a:pt x="2243" y="881"/>
                    </a:lnTo>
                    <a:lnTo>
                      <a:pt x="2242" y="890"/>
                    </a:lnTo>
                    <a:lnTo>
                      <a:pt x="2242" y="899"/>
                    </a:lnTo>
                    <a:lnTo>
                      <a:pt x="2243" y="906"/>
                    </a:lnTo>
                    <a:lnTo>
                      <a:pt x="2244" y="914"/>
                    </a:lnTo>
                    <a:lnTo>
                      <a:pt x="2245" y="921"/>
                    </a:lnTo>
                    <a:lnTo>
                      <a:pt x="2249" y="926"/>
                    </a:lnTo>
                    <a:lnTo>
                      <a:pt x="2252" y="931"/>
                    </a:lnTo>
                    <a:lnTo>
                      <a:pt x="2256" y="936"/>
                    </a:lnTo>
                    <a:lnTo>
                      <a:pt x="2270" y="946"/>
                    </a:lnTo>
                    <a:lnTo>
                      <a:pt x="2283" y="957"/>
                    </a:lnTo>
                    <a:lnTo>
                      <a:pt x="2295" y="969"/>
                    </a:lnTo>
                    <a:lnTo>
                      <a:pt x="2306" y="981"/>
                    </a:lnTo>
                    <a:lnTo>
                      <a:pt x="2317" y="993"/>
                    </a:lnTo>
                    <a:lnTo>
                      <a:pt x="2327" y="1006"/>
                    </a:lnTo>
                    <a:lnTo>
                      <a:pt x="2337" y="1019"/>
                    </a:lnTo>
                    <a:lnTo>
                      <a:pt x="2346" y="1032"/>
                    </a:lnTo>
                    <a:lnTo>
                      <a:pt x="2362" y="1059"/>
                    </a:lnTo>
                    <a:lnTo>
                      <a:pt x="2376" y="1085"/>
                    </a:lnTo>
                    <a:lnTo>
                      <a:pt x="2388" y="1112"/>
                    </a:lnTo>
                    <a:lnTo>
                      <a:pt x="2398" y="1137"/>
                    </a:lnTo>
                    <a:lnTo>
                      <a:pt x="2406" y="1161"/>
                    </a:lnTo>
                    <a:lnTo>
                      <a:pt x="2413" y="1184"/>
                    </a:lnTo>
                    <a:lnTo>
                      <a:pt x="2418" y="1204"/>
                    </a:lnTo>
                    <a:lnTo>
                      <a:pt x="2422" y="1223"/>
                    </a:lnTo>
                    <a:lnTo>
                      <a:pt x="2428" y="1251"/>
                    </a:lnTo>
                    <a:lnTo>
                      <a:pt x="2429" y="1263"/>
                    </a:lnTo>
                    <a:lnTo>
                      <a:pt x="2429" y="1268"/>
                    </a:lnTo>
                    <a:lnTo>
                      <a:pt x="2427" y="1272"/>
                    </a:lnTo>
                    <a:lnTo>
                      <a:pt x="2422" y="1276"/>
                    </a:lnTo>
                    <a:lnTo>
                      <a:pt x="2417" y="1277"/>
                    </a:lnTo>
                    <a:lnTo>
                      <a:pt x="2416" y="1278"/>
                    </a:lnTo>
                    <a:lnTo>
                      <a:pt x="2416" y="1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1" name="Freeform 42"/>
              <p:cNvSpPr>
                <a:spLocks/>
              </p:cNvSpPr>
              <p:nvPr/>
            </p:nvSpPr>
            <p:spPr bwMode="auto">
              <a:xfrm>
                <a:off x="1834" y="1512"/>
                <a:ext cx="817" cy="428"/>
              </a:xfrm>
              <a:custGeom>
                <a:avLst/>
                <a:gdLst>
                  <a:gd name="T0" fmla="*/ 2425 w 2451"/>
                  <a:gd name="T1" fmla="*/ 1276 h 1284"/>
                  <a:gd name="T2" fmla="*/ 2400 w 2451"/>
                  <a:gd name="T3" fmla="*/ 1194 h 1284"/>
                  <a:gd name="T4" fmla="*/ 2325 w 2451"/>
                  <a:gd name="T5" fmla="*/ 1060 h 1284"/>
                  <a:gd name="T6" fmla="*/ 2242 w 2451"/>
                  <a:gd name="T7" fmla="*/ 980 h 1284"/>
                  <a:gd name="T8" fmla="*/ 2222 w 2451"/>
                  <a:gd name="T9" fmla="*/ 941 h 1284"/>
                  <a:gd name="T10" fmla="*/ 2226 w 2451"/>
                  <a:gd name="T11" fmla="*/ 850 h 1284"/>
                  <a:gd name="T12" fmla="*/ 2243 w 2451"/>
                  <a:gd name="T13" fmla="*/ 720 h 1284"/>
                  <a:gd name="T14" fmla="*/ 2232 w 2451"/>
                  <a:gd name="T15" fmla="*/ 640 h 1284"/>
                  <a:gd name="T16" fmla="*/ 2195 w 2451"/>
                  <a:gd name="T17" fmla="*/ 588 h 1284"/>
                  <a:gd name="T18" fmla="*/ 2139 w 2451"/>
                  <a:gd name="T19" fmla="*/ 559 h 1284"/>
                  <a:gd name="T20" fmla="*/ 2053 w 2451"/>
                  <a:gd name="T21" fmla="*/ 553 h 1284"/>
                  <a:gd name="T22" fmla="*/ 1948 w 2451"/>
                  <a:gd name="T23" fmla="*/ 582 h 1284"/>
                  <a:gd name="T24" fmla="*/ 1824 w 2451"/>
                  <a:gd name="T25" fmla="*/ 641 h 1284"/>
                  <a:gd name="T26" fmla="*/ 1679 w 2451"/>
                  <a:gd name="T27" fmla="*/ 734 h 1284"/>
                  <a:gd name="T28" fmla="*/ 1482 w 2451"/>
                  <a:gd name="T29" fmla="*/ 857 h 1284"/>
                  <a:gd name="T30" fmla="*/ 1350 w 2451"/>
                  <a:gd name="T31" fmla="*/ 917 h 1284"/>
                  <a:gd name="T32" fmla="*/ 1200 w 2451"/>
                  <a:gd name="T33" fmla="*/ 965 h 1284"/>
                  <a:gd name="T34" fmla="*/ 1032 w 2451"/>
                  <a:gd name="T35" fmla="*/ 993 h 1284"/>
                  <a:gd name="T36" fmla="*/ 849 w 2451"/>
                  <a:gd name="T37" fmla="*/ 992 h 1284"/>
                  <a:gd name="T38" fmla="*/ 676 w 2451"/>
                  <a:gd name="T39" fmla="*/ 959 h 1284"/>
                  <a:gd name="T40" fmla="*/ 586 w 2451"/>
                  <a:gd name="T41" fmla="*/ 926 h 1284"/>
                  <a:gd name="T42" fmla="*/ 505 w 2451"/>
                  <a:gd name="T43" fmla="*/ 876 h 1284"/>
                  <a:gd name="T44" fmla="*/ 428 w 2451"/>
                  <a:gd name="T45" fmla="*/ 810 h 1284"/>
                  <a:gd name="T46" fmla="*/ 273 w 2451"/>
                  <a:gd name="T47" fmla="*/ 623 h 1284"/>
                  <a:gd name="T48" fmla="*/ 114 w 2451"/>
                  <a:gd name="T49" fmla="*/ 380 h 1284"/>
                  <a:gd name="T50" fmla="*/ 27 w 2451"/>
                  <a:gd name="T51" fmla="*/ 193 h 1284"/>
                  <a:gd name="T52" fmla="*/ 0 w 2451"/>
                  <a:gd name="T53" fmla="*/ 63 h 1284"/>
                  <a:gd name="T54" fmla="*/ 11 w 2451"/>
                  <a:gd name="T55" fmla="*/ 3 h 1284"/>
                  <a:gd name="T56" fmla="*/ 33 w 2451"/>
                  <a:gd name="T57" fmla="*/ 9 h 1284"/>
                  <a:gd name="T58" fmla="*/ 27 w 2451"/>
                  <a:gd name="T59" fmla="*/ 44 h 1284"/>
                  <a:gd name="T60" fmla="*/ 41 w 2451"/>
                  <a:gd name="T61" fmla="*/ 143 h 1284"/>
                  <a:gd name="T62" fmla="*/ 110 w 2451"/>
                  <a:gd name="T63" fmla="*/ 316 h 1284"/>
                  <a:gd name="T64" fmla="*/ 261 w 2451"/>
                  <a:gd name="T65" fmla="*/ 558 h 1284"/>
                  <a:gd name="T66" fmla="*/ 414 w 2451"/>
                  <a:gd name="T67" fmla="*/ 757 h 1284"/>
                  <a:gd name="T68" fmla="*/ 504 w 2451"/>
                  <a:gd name="T69" fmla="*/ 841 h 1284"/>
                  <a:gd name="T70" fmla="*/ 581 w 2451"/>
                  <a:gd name="T71" fmla="*/ 892 h 1284"/>
                  <a:gd name="T72" fmla="*/ 665 w 2451"/>
                  <a:gd name="T73" fmla="*/ 928 h 1284"/>
                  <a:gd name="T74" fmla="*/ 815 w 2451"/>
                  <a:gd name="T75" fmla="*/ 960 h 1284"/>
                  <a:gd name="T76" fmla="*/ 995 w 2451"/>
                  <a:gd name="T77" fmla="*/ 968 h 1284"/>
                  <a:gd name="T78" fmla="*/ 1163 w 2451"/>
                  <a:gd name="T79" fmla="*/ 946 h 1284"/>
                  <a:gd name="T80" fmla="*/ 1314 w 2451"/>
                  <a:gd name="T81" fmla="*/ 902 h 1284"/>
                  <a:gd name="T82" fmla="*/ 1447 w 2451"/>
                  <a:gd name="T83" fmla="*/ 845 h 1284"/>
                  <a:gd name="T84" fmla="*/ 1629 w 2451"/>
                  <a:gd name="T85" fmla="*/ 736 h 1284"/>
                  <a:gd name="T86" fmla="*/ 1784 w 2451"/>
                  <a:gd name="T87" fmla="*/ 633 h 1284"/>
                  <a:gd name="T88" fmla="*/ 1915 w 2451"/>
                  <a:gd name="T89" fmla="*/ 565 h 1284"/>
                  <a:gd name="T90" fmla="*/ 2034 w 2451"/>
                  <a:gd name="T91" fmla="*/ 529 h 1284"/>
                  <a:gd name="T92" fmla="*/ 2131 w 2451"/>
                  <a:gd name="T93" fmla="*/ 529 h 1284"/>
                  <a:gd name="T94" fmla="*/ 2205 w 2451"/>
                  <a:gd name="T95" fmla="*/ 561 h 1284"/>
                  <a:gd name="T96" fmla="*/ 2238 w 2451"/>
                  <a:gd name="T97" fmla="*/ 596 h 1284"/>
                  <a:gd name="T98" fmla="*/ 2266 w 2451"/>
                  <a:gd name="T99" fmla="*/ 662 h 1284"/>
                  <a:gd name="T100" fmla="*/ 2267 w 2451"/>
                  <a:gd name="T101" fmla="*/ 754 h 1284"/>
                  <a:gd name="T102" fmla="*/ 2248 w 2451"/>
                  <a:gd name="T103" fmla="*/ 893 h 1284"/>
                  <a:gd name="T104" fmla="*/ 2251 w 2451"/>
                  <a:gd name="T105" fmla="*/ 943 h 1284"/>
                  <a:gd name="T106" fmla="*/ 2287 w 2451"/>
                  <a:gd name="T107" fmla="*/ 981 h 1284"/>
                  <a:gd name="T108" fmla="*/ 2382 w 2451"/>
                  <a:gd name="T109" fmla="*/ 1093 h 1284"/>
                  <a:gd name="T110" fmla="*/ 2442 w 2451"/>
                  <a:gd name="T111" fmla="*/ 1237 h 1284"/>
                  <a:gd name="T112" fmla="*/ 2451 w 2451"/>
                  <a:gd name="T113" fmla="*/ 1266 h 1284"/>
                  <a:gd name="T114" fmla="*/ 2440 w 2451"/>
                  <a:gd name="T115" fmla="*/ 128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51" h="1284">
                    <a:moveTo>
                      <a:pt x="2438" y="1284"/>
                    </a:moveTo>
                    <a:lnTo>
                      <a:pt x="2435" y="1283"/>
                    </a:lnTo>
                    <a:lnTo>
                      <a:pt x="2431" y="1282"/>
                    </a:lnTo>
                    <a:lnTo>
                      <a:pt x="2428" y="1280"/>
                    </a:lnTo>
                    <a:lnTo>
                      <a:pt x="2425" y="1276"/>
                    </a:lnTo>
                    <a:lnTo>
                      <a:pt x="2423" y="1270"/>
                    </a:lnTo>
                    <a:lnTo>
                      <a:pt x="2421" y="1262"/>
                    </a:lnTo>
                    <a:lnTo>
                      <a:pt x="2416" y="1244"/>
                    </a:lnTo>
                    <a:lnTo>
                      <a:pt x="2410" y="1221"/>
                    </a:lnTo>
                    <a:lnTo>
                      <a:pt x="2400" y="1194"/>
                    </a:lnTo>
                    <a:lnTo>
                      <a:pt x="2387" y="1162"/>
                    </a:lnTo>
                    <a:lnTo>
                      <a:pt x="2373" y="1134"/>
                    </a:lnTo>
                    <a:lnTo>
                      <a:pt x="2358" y="1108"/>
                    </a:lnTo>
                    <a:lnTo>
                      <a:pt x="2343" y="1083"/>
                    </a:lnTo>
                    <a:lnTo>
                      <a:pt x="2325" y="1060"/>
                    </a:lnTo>
                    <a:lnTo>
                      <a:pt x="2308" y="1039"/>
                    </a:lnTo>
                    <a:lnTo>
                      <a:pt x="2290" y="1020"/>
                    </a:lnTo>
                    <a:lnTo>
                      <a:pt x="2269" y="1001"/>
                    </a:lnTo>
                    <a:lnTo>
                      <a:pt x="2249" y="986"/>
                    </a:lnTo>
                    <a:lnTo>
                      <a:pt x="2242" y="980"/>
                    </a:lnTo>
                    <a:lnTo>
                      <a:pt x="2236" y="973"/>
                    </a:lnTo>
                    <a:lnTo>
                      <a:pt x="2232" y="966"/>
                    </a:lnTo>
                    <a:lnTo>
                      <a:pt x="2227" y="958"/>
                    </a:lnTo>
                    <a:lnTo>
                      <a:pt x="2224" y="950"/>
                    </a:lnTo>
                    <a:lnTo>
                      <a:pt x="2222" y="941"/>
                    </a:lnTo>
                    <a:lnTo>
                      <a:pt x="2221" y="931"/>
                    </a:lnTo>
                    <a:lnTo>
                      <a:pt x="2220" y="920"/>
                    </a:lnTo>
                    <a:lnTo>
                      <a:pt x="2221" y="899"/>
                    </a:lnTo>
                    <a:lnTo>
                      <a:pt x="2223" y="875"/>
                    </a:lnTo>
                    <a:lnTo>
                      <a:pt x="2226" y="850"/>
                    </a:lnTo>
                    <a:lnTo>
                      <a:pt x="2230" y="823"/>
                    </a:lnTo>
                    <a:lnTo>
                      <a:pt x="2236" y="789"/>
                    </a:lnTo>
                    <a:lnTo>
                      <a:pt x="2240" y="754"/>
                    </a:lnTo>
                    <a:lnTo>
                      <a:pt x="2242" y="737"/>
                    </a:lnTo>
                    <a:lnTo>
                      <a:pt x="2243" y="720"/>
                    </a:lnTo>
                    <a:lnTo>
                      <a:pt x="2243" y="703"/>
                    </a:lnTo>
                    <a:lnTo>
                      <a:pt x="2242" y="687"/>
                    </a:lnTo>
                    <a:lnTo>
                      <a:pt x="2240" y="671"/>
                    </a:lnTo>
                    <a:lnTo>
                      <a:pt x="2237" y="655"/>
                    </a:lnTo>
                    <a:lnTo>
                      <a:pt x="2232" y="640"/>
                    </a:lnTo>
                    <a:lnTo>
                      <a:pt x="2225" y="626"/>
                    </a:lnTo>
                    <a:lnTo>
                      <a:pt x="2217" y="613"/>
                    </a:lnTo>
                    <a:lnTo>
                      <a:pt x="2207" y="600"/>
                    </a:lnTo>
                    <a:lnTo>
                      <a:pt x="2201" y="594"/>
                    </a:lnTo>
                    <a:lnTo>
                      <a:pt x="2195" y="588"/>
                    </a:lnTo>
                    <a:lnTo>
                      <a:pt x="2188" y="583"/>
                    </a:lnTo>
                    <a:lnTo>
                      <a:pt x="2181" y="578"/>
                    </a:lnTo>
                    <a:lnTo>
                      <a:pt x="2168" y="570"/>
                    </a:lnTo>
                    <a:lnTo>
                      <a:pt x="2154" y="564"/>
                    </a:lnTo>
                    <a:lnTo>
                      <a:pt x="2139" y="559"/>
                    </a:lnTo>
                    <a:lnTo>
                      <a:pt x="2124" y="555"/>
                    </a:lnTo>
                    <a:lnTo>
                      <a:pt x="2107" y="552"/>
                    </a:lnTo>
                    <a:lnTo>
                      <a:pt x="2090" y="551"/>
                    </a:lnTo>
                    <a:lnTo>
                      <a:pt x="2072" y="551"/>
                    </a:lnTo>
                    <a:lnTo>
                      <a:pt x="2053" y="553"/>
                    </a:lnTo>
                    <a:lnTo>
                      <a:pt x="2034" y="557"/>
                    </a:lnTo>
                    <a:lnTo>
                      <a:pt x="2013" y="561"/>
                    </a:lnTo>
                    <a:lnTo>
                      <a:pt x="1993" y="566"/>
                    </a:lnTo>
                    <a:lnTo>
                      <a:pt x="1970" y="573"/>
                    </a:lnTo>
                    <a:lnTo>
                      <a:pt x="1948" y="582"/>
                    </a:lnTo>
                    <a:lnTo>
                      <a:pt x="1924" y="591"/>
                    </a:lnTo>
                    <a:lnTo>
                      <a:pt x="1900" y="602"/>
                    </a:lnTo>
                    <a:lnTo>
                      <a:pt x="1874" y="614"/>
                    </a:lnTo>
                    <a:lnTo>
                      <a:pt x="1849" y="627"/>
                    </a:lnTo>
                    <a:lnTo>
                      <a:pt x="1824" y="641"/>
                    </a:lnTo>
                    <a:lnTo>
                      <a:pt x="1797" y="657"/>
                    </a:lnTo>
                    <a:lnTo>
                      <a:pt x="1769" y="673"/>
                    </a:lnTo>
                    <a:lnTo>
                      <a:pt x="1741" y="692"/>
                    </a:lnTo>
                    <a:lnTo>
                      <a:pt x="1710" y="712"/>
                    </a:lnTo>
                    <a:lnTo>
                      <a:pt x="1679" y="734"/>
                    </a:lnTo>
                    <a:lnTo>
                      <a:pt x="1645" y="757"/>
                    </a:lnTo>
                    <a:lnTo>
                      <a:pt x="1611" y="781"/>
                    </a:lnTo>
                    <a:lnTo>
                      <a:pt x="1572" y="806"/>
                    </a:lnTo>
                    <a:lnTo>
                      <a:pt x="1529" y="832"/>
                    </a:lnTo>
                    <a:lnTo>
                      <a:pt x="1482" y="857"/>
                    </a:lnTo>
                    <a:lnTo>
                      <a:pt x="1457" y="870"/>
                    </a:lnTo>
                    <a:lnTo>
                      <a:pt x="1432" y="882"/>
                    </a:lnTo>
                    <a:lnTo>
                      <a:pt x="1405" y="893"/>
                    </a:lnTo>
                    <a:lnTo>
                      <a:pt x="1378" y="905"/>
                    </a:lnTo>
                    <a:lnTo>
                      <a:pt x="1350" y="917"/>
                    </a:lnTo>
                    <a:lnTo>
                      <a:pt x="1322" y="928"/>
                    </a:lnTo>
                    <a:lnTo>
                      <a:pt x="1293" y="938"/>
                    </a:lnTo>
                    <a:lnTo>
                      <a:pt x="1263" y="947"/>
                    </a:lnTo>
                    <a:lnTo>
                      <a:pt x="1232" y="957"/>
                    </a:lnTo>
                    <a:lnTo>
                      <a:pt x="1200" y="965"/>
                    </a:lnTo>
                    <a:lnTo>
                      <a:pt x="1168" y="972"/>
                    </a:lnTo>
                    <a:lnTo>
                      <a:pt x="1134" y="979"/>
                    </a:lnTo>
                    <a:lnTo>
                      <a:pt x="1101" y="984"/>
                    </a:lnTo>
                    <a:lnTo>
                      <a:pt x="1066" y="990"/>
                    </a:lnTo>
                    <a:lnTo>
                      <a:pt x="1032" y="993"/>
                    </a:lnTo>
                    <a:lnTo>
                      <a:pt x="996" y="995"/>
                    </a:lnTo>
                    <a:lnTo>
                      <a:pt x="961" y="996"/>
                    </a:lnTo>
                    <a:lnTo>
                      <a:pt x="924" y="996"/>
                    </a:lnTo>
                    <a:lnTo>
                      <a:pt x="887" y="995"/>
                    </a:lnTo>
                    <a:lnTo>
                      <a:pt x="849" y="992"/>
                    </a:lnTo>
                    <a:lnTo>
                      <a:pt x="812" y="987"/>
                    </a:lnTo>
                    <a:lnTo>
                      <a:pt x="773" y="982"/>
                    </a:lnTo>
                    <a:lnTo>
                      <a:pt x="734" y="974"/>
                    </a:lnTo>
                    <a:lnTo>
                      <a:pt x="695" y="965"/>
                    </a:lnTo>
                    <a:lnTo>
                      <a:pt x="676" y="959"/>
                    </a:lnTo>
                    <a:lnTo>
                      <a:pt x="657" y="954"/>
                    </a:lnTo>
                    <a:lnTo>
                      <a:pt x="639" y="947"/>
                    </a:lnTo>
                    <a:lnTo>
                      <a:pt x="620" y="941"/>
                    </a:lnTo>
                    <a:lnTo>
                      <a:pt x="603" y="933"/>
                    </a:lnTo>
                    <a:lnTo>
                      <a:pt x="586" y="926"/>
                    </a:lnTo>
                    <a:lnTo>
                      <a:pt x="570" y="917"/>
                    </a:lnTo>
                    <a:lnTo>
                      <a:pt x="552" y="908"/>
                    </a:lnTo>
                    <a:lnTo>
                      <a:pt x="536" y="898"/>
                    </a:lnTo>
                    <a:lnTo>
                      <a:pt x="520" y="887"/>
                    </a:lnTo>
                    <a:lnTo>
                      <a:pt x="505" y="876"/>
                    </a:lnTo>
                    <a:lnTo>
                      <a:pt x="489" y="864"/>
                    </a:lnTo>
                    <a:lnTo>
                      <a:pt x="474" y="851"/>
                    </a:lnTo>
                    <a:lnTo>
                      <a:pt x="458" y="838"/>
                    </a:lnTo>
                    <a:lnTo>
                      <a:pt x="443" y="824"/>
                    </a:lnTo>
                    <a:lnTo>
                      <a:pt x="428" y="810"/>
                    </a:lnTo>
                    <a:lnTo>
                      <a:pt x="397" y="779"/>
                    </a:lnTo>
                    <a:lnTo>
                      <a:pt x="367" y="745"/>
                    </a:lnTo>
                    <a:lnTo>
                      <a:pt x="336" y="707"/>
                    </a:lnTo>
                    <a:lnTo>
                      <a:pt x="305" y="666"/>
                    </a:lnTo>
                    <a:lnTo>
                      <a:pt x="273" y="623"/>
                    </a:lnTo>
                    <a:lnTo>
                      <a:pt x="239" y="575"/>
                    </a:lnTo>
                    <a:lnTo>
                      <a:pt x="205" y="524"/>
                    </a:lnTo>
                    <a:lnTo>
                      <a:pt x="169" y="469"/>
                    </a:lnTo>
                    <a:lnTo>
                      <a:pt x="140" y="424"/>
                    </a:lnTo>
                    <a:lnTo>
                      <a:pt x="114" y="380"/>
                    </a:lnTo>
                    <a:lnTo>
                      <a:pt x="90" y="338"/>
                    </a:lnTo>
                    <a:lnTo>
                      <a:pt x="71" y="299"/>
                    </a:lnTo>
                    <a:lnTo>
                      <a:pt x="54" y="261"/>
                    </a:lnTo>
                    <a:lnTo>
                      <a:pt x="40" y="225"/>
                    </a:lnTo>
                    <a:lnTo>
                      <a:pt x="27" y="193"/>
                    </a:lnTo>
                    <a:lnTo>
                      <a:pt x="17" y="162"/>
                    </a:lnTo>
                    <a:lnTo>
                      <a:pt x="9" y="134"/>
                    </a:lnTo>
                    <a:lnTo>
                      <a:pt x="4" y="108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1" y="30"/>
                    </a:lnTo>
                    <a:lnTo>
                      <a:pt x="4" y="17"/>
                    </a:lnTo>
                    <a:lnTo>
                      <a:pt x="8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0" y="5"/>
                    </a:lnTo>
                    <a:lnTo>
                      <a:pt x="33" y="9"/>
                    </a:lnTo>
                    <a:lnTo>
                      <a:pt x="33" y="15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28" y="33"/>
                    </a:lnTo>
                    <a:lnTo>
                      <a:pt x="27" y="44"/>
                    </a:lnTo>
                    <a:lnTo>
                      <a:pt x="27" y="58"/>
                    </a:lnTo>
                    <a:lnTo>
                      <a:pt x="28" y="75"/>
                    </a:lnTo>
                    <a:lnTo>
                      <a:pt x="30" y="95"/>
                    </a:lnTo>
                    <a:lnTo>
                      <a:pt x="34" y="117"/>
                    </a:lnTo>
                    <a:lnTo>
                      <a:pt x="41" y="143"/>
                    </a:lnTo>
                    <a:lnTo>
                      <a:pt x="49" y="172"/>
                    </a:lnTo>
                    <a:lnTo>
                      <a:pt x="60" y="204"/>
                    </a:lnTo>
                    <a:lnTo>
                      <a:pt x="73" y="238"/>
                    </a:lnTo>
                    <a:lnTo>
                      <a:pt x="89" y="275"/>
                    </a:lnTo>
                    <a:lnTo>
                      <a:pt x="110" y="316"/>
                    </a:lnTo>
                    <a:lnTo>
                      <a:pt x="132" y="359"/>
                    </a:lnTo>
                    <a:lnTo>
                      <a:pt x="160" y="406"/>
                    </a:lnTo>
                    <a:lnTo>
                      <a:pt x="192" y="455"/>
                    </a:lnTo>
                    <a:lnTo>
                      <a:pt x="226" y="508"/>
                    </a:lnTo>
                    <a:lnTo>
                      <a:pt x="261" y="558"/>
                    </a:lnTo>
                    <a:lnTo>
                      <a:pt x="293" y="604"/>
                    </a:lnTo>
                    <a:lnTo>
                      <a:pt x="325" y="647"/>
                    </a:lnTo>
                    <a:lnTo>
                      <a:pt x="355" y="687"/>
                    </a:lnTo>
                    <a:lnTo>
                      <a:pt x="385" y="724"/>
                    </a:lnTo>
                    <a:lnTo>
                      <a:pt x="414" y="757"/>
                    </a:lnTo>
                    <a:lnTo>
                      <a:pt x="444" y="788"/>
                    </a:lnTo>
                    <a:lnTo>
                      <a:pt x="458" y="803"/>
                    </a:lnTo>
                    <a:lnTo>
                      <a:pt x="474" y="816"/>
                    </a:lnTo>
                    <a:lnTo>
                      <a:pt x="489" y="829"/>
                    </a:lnTo>
                    <a:lnTo>
                      <a:pt x="504" y="841"/>
                    </a:lnTo>
                    <a:lnTo>
                      <a:pt x="519" y="852"/>
                    </a:lnTo>
                    <a:lnTo>
                      <a:pt x="534" y="863"/>
                    </a:lnTo>
                    <a:lnTo>
                      <a:pt x="549" y="874"/>
                    </a:lnTo>
                    <a:lnTo>
                      <a:pt x="565" y="884"/>
                    </a:lnTo>
                    <a:lnTo>
                      <a:pt x="581" y="892"/>
                    </a:lnTo>
                    <a:lnTo>
                      <a:pt x="597" y="901"/>
                    </a:lnTo>
                    <a:lnTo>
                      <a:pt x="614" y="909"/>
                    </a:lnTo>
                    <a:lnTo>
                      <a:pt x="630" y="916"/>
                    </a:lnTo>
                    <a:lnTo>
                      <a:pt x="647" y="923"/>
                    </a:lnTo>
                    <a:lnTo>
                      <a:pt x="665" y="928"/>
                    </a:lnTo>
                    <a:lnTo>
                      <a:pt x="683" y="933"/>
                    </a:lnTo>
                    <a:lnTo>
                      <a:pt x="701" y="939"/>
                    </a:lnTo>
                    <a:lnTo>
                      <a:pt x="739" y="947"/>
                    </a:lnTo>
                    <a:lnTo>
                      <a:pt x="778" y="955"/>
                    </a:lnTo>
                    <a:lnTo>
                      <a:pt x="815" y="960"/>
                    </a:lnTo>
                    <a:lnTo>
                      <a:pt x="853" y="965"/>
                    </a:lnTo>
                    <a:lnTo>
                      <a:pt x="888" y="968"/>
                    </a:lnTo>
                    <a:lnTo>
                      <a:pt x="925" y="969"/>
                    </a:lnTo>
                    <a:lnTo>
                      <a:pt x="961" y="969"/>
                    </a:lnTo>
                    <a:lnTo>
                      <a:pt x="995" y="968"/>
                    </a:lnTo>
                    <a:lnTo>
                      <a:pt x="1030" y="966"/>
                    </a:lnTo>
                    <a:lnTo>
                      <a:pt x="1064" y="963"/>
                    </a:lnTo>
                    <a:lnTo>
                      <a:pt x="1098" y="958"/>
                    </a:lnTo>
                    <a:lnTo>
                      <a:pt x="1130" y="952"/>
                    </a:lnTo>
                    <a:lnTo>
                      <a:pt x="1163" y="946"/>
                    </a:lnTo>
                    <a:lnTo>
                      <a:pt x="1194" y="939"/>
                    </a:lnTo>
                    <a:lnTo>
                      <a:pt x="1225" y="930"/>
                    </a:lnTo>
                    <a:lnTo>
                      <a:pt x="1255" y="922"/>
                    </a:lnTo>
                    <a:lnTo>
                      <a:pt x="1285" y="912"/>
                    </a:lnTo>
                    <a:lnTo>
                      <a:pt x="1314" y="902"/>
                    </a:lnTo>
                    <a:lnTo>
                      <a:pt x="1342" y="891"/>
                    </a:lnTo>
                    <a:lnTo>
                      <a:pt x="1369" y="881"/>
                    </a:lnTo>
                    <a:lnTo>
                      <a:pt x="1396" y="869"/>
                    </a:lnTo>
                    <a:lnTo>
                      <a:pt x="1422" y="857"/>
                    </a:lnTo>
                    <a:lnTo>
                      <a:pt x="1447" y="845"/>
                    </a:lnTo>
                    <a:lnTo>
                      <a:pt x="1470" y="833"/>
                    </a:lnTo>
                    <a:lnTo>
                      <a:pt x="1516" y="808"/>
                    </a:lnTo>
                    <a:lnTo>
                      <a:pt x="1558" y="783"/>
                    </a:lnTo>
                    <a:lnTo>
                      <a:pt x="1596" y="759"/>
                    </a:lnTo>
                    <a:lnTo>
                      <a:pt x="1629" y="736"/>
                    </a:lnTo>
                    <a:lnTo>
                      <a:pt x="1664" y="711"/>
                    </a:lnTo>
                    <a:lnTo>
                      <a:pt x="1696" y="689"/>
                    </a:lnTo>
                    <a:lnTo>
                      <a:pt x="1726" y="669"/>
                    </a:lnTo>
                    <a:lnTo>
                      <a:pt x="1756" y="651"/>
                    </a:lnTo>
                    <a:lnTo>
                      <a:pt x="1784" y="633"/>
                    </a:lnTo>
                    <a:lnTo>
                      <a:pt x="1811" y="617"/>
                    </a:lnTo>
                    <a:lnTo>
                      <a:pt x="1837" y="603"/>
                    </a:lnTo>
                    <a:lnTo>
                      <a:pt x="1862" y="590"/>
                    </a:lnTo>
                    <a:lnTo>
                      <a:pt x="1889" y="577"/>
                    </a:lnTo>
                    <a:lnTo>
                      <a:pt x="1915" y="565"/>
                    </a:lnTo>
                    <a:lnTo>
                      <a:pt x="1941" y="556"/>
                    </a:lnTo>
                    <a:lnTo>
                      <a:pt x="1966" y="547"/>
                    </a:lnTo>
                    <a:lnTo>
                      <a:pt x="1989" y="539"/>
                    </a:lnTo>
                    <a:lnTo>
                      <a:pt x="2012" y="533"/>
                    </a:lnTo>
                    <a:lnTo>
                      <a:pt x="2034" y="529"/>
                    </a:lnTo>
                    <a:lnTo>
                      <a:pt x="2054" y="526"/>
                    </a:lnTo>
                    <a:lnTo>
                      <a:pt x="2075" y="524"/>
                    </a:lnTo>
                    <a:lnTo>
                      <a:pt x="2094" y="524"/>
                    </a:lnTo>
                    <a:lnTo>
                      <a:pt x="2114" y="526"/>
                    </a:lnTo>
                    <a:lnTo>
                      <a:pt x="2131" y="529"/>
                    </a:lnTo>
                    <a:lnTo>
                      <a:pt x="2148" y="533"/>
                    </a:lnTo>
                    <a:lnTo>
                      <a:pt x="2165" y="539"/>
                    </a:lnTo>
                    <a:lnTo>
                      <a:pt x="2181" y="547"/>
                    </a:lnTo>
                    <a:lnTo>
                      <a:pt x="2196" y="556"/>
                    </a:lnTo>
                    <a:lnTo>
                      <a:pt x="2205" y="561"/>
                    </a:lnTo>
                    <a:lnTo>
                      <a:pt x="2212" y="567"/>
                    </a:lnTo>
                    <a:lnTo>
                      <a:pt x="2220" y="574"/>
                    </a:lnTo>
                    <a:lnTo>
                      <a:pt x="2226" y="582"/>
                    </a:lnTo>
                    <a:lnTo>
                      <a:pt x="2233" y="588"/>
                    </a:lnTo>
                    <a:lnTo>
                      <a:pt x="2238" y="596"/>
                    </a:lnTo>
                    <a:lnTo>
                      <a:pt x="2243" y="603"/>
                    </a:lnTo>
                    <a:lnTo>
                      <a:pt x="2248" y="611"/>
                    </a:lnTo>
                    <a:lnTo>
                      <a:pt x="2255" y="628"/>
                    </a:lnTo>
                    <a:lnTo>
                      <a:pt x="2262" y="644"/>
                    </a:lnTo>
                    <a:lnTo>
                      <a:pt x="2266" y="662"/>
                    </a:lnTo>
                    <a:lnTo>
                      <a:pt x="2268" y="680"/>
                    </a:lnTo>
                    <a:lnTo>
                      <a:pt x="2269" y="698"/>
                    </a:lnTo>
                    <a:lnTo>
                      <a:pt x="2270" y="718"/>
                    </a:lnTo>
                    <a:lnTo>
                      <a:pt x="2269" y="736"/>
                    </a:lnTo>
                    <a:lnTo>
                      <a:pt x="2267" y="754"/>
                    </a:lnTo>
                    <a:lnTo>
                      <a:pt x="2263" y="792"/>
                    </a:lnTo>
                    <a:lnTo>
                      <a:pt x="2257" y="828"/>
                    </a:lnTo>
                    <a:lnTo>
                      <a:pt x="2253" y="851"/>
                    </a:lnTo>
                    <a:lnTo>
                      <a:pt x="2250" y="873"/>
                    </a:lnTo>
                    <a:lnTo>
                      <a:pt x="2248" y="893"/>
                    </a:lnTo>
                    <a:lnTo>
                      <a:pt x="2247" y="912"/>
                    </a:lnTo>
                    <a:lnTo>
                      <a:pt x="2247" y="920"/>
                    </a:lnTo>
                    <a:lnTo>
                      <a:pt x="2248" y="929"/>
                    </a:lnTo>
                    <a:lnTo>
                      <a:pt x="2249" y="937"/>
                    </a:lnTo>
                    <a:lnTo>
                      <a:pt x="2251" y="943"/>
                    </a:lnTo>
                    <a:lnTo>
                      <a:pt x="2253" y="950"/>
                    </a:lnTo>
                    <a:lnTo>
                      <a:pt x="2256" y="955"/>
                    </a:lnTo>
                    <a:lnTo>
                      <a:pt x="2260" y="959"/>
                    </a:lnTo>
                    <a:lnTo>
                      <a:pt x="2265" y="964"/>
                    </a:lnTo>
                    <a:lnTo>
                      <a:pt x="2287" y="981"/>
                    </a:lnTo>
                    <a:lnTo>
                      <a:pt x="2308" y="999"/>
                    </a:lnTo>
                    <a:lnTo>
                      <a:pt x="2328" y="1021"/>
                    </a:lnTo>
                    <a:lnTo>
                      <a:pt x="2347" y="1044"/>
                    </a:lnTo>
                    <a:lnTo>
                      <a:pt x="2364" y="1067"/>
                    </a:lnTo>
                    <a:lnTo>
                      <a:pt x="2382" y="1093"/>
                    </a:lnTo>
                    <a:lnTo>
                      <a:pt x="2397" y="1121"/>
                    </a:lnTo>
                    <a:lnTo>
                      <a:pt x="2411" y="1151"/>
                    </a:lnTo>
                    <a:lnTo>
                      <a:pt x="2425" y="1184"/>
                    </a:lnTo>
                    <a:lnTo>
                      <a:pt x="2435" y="1213"/>
                    </a:lnTo>
                    <a:lnTo>
                      <a:pt x="2442" y="1237"/>
                    </a:lnTo>
                    <a:lnTo>
                      <a:pt x="2446" y="1254"/>
                    </a:lnTo>
                    <a:lnTo>
                      <a:pt x="2449" y="1259"/>
                    </a:lnTo>
                    <a:lnTo>
                      <a:pt x="2450" y="1263"/>
                    </a:lnTo>
                    <a:lnTo>
                      <a:pt x="2450" y="1265"/>
                    </a:lnTo>
                    <a:lnTo>
                      <a:pt x="2451" y="1266"/>
                    </a:lnTo>
                    <a:lnTo>
                      <a:pt x="2451" y="1271"/>
                    </a:lnTo>
                    <a:lnTo>
                      <a:pt x="2450" y="1277"/>
                    </a:lnTo>
                    <a:lnTo>
                      <a:pt x="2446" y="1280"/>
                    </a:lnTo>
                    <a:lnTo>
                      <a:pt x="2442" y="1283"/>
                    </a:lnTo>
                    <a:lnTo>
                      <a:pt x="2440" y="1283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2" name="Freeform 43"/>
              <p:cNvSpPr>
                <a:spLocks/>
              </p:cNvSpPr>
              <p:nvPr/>
            </p:nvSpPr>
            <p:spPr bwMode="auto">
              <a:xfrm>
                <a:off x="1852" y="1484"/>
                <a:ext cx="825" cy="431"/>
              </a:xfrm>
              <a:custGeom>
                <a:avLst/>
                <a:gdLst>
                  <a:gd name="T0" fmla="*/ 2448 w 2475"/>
                  <a:gd name="T1" fmla="*/ 1282 h 1291"/>
                  <a:gd name="T2" fmla="*/ 2415 w 2475"/>
                  <a:gd name="T3" fmla="*/ 1204 h 1291"/>
                  <a:gd name="T4" fmla="*/ 2338 w 2475"/>
                  <a:gd name="T5" fmla="*/ 1085 h 1291"/>
                  <a:gd name="T6" fmla="*/ 2251 w 2475"/>
                  <a:gd name="T7" fmla="*/ 1009 h 1291"/>
                  <a:gd name="T8" fmla="*/ 2230 w 2475"/>
                  <a:gd name="T9" fmla="*/ 970 h 1291"/>
                  <a:gd name="T10" fmla="*/ 2226 w 2475"/>
                  <a:gd name="T11" fmla="*/ 884 h 1291"/>
                  <a:gd name="T12" fmla="*/ 2232 w 2475"/>
                  <a:gd name="T13" fmla="*/ 764 h 1291"/>
                  <a:gd name="T14" fmla="*/ 2214 w 2475"/>
                  <a:gd name="T15" fmla="*/ 689 h 1291"/>
                  <a:gd name="T16" fmla="*/ 2160 w 2475"/>
                  <a:gd name="T17" fmla="*/ 630 h 1291"/>
                  <a:gd name="T18" fmla="*/ 2087 w 2475"/>
                  <a:gd name="T19" fmla="*/ 605 h 1291"/>
                  <a:gd name="T20" fmla="*/ 1994 w 2475"/>
                  <a:gd name="T21" fmla="*/ 611 h 1291"/>
                  <a:gd name="T22" fmla="*/ 1881 w 2475"/>
                  <a:gd name="T23" fmla="*/ 647 h 1291"/>
                  <a:gd name="T24" fmla="*/ 1751 w 2475"/>
                  <a:gd name="T25" fmla="*/ 711 h 1291"/>
                  <a:gd name="T26" fmla="*/ 1592 w 2475"/>
                  <a:gd name="T27" fmla="*/ 806 h 1291"/>
                  <a:gd name="T28" fmla="*/ 1442 w 2475"/>
                  <a:gd name="T29" fmla="*/ 887 h 1291"/>
                  <a:gd name="T30" fmla="*/ 1293 w 2475"/>
                  <a:gd name="T31" fmla="*/ 947 h 1291"/>
                  <a:gd name="T32" fmla="*/ 1144 w 2475"/>
                  <a:gd name="T33" fmla="*/ 987 h 1291"/>
                  <a:gd name="T34" fmla="*/ 996 w 2475"/>
                  <a:gd name="T35" fmla="*/ 1007 h 1291"/>
                  <a:gd name="T36" fmla="*/ 850 w 2475"/>
                  <a:gd name="T37" fmla="*/ 1006 h 1291"/>
                  <a:gd name="T38" fmla="*/ 704 w 2475"/>
                  <a:gd name="T39" fmla="*/ 983 h 1291"/>
                  <a:gd name="T40" fmla="*/ 603 w 2475"/>
                  <a:gd name="T41" fmla="*/ 953 h 1291"/>
                  <a:gd name="T42" fmla="*/ 521 w 2475"/>
                  <a:gd name="T43" fmla="*/ 907 h 1291"/>
                  <a:gd name="T44" fmla="*/ 444 w 2475"/>
                  <a:gd name="T45" fmla="*/ 846 h 1291"/>
                  <a:gd name="T46" fmla="*/ 321 w 2475"/>
                  <a:gd name="T47" fmla="*/ 711 h 1291"/>
                  <a:gd name="T48" fmla="*/ 160 w 2475"/>
                  <a:gd name="T49" fmla="*/ 475 h 1291"/>
                  <a:gd name="T50" fmla="*/ 47 w 2475"/>
                  <a:gd name="T51" fmla="*/ 263 h 1291"/>
                  <a:gd name="T52" fmla="*/ 3 w 2475"/>
                  <a:gd name="T53" fmla="*/ 109 h 1291"/>
                  <a:gd name="T54" fmla="*/ 6 w 2475"/>
                  <a:gd name="T55" fmla="*/ 17 h 1291"/>
                  <a:gd name="T56" fmla="*/ 30 w 2475"/>
                  <a:gd name="T57" fmla="*/ 2 h 1291"/>
                  <a:gd name="T58" fmla="*/ 31 w 2475"/>
                  <a:gd name="T59" fmla="*/ 28 h 1291"/>
                  <a:gd name="T60" fmla="*/ 30 w 2475"/>
                  <a:gd name="T61" fmla="*/ 108 h 1291"/>
                  <a:gd name="T62" fmla="*/ 73 w 2475"/>
                  <a:gd name="T63" fmla="*/ 253 h 1291"/>
                  <a:gd name="T64" fmla="*/ 182 w 2475"/>
                  <a:gd name="T65" fmla="*/ 459 h 1291"/>
                  <a:gd name="T66" fmla="*/ 342 w 2475"/>
                  <a:gd name="T67" fmla="*/ 694 h 1291"/>
                  <a:gd name="T68" fmla="*/ 460 w 2475"/>
                  <a:gd name="T69" fmla="*/ 825 h 1291"/>
                  <a:gd name="T70" fmla="*/ 534 w 2475"/>
                  <a:gd name="T71" fmla="*/ 885 h 1291"/>
                  <a:gd name="T72" fmla="*/ 613 w 2475"/>
                  <a:gd name="T73" fmla="*/ 927 h 1291"/>
                  <a:gd name="T74" fmla="*/ 710 w 2475"/>
                  <a:gd name="T75" fmla="*/ 957 h 1291"/>
                  <a:gd name="T76" fmla="*/ 852 w 2475"/>
                  <a:gd name="T77" fmla="*/ 979 h 1291"/>
                  <a:gd name="T78" fmla="*/ 995 w 2475"/>
                  <a:gd name="T79" fmla="*/ 980 h 1291"/>
                  <a:gd name="T80" fmla="*/ 1140 w 2475"/>
                  <a:gd name="T81" fmla="*/ 960 h 1291"/>
                  <a:gd name="T82" fmla="*/ 1286 w 2475"/>
                  <a:gd name="T83" fmla="*/ 922 h 1291"/>
                  <a:gd name="T84" fmla="*/ 1432 w 2475"/>
                  <a:gd name="T85" fmla="*/ 862 h 1291"/>
                  <a:gd name="T86" fmla="*/ 1579 w 2475"/>
                  <a:gd name="T87" fmla="*/ 783 h 1291"/>
                  <a:gd name="T88" fmla="*/ 1739 w 2475"/>
                  <a:gd name="T89" fmla="*/ 687 h 1291"/>
                  <a:gd name="T90" fmla="*/ 1871 w 2475"/>
                  <a:gd name="T91" fmla="*/ 622 h 1291"/>
                  <a:gd name="T92" fmla="*/ 1993 w 2475"/>
                  <a:gd name="T93" fmla="*/ 584 h 1291"/>
                  <a:gd name="T94" fmla="*/ 2093 w 2475"/>
                  <a:gd name="T95" fmla="*/ 579 h 1291"/>
                  <a:gd name="T96" fmla="*/ 2176 w 2475"/>
                  <a:gd name="T97" fmla="*/ 607 h 1291"/>
                  <a:gd name="T98" fmla="*/ 2219 w 2475"/>
                  <a:gd name="T99" fmla="*/ 645 h 1291"/>
                  <a:gd name="T100" fmla="*/ 2254 w 2475"/>
                  <a:gd name="T101" fmla="*/ 724 h 1291"/>
                  <a:gd name="T102" fmla="*/ 2258 w 2475"/>
                  <a:gd name="T103" fmla="*/ 829 h 1291"/>
                  <a:gd name="T104" fmla="*/ 2252 w 2475"/>
                  <a:gd name="T105" fmla="*/ 942 h 1291"/>
                  <a:gd name="T106" fmla="*/ 2261 w 2475"/>
                  <a:gd name="T107" fmla="*/ 979 h 1291"/>
                  <a:gd name="T108" fmla="*/ 2317 w 2475"/>
                  <a:gd name="T109" fmla="*/ 1026 h 1291"/>
                  <a:gd name="T110" fmla="*/ 2411 w 2475"/>
                  <a:gd name="T111" fmla="*/ 1140 h 1291"/>
                  <a:gd name="T112" fmla="*/ 2464 w 2475"/>
                  <a:gd name="T113" fmla="*/ 1253 h 1291"/>
                  <a:gd name="T114" fmla="*/ 2475 w 2475"/>
                  <a:gd name="T115" fmla="*/ 1278 h 1291"/>
                  <a:gd name="T116" fmla="*/ 2460 w 2475"/>
                  <a:gd name="T117" fmla="*/ 1291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5" h="1291">
                    <a:moveTo>
                      <a:pt x="2460" y="1291"/>
                    </a:moveTo>
                    <a:lnTo>
                      <a:pt x="2456" y="1290"/>
                    </a:lnTo>
                    <a:lnTo>
                      <a:pt x="2453" y="1289"/>
                    </a:lnTo>
                    <a:lnTo>
                      <a:pt x="2450" y="1286"/>
                    </a:lnTo>
                    <a:lnTo>
                      <a:pt x="2448" y="1282"/>
                    </a:lnTo>
                    <a:lnTo>
                      <a:pt x="2443" y="1273"/>
                    </a:lnTo>
                    <a:lnTo>
                      <a:pt x="2439" y="1262"/>
                    </a:lnTo>
                    <a:lnTo>
                      <a:pt x="2433" y="1246"/>
                    </a:lnTo>
                    <a:lnTo>
                      <a:pt x="2425" y="1227"/>
                    </a:lnTo>
                    <a:lnTo>
                      <a:pt x="2415" y="1204"/>
                    </a:lnTo>
                    <a:lnTo>
                      <a:pt x="2403" y="1181"/>
                    </a:lnTo>
                    <a:lnTo>
                      <a:pt x="2387" y="1155"/>
                    </a:lnTo>
                    <a:lnTo>
                      <a:pt x="2372" y="1130"/>
                    </a:lnTo>
                    <a:lnTo>
                      <a:pt x="2355" y="1106"/>
                    </a:lnTo>
                    <a:lnTo>
                      <a:pt x="2338" y="1085"/>
                    </a:lnTo>
                    <a:lnTo>
                      <a:pt x="2318" y="1065"/>
                    </a:lnTo>
                    <a:lnTo>
                      <a:pt x="2300" y="1047"/>
                    </a:lnTo>
                    <a:lnTo>
                      <a:pt x="2279" y="1029"/>
                    </a:lnTo>
                    <a:lnTo>
                      <a:pt x="2259" y="1014"/>
                    </a:lnTo>
                    <a:lnTo>
                      <a:pt x="2251" y="1009"/>
                    </a:lnTo>
                    <a:lnTo>
                      <a:pt x="2246" y="1002"/>
                    </a:lnTo>
                    <a:lnTo>
                      <a:pt x="2240" y="996"/>
                    </a:lnTo>
                    <a:lnTo>
                      <a:pt x="2236" y="987"/>
                    </a:lnTo>
                    <a:lnTo>
                      <a:pt x="2232" y="980"/>
                    </a:lnTo>
                    <a:lnTo>
                      <a:pt x="2230" y="970"/>
                    </a:lnTo>
                    <a:lnTo>
                      <a:pt x="2227" y="961"/>
                    </a:lnTo>
                    <a:lnTo>
                      <a:pt x="2225" y="952"/>
                    </a:lnTo>
                    <a:lnTo>
                      <a:pt x="2224" y="930"/>
                    </a:lnTo>
                    <a:lnTo>
                      <a:pt x="2224" y="907"/>
                    </a:lnTo>
                    <a:lnTo>
                      <a:pt x="2226" y="884"/>
                    </a:lnTo>
                    <a:lnTo>
                      <a:pt x="2228" y="860"/>
                    </a:lnTo>
                    <a:lnTo>
                      <a:pt x="2231" y="828"/>
                    </a:lnTo>
                    <a:lnTo>
                      <a:pt x="2232" y="796"/>
                    </a:lnTo>
                    <a:lnTo>
                      <a:pt x="2232" y="780"/>
                    </a:lnTo>
                    <a:lnTo>
                      <a:pt x="2232" y="764"/>
                    </a:lnTo>
                    <a:lnTo>
                      <a:pt x="2231" y="748"/>
                    </a:lnTo>
                    <a:lnTo>
                      <a:pt x="2228" y="733"/>
                    </a:lnTo>
                    <a:lnTo>
                      <a:pt x="2224" y="717"/>
                    </a:lnTo>
                    <a:lnTo>
                      <a:pt x="2220" y="703"/>
                    </a:lnTo>
                    <a:lnTo>
                      <a:pt x="2214" y="689"/>
                    </a:lnTo>
                    <a:lnTo>
                      <a:pt x="2207" y="675"/>
                    </a:lnTo>
                    <a:lnTo>
                      <a:pt x="2198" y="664"/>
                    </a:lnTo>
                    <a:lnTo>
                      <a:pt x="2187" y="652"/>
                    </a:lnTo>
                    <a:lnTo>
                      <a:pt x="2176" y="641"/>
                    </a:lnTo>
                    <a:lnTo>
                      <a:pt x="2160" y="630"/>
                    </a:lnTo>
                    <a:lnTo>
                      <a:pt x="2147" y="622"/>
                    </a:lnTo>
                    <a:lnTo>
                      <a:pt x="2133" y="617"/>
                    </a:lnTo>
                    <a:lnTo>
                      <a:pt x="2118" y="612"/>
                    </a:lnTo>
                    <a:lnTo>
                      <a:pt x="2103" y="608"/>
                    </a:lnTo>
                    <a:lnTo>
                      <a:pt x="2087" y="605"/>
                    </a:lnTo>
                    <a:lnTo>
                      <a:pt x="2070" y="604"/>
                    </a:lnTo>
                    <a:lnTo>
                      <a:pt x="2052" y="604"/>
                    </a:lnTo>
                    <a:lnTo>
                      <a:pt x="2034" y="605"/>
                    </a:lnTo>
                    <a:lnTo>
                      <a:pt x="2015" y="607"/>
                    </a:lnTo>
                    <a:lnTo>
                      <a:pt x="1994" y="611"/>
                    </a:lnTo>
                    <a:lnTo>
                      <a:pt x="1974" y="616"/>
                    </a:lnTo>
                    <a:lnTo>
                      <a:pt x="1951" y="622"/>
                    </a:lnTo>
                    <a:lnTo>
                      <a:pt x="1928" y="629"/>
                    </a:lnTo>
                    <a:lnTo>
                      <a:pt x="1905" y="638"/>
                    </a:lnTo>
                    <a:lnTo>
                      <a:pt x="1881" y="647"/>
                    </a:lnTo>
                    <a:lnTo>
                      <a:pt x="1855" y="658"/>
                    </a:lnTo>
                    <a:lnTo>
                      <a:pt x="1831" y="670"/>
                    </a:lnTo>
                    <a:lnTo>
                      <a:pt x="1805" y="682"/>
                    </a:lnTo>
                    <a:lnTo>
                      <a:pt x="1779" y="696"/>
                    </a:lnTo>
                    <a:lnTo>
                      <a:pt x="1751" y="711"/>
                    </a:lnTo>
                    <a:lnTo>
                      <a:pt x="1722" y="727"/>
                    </a:lnTo>
                    <a:lnTo>
                      <a:pt x="1692" y="746"/>
                    </a:lnTo>
                    <a:lnTo>
                      <a:pt x="1658" y="766"/>
                    </a:lnTo>
                    <a:lnTo>
                      <a:pt x="1623" y="788"/>
                    </a:lnTo>
                    <a:lnTo>
                      <a:pt x="1592" y="806"/>
                    </a:lnTo>
                    <a:lnTo>
                      <a:pt x="1563" y="824"/>
                    </a:lnTo>
                    <a:lnTo>
                      <a:pt x="1533" y="842"/>
                    </a:lnTo>
                    <a:lnTo>
                      <a:pt x="1503" y="858"/>
                    </a:lnTo>
                    <a:lnTo>
                      <a:pt x="1473" y="873"/>
                    </a:lnTo>
                    <a:lnTo>
                      <a:pt x="1442" y="887"/>
                    </a:lnTo>
                    <a:lnTo>
                      <a:pt x="1412" y="901"/>
                    </a:lnTo>
                    <a:lnTo>
                      <a:pt x="1383" y="914"/>
                    </a:lnTo>
                    <a:lnTo>
                      <a:pt x="1353" y="926"/>
                    </a:lnTo>
                    <a:lnTo>
                      <a:pt x="1322" y="937"/>
                    </a:lnTo>
                    <a:lnTo>
                      <a:pt x="1293" y="947"/>
                    </a:lnTo>
                    <a:lnTo>
                      <a:pt x="1263" y="957"/>
                    </a:lnTo>
                    <a:lnTo>
                      <a:pt x="1233" y="966"/>
                    </a:lnTo>
                    <a:lnTo>
                      <a:pt x="1204" y="974"/>
                    </a:lnTo>
                    <a:lnTo>
                      <a:pt x="1173" y="981"/>
                    </a:lnTo>
                    <a:lnTo>
                      <a:pt x="1144" y="987"/>
                    </a:lnTo>
                    <a:lnTo>
                      <a:pt x="1114" y="993"/>
                    </a:lnTo>
                    <a:lnTo>
                      <a:pt x="1085" y="997"/>
                    </a:lnTo>
                    <a:lnTo>
                      <a:pt x="1055" y="1001"/>
                    </a:lnTo>
                    <a:lnTo>
                      <a:pt x="1026" y="1005"/>
                    </a:lnTo>
                    <a:lnTo>
                      <a:pt x="996" y="1007"/>
                    </a:lnTo>
                    <a:lnTo>
                      <a:pt x="966" y="1008"/>
                    </a:lnTo>
                    <a:lnTo>
                      <a:pt x="937" y="1009"/>
                    </a:lnTo>
                    <a:lnTo>
                      <a:pt x="908" y="1008"/>
                    </a:lnTo>
                    <a:lnTo>
                      <a:pt x="879" y="1007"/>
                    </a:lnTo>
                    <a:lnTo>
                      <a:pt x="850" y="1006"/>
                    </a:lnTo>
                    <a:lnTo>
                      <a:pt x="820" y="1002"/>
                    </a:lnTo>
                    <a:lnTo>
                      <a:pt x="791" y="999"/>
                    </a:lnTo>
                    <a:lnTo>
                      <a:pt x="762" y="995"/>
                    </a:lnTo>
                    <a:lnTo>
                      <a:pt x="733" y="990"/>
                    </a:lnTo>
                    <a:lnTo>
                      <a:pt x="704" y="983"/>
                    </a:lnTo>
                    <a:lnTo>
                      <a:pt x="676" y="977"/>
                    </a:lnTo>
                    <a:lnTo>
                      <a:pt x="657" y="971"/>
                    </a:lnTo>
                    <a:lnTo>
                      <a:pt x="639" y="966"/>
                    </a:lnTo>
                    <a:lnTo>
                      <a:pt x="622" y="959"/>
                    </a:lnTo>
                    <a:lnTo>
                      <a:pt x="603" y="953"/>
                    </a:lnTo>
                    <a:lnTo>
                      <a:pt x="587" y="945"/>
                    </a:lnTo>
                    <a:lnTo>
                      <a:pt x="570" y="937"/>
                    </a:lnTo>
                    <a:lnTo>
                      <a:pt x="554" y="928"/>
                    </a:lnTo>
                    <a:lnTo>
                      <a:pt x="537" y="918"/>
                    </a:lnTo>
                    <a:lnTo>
                      <a:pt x="521" y="907"/>
                    </a:lnTo>
                    <a:lnTo>
                      <a:pt x="505" y="897"/>
                    </a:lnTo>
                    <a:lnTo>
                      <a:pt x="490" y="885"/>
                    </a:lnTo>
                    <a:lnTo>
                      <a:pt x="474" y="873"/>
                    </a:lnTo>
                    <a:lnTo>
                      <a:pt x="459" y="860"/>
                    </a:lnTo>
                    <a:lnTo>
                      <a:pt x="444" y="846"/>
                    </a:lnTo>
                    <a:lnTo>
                      <a:pt x="428" y="832"/>
                    </a:lnTo>
                    <a:lnTo>
                      <a:pt x="413" y="817"/>
                    </a:lnTo>
                    <a:lnTo>
                      <a:pt x="383" y="784"/>
                    </a:lnTo>
                    <a:lnTo>
                      <a:pt x="353" y="749"/>
                    </a:lnTo>
                    <a:lnTo>
                      <a:pt x="321" y="711"/>
                    </a:lnTo>
                    <a:lnTo>
                      <a:pt x="291" y="670"/>
                    </a:lnTo>
                    <a:lnTo>
                      <a:pt x="259" y="626"/>
                    </a:lnTo>
                    <a:lnTo>
                      <a:pt x="228" y="578"/>
                    </a:lnTo>
                    <a:lnTo>
                      <a:pt x="194" y="527"/>
                    </a:lnTo>
                    <a:lnTo>
                      <a:pt x="160" y="475"/>
                    </a:lnTo>
                    <a:lnTo>
                      <a:pt x="131" y="428"/>
                    </a:lnTo>
                    <a:lnTo>
                      <a:pt x="106" y="383"/>
                    </a:lnTo>
                    <a:lnTo>
                      <a:pt x="83" y="341"/>
                    </a:lnTo>
                    <a:lnTo>
                      <a:pt x="65" y="301"/>
                    </a:lnTo>
                    <a:lnTo>
                      <a:pt x="47" y="263"/>
                    </a:lnTo>
                    <a:lnTo>
                      <a:pt x="34" y="227"/>
                    </a:lnTo>
                    <a:lnTo>
                      <a:pt x="22" y="194"/>
                    </a:lnTo>
                    <a:lnTo>
                      <a:pt x="14" y="163"/>
                    </a:lnTo>
                    <a:lnTo>
                      <a:pt x="7" y="135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1" y="46"/>
                    </a:lnTo>
                    <a:lnTo>
                      <a:pt x="3" y="30"/>
                    </a:lnTo>
                    <a:lnTo>
                      <a:pt x="6" y="17"/>
                    </a:lnTo>
                    <a:lnTo>
                      <a:pt x="12" y="6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36" y="15"/>
                    </a:lnTo>
                    <a:lnTo>
                      <a:pt x="34" y="20"/>
                    </a:lnTo>
                    <a:lnTo>
                      <a:pt x="31" y="28"/>
                    </a:lnTo>
                    <a:lnTo>
                      <a:pt x="28" y="38"/>
                    </a:lnTo>
                    <a:lnTo>
                      <a:pt x="27" y="51"/>
                    </a:lnTo>
                    <a:lnTo>
                      <a:pt x="27" y="68"/>
                    </a:lnTo>
                    <a:lnTo>
                      <a:pt x="28" y="87"/>
                    </a:lnTo>
                    <a:lnTo>
                      <a:pt x="30" y="108"/>
                    </a:lnTo>
                    <a:lnTo>
                      <a:pt x="34" y="132"/>
                    </a:lnTo>
                    <a:lnTo>
                      <a:pt x="41" y="158"/>
                    </a:lnTo>
                    <a:lnTo>
                      <a:pt x="49" y="187"/>
                    </a:lnTo>
                    <a:lnTo>
                      <a:pt x="60" y="220"/>
                    </a:lnTo>
                    <a:lnTo>
                      <a:pt x="73" y="253"/>
                    </a:lnTo>
                    <a:lnTo>
                      <a:pt x="89" y="290"/>
                    </a:lnTo>
                    <a:lnTo>
                      <a:pt x="108" y="329"/>
                    </a:lnTo>
                    <a:lnTo>
                      <a:pt x="129" y="370"/>
                    </a:lnTo>
                    <a:lnTo>
                      <a:pt x="154" y="414"/>
                    </a:lnTo>
                    <a:lnTo>
                      <a:pt x="182" y="459"/>
                    </a:lnTo>
                    <a:lnTo>
                      <a:pt x="217" y="513"/>
                    </a:lnTo>
                    <a:lnTo>
                      <a:pt x="249" y="563"/>
                    </a:lnTo>
                    <a:lnTo>
                      <a:pt x="282" y="611"/>
                    </a:lnTo>
                    <a:lnTo>
                      <a:pt x="312" y="654"/>
                    </a:lnTo>
                    <a:lnTo>
                      <a:pt x="342" y="694"/>
                    </a:lnTo>
                    <a:lnTo>
                      <a:pt x="372" y="732"/>
                    </a:lnTo>
                    <a:lnTo>
                      <a:pt x="401" y="766"/>
                    </a:lnTo>
                    <a:lnTo>
                      <a:pt x="431" y="797"/>
                    </a:lnTo>
                    <a:lnTo>
                      <a:pt x="445" y="811"/>
                    </a:lnTo>
                    <a:lnTo>
                      <a:pt x="460" y="825"/>
                    </a:lnTo>
                    <a:lnTo>
                      <a:pt x="475" y="838"/>
                    </a:lnTo>
                    <a:lnTo>
                      <a:pt x="489" y="851"/>
                    </a:lnTo>
                    <a:lnTo>
                      <a:pt x="504" y="863"/>
                    </a:lnTo>
                    <a:lnTo>
                      <a:pt x="519" y="874"/>
                    </a:lnTo>
                    <a:lnTo>
                      <a:pt x="534" y="885"/>
                    </a:lnTo>
                    <a:lnTo>
                      <a:pt x="549" y="895"/>
                    </a:lnTo>
                    <a:lnTo>
                      <a:pt x="566" y="903"/>
                    </a:lnTo>
                    <a:lnTo>
                      <a:pt x="581" y="912"/>
                    </a:lnTo>
                    <a:lnTo>
                      <a:pt x="597" y="920"/>
                    </a:lnTo>
                    <a:lnTo>
                      <a:pt x="613" y="927"/>
                    </a:lnTo>
                    <a:lnTo>
                      <a:pt x="630" y="934"/>
                    </a:lnTo>
                    <a:lnTo>
                      <a:pt x="647" y="940"/>
                    </a:lnTo>
                    <a:lnTo>
                      <a:pt x="665" y="945"/>
                    </a:lnTo>
                    <a:lnTo>
                      <a:pt x="682" y="951"/>
                    </a:lnTo>
                    <a:lnTo>
                      <a:pt x="710" y="957"/>
                    </a:lnTo>
                    <a:lnTo>
                      <a:pt x="738" y="963"/>
                    </a:lnTo>
                    <a:lnTo>
                      <a:pt x="766" y="968"/>
                    </a:lnTo>
                    <a:lnTo>
                      <a:pt x="796" y="972"/>
                    </a:lnTo>
                    <a:lnTo>
                      <a:pt x="824" y="975"/>
                    </a:lnTo>
                    <a:lnTo>
                      <a:pt x="852" y="979"/>
                    </a:lnTo>
                    <a:lnTo>
                      <a:pt x="881" y="980"/>
                    </a:lnTo>
                    <a:lnTo>
                      <a:pt x="909" y="981"/>
                    </a:lnTo>
                    <a:lnTo>
                      <a:pt x="938" y="982"/>
                    </a:lnTo>
                    <a:lnTo>
                      <a:pt x="966" y="981"/>
                    </a:lnTo>
                    <a:lnTo>
                      <a:pt x="995" y="980"/>
                    </a:lnTo>
                    <a:lnTo>
                      <a:pt x="1024" y="978"/>
                    </a:lnTo>
                    <a:lnTo>
                      <a:pt x="1053" y="974"/>
                    </a:lnTo>
                    <a:lnTo>
                      <a:pt x="1082" y="971"/>
                    </a:lnTo>
                    <a:lnTo>
                      <a:pt x="1111" y="966"/>
                    </a:lnTo>
                    <a:lnTo>
                      <a:pt x="1140" y="960"/>
                    </a:lnTo>
                    <a:lnTo>
                      <a:pt x="1169" y="955"/>
                    </a:lnTo>
                    <a:lnTo>
                      <a:pt x="1198" y="947"/>
                    </a:lnTo>
                    <a:lnTo>
                      <a:pt x="1227" y="940"/>
                    </a:lnTo>
                    <a:lnTo>
                      <a:pt x="1257" y="931"/>
                    </a:lnTo>
                    <a:lnTo>
                      <a:pt x="1286" y="922"/>
                    </a:lnTo>
                    <a:lnTo>
                      <a:pt x="1315" y="912"/>
                    </a:lnTo>
                    <a:lnTo>
                      <a:pt x="1344" y="900"/>
                    </a:lnTo>
                    <a:lnTo>
                      <a:pt x="1373" y="888"/>
                    </a:lnTo>
                    <a:lnTo>
                      <a:pt x="1402" y="876"/>
                    </a:lnTo>
                    <a:lnTo>
                      <a:pt x="1432" y="862"/>
                    </a:lnTo>
                    <a:lnTo>
                      <a:pt x="1462" y="848"/>
                    </a:lnTo>
                    <a:lnTo>
                      <a:pt x="1491" y="833"/>
                    </a:lnTo>
                    <a:lnTo>
                      <a:pt x="1520" y="817"/>
                    </a:lnTo>
                    <a:lnTo>
                      <a:pt x="1549" y="801"/>
                    </a:lnTo>
                    <a:lnTo>
                      <a:pt x="1579" y="783"/>
                    </a:lnTo>
                    <a:lnTo>
                      <a:pt x="1609" y="765"/>
                    </a:lnTo>
                    <a:lnTo>
                      <a:pt x="1644" y="742"/>
                    </a:lnTo>
                    <a:lnTo>
                      <a:pt x="1678" y="722"/>
                    </a:lnTo>
                    <a:lnTo>
                      <a:pt x="1709" y="703"/>
                    </a:lnTo>
                    <a:lnTo>
                      <a:pt x="1739" y="687"/>
                    </a:lnTo>
                    <a:lnTo>
                      <a:pt x="1767" y="671"/>
                    </a:lnTo>
                    <a:lnTo>
                      <a:pt x="1793" y="658"/>
                    </a:lnTo>
                    <a:lnTo>
                      <a:pt x="1819" y="645"/>
                    </a:lnTo>
                    <a:lnTo>
                      <a:pt x="1844" y="633"/>
                    </a:lnTo>
                    <a:lnTo>
                      <a:pt x="1871" y="622"/>
                    </a:lnTo>
                    <a:lnTo>
                      <a:pt x="1897" y="612"/>
                    </a:lnTo>
                    <a:lnTo>
                      <a:pt x="1923" y="603"/>
                    </a:lnTo>
                    <a:lnTo>
                      <a:pt x="1947" y="596"/>
                    </a:lnTo>
                    <a:lnTo>
                      <a:pt x="1970" y="589"/>
                    </a:lnTo>
                    <a:lnTo>
                      <a:pt x="1993" y="584"/>
                    </a:lnTo>
                    <a:lnTo>
                      <a:pt x="2015" y="580"/>
                    </a:lnTo>
                    <a:lnTo>
                      <a:pt x="2036" y="578"/>
                    </a:lnTo>
                    <a:lnTo>
                      <a:pt x="2056" y="577"/>
                    </a:lnTo>
                    <a:lnTo>
                      <a:pt x="2075" y="577"/>
                    </a:lnTo>
                    <a:lnTo>
                      <a:pt x="2093" y="579"/>
                    </a:lnTo>
                    <a:lnTo>
                      <a:pt x="2111" y="583"/>
                    </a:lnTo>
                    <a:lnTo>
                      <a:pt x="2128" y="587"/>
                    </a:lnTo>
                    <a:lnTo>
                      <a:pt x="2144" y="592"/>
                    </a:lnTo>
                    <a:lnTo>
                      <a:pt x="2160" y="599"/>
                    </a:lnTo>
                    <a:lnTo>
                      <a:pt x="2176" y="607"/>
                    </a:lnTo>
                    <a:lnTo>
                      <a:pt x="2184" y="613"/>
                    </a:lnTo>
                    <a:lnTo>
                      <a:pt x="2192" y="619"/>
                    </a:lnTo>
                    <a:lnTo>
                      <a:pt x="2199" y="626"/>
                    </a:lnTo>
                    <a:lnTo>
                      <a:pt x="2207" y="632"/>
                    </a:lnTo>
                    <a:lnTo>
                      <a:pt x="2219" y="645"/>
                    </a:lnTo>
                    <a:lnTo>
                      <a:pt x="2230" y="660"/>
                    </a:lnTo>
                    <a:lnTo>
                      <a:pt x="2238" y="675"/>
                    </a:lnTo>
                    <a:lnTo>
                      <a:pt x="2245" y="692"/>
                    </a:lnTo>
                    <a:lnTo>
                      <a:pt x="2250" y="708"/>
                    </a:lnTo>
                    <a:lnTo>
                      <a:pt x="2254" y="724"/>
                    </a:lnTo>
                    <a:lnTo>
                      <a:pt x="2257" y="741"/>
                    </a:lnTo>
                    <a:lnTo>
                      <a:pt x="2259" y="759"/>
                    </a:lnTo>
                    <a:lnTo>
                      <a:pt x="2259" y="777"/>
                    </a:lnTo>
                    <a:lnTo>
                      <a:pt x="2259" y="794"/>
                    </a:lnTo>
                    <a:lnTo>
                      <a:pt x="2258" y="829"/>
                    </a:lnTo>
                    <a:lnTo>
                      <a:pt x="2254" y="862"/>
                    </a:lnTo>
                    <a:lnTo>
                      <a:pt x="2253" y="884"/>
                    </a:lnTo>
                    <a:lnTo>
                      <a:pt x="2252" y="905"/>
                    </a:lnTo>
                    <a:lnTo>
                      <a:pt x="2251" y="925"/>
                    </a:lnTo>
                    <a:lnTo>
                      <a:pt x="2252" y="942"/>
                    </a:lnTo>
                    <a:lnTo>
                      <a:pt x="2252" y="951"/>
                    </a:lnTo>
                    <a:lnTo>
                      <a:pt x="2254" y="958"/>
                    </a:lnTo>
                    <a:lnTo>
                      <a:pt x="2255" y="966"/>
                    </a:lnTo>
                    <a:lnTo>
                      <a:pt x="2259" y="972"/>
                    </a:lnTo>
                    <a:lnTo>
                      <a:pt x="2261" y="979"/>
                    </a:lnTo>
                    <a:lnTo>
                      <a:pt x="2265" y="984"/>
                    </a:lnTo>
                    <a:lnTo>
                      <a:pt x="2268" y="988"/>
                    </a:lnTo>
                    <a:lnTo>
                      <a:pt x="2274" y="993"/>
                    </a:lnTo>
                    <a:lnTo>
                      <a:pt x="2295" y="1008"/>
                    </a:lnTo>
                    <a:lnTo>
                      <a:pt x="2317" y="1026"/>
                    </a:lnTo>
                    <a:lnTo>
                      <a:pt x="2338" y="1046"/>
                    </a:lnTo>
                    <a:lnTo>
                      <a:pt x="2357" y="1066"/>
                    </a:lnTo>
                    <a:lnTo>
                      <a:pt x="2375" y="1090"/>
                    </a:lnTo>
                    <a:lnTo>
                      <a:pt x="2394" y="1114"/>
                    </a:lnTo>
                    <a:lnTo>
                      <a:pt x="2411" y="1140"/>
                    </a:lnTo>
                    <a:lnTo>
                      <a:pt x="2426" y="1168"/>
                    </a:lnTo>
                    <a:lnTo>
                      <a:pt x="2440" y="1194"/>
                    </a:lnTo>
                    <a:lnTo>
                      <a:pt x="2450" y="1216"/>
                    </a:lnTo>
                    <a:lnTo>
                      <a:pt x="2458" y="1237"/>
                    </a:lnTo>
                    <a:lnTo>
                      <a:pt x="2464" y="1253"/>
                    </a:lnTo>
                    <a:lnTo>
                      <a:pt x="2467" y="1260"/>
                    </a:lnTo>
                    <a:lnTo>
                      <a:pt x="2469" y="1267"/>
                    </a:lnTo>
                    <a:lnTo>
                      <a:pt x="2471" y="1269"/>
                    </a:lnTo>
                    <a:lnTo>
                      <a:pt x="2474" y="1272"/>
                    </a:lnTo>
                    <a:lnTo>
                      <a:pt x="2475" y="1278"/>
                    </a:lnTo>
                    <a:lnTo>
                      <a:pt x="2472" y="1283"/>
                    </a:lnTo>
                    <a:lnTo>
                      <a:pt x="2469" y="1286"/>
                    </a:lnTo>
                    <a:lnTo>
                      <a:pt x="2465" y="1290"/>
                    </a:lnTo>
                    <a:lnTo>
                      <a:pt x="2462" y="1291"/>
                    </a:lnTo>
                    <a:lnTo>
                      <a:pt x="2460" y="1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3" name="Freeform 44"/>
              <p:cNvSpPr>
                <a:spLocks/>
              </p:cNvSpPr>
              <p:nvPr/>
            </p:nvSpPr>
            <p:spPr bwMode="auto">
              <a:xfrm>
                <a:off x="1871" y="1457"/>
                <a:ext cx="832" cy="432"/>
              </a:xfrm>
              <a:custGeom>
                <a:avLst/>
                <a:gdLst>
                  <a:gd name="T0" fmla="*/ 2470 w 2498"/>
                  <a:gd name="T1" fmla="*/ 1288 h 1297"/>
                  <a:gd name="T2" fmla="*/ 2433 w 2498"/>
                  <a:gd name="T3" fmla="*/ 1218 h 1297"/>
                  <a:gd name="T4" fmla="*/ 2348 w 2498"/>
                  <a:gd name="T5" fmla="*/ 1109 h 1297"/>
                  <a:gd name="T6" fmla="*/ 2262 w 2498"/>
                  <a:gd name="T7" fmla="*/ 1038 h 1297"/>
                  <a:gd name="T8" fmla="*/ 2237 w 2498"/>
                  <a:gd name="T9" fmla="*/ 1001 h 1297"/>
                  <a:gd name="T10" fmla="*/ 2226 w 2498"/>
                  <a:gd name="T11" fmla="*/ 919 h 1297"/>
                  <a:gd name="T12" fmla="*/ 2221 w 2498"/>
                  <a:gd name="T13" fmla="*/ 808 h 1297"/>
                  <a:gd name="T14" fmla="*/ 2198 w 2498"/>
                  <a:gd name="T15" fmla="*/ 738 h 1297"/>
                  <a:gd name="T16" fmla="*/ 2142 w 2498"/>
                  <a:gd name="T17" fmla="*/ 683 h 1297"/>
                  <a:gd name="T18" fmla="*/ 2068 w 2498"/>
                  <a:gd name="T19" fmla="*/ 659 h 1297"/>
                  <a:gd name="T20" fmla="*/ 1976 w 2498"/>
                  <a:gd name="T21" fmla="*/ 662 h 1297"/>
                  <a:gd name="T22" fmla="*/ 1861 w 2498"/>
                  <a:gd name="T23" fmla="*/ 693 h 1297"/>
                  <a:gd name="T24" fmla="*/ 1717 w 2498"/>
                  <a:gd name="T25" fmla="*/ 756 h 1297"/>
                  <a:gd name="T26" fmla="*/ 1570 w 2498"/>
                  <a:gd name="T27" fmla="*/ 835 h 1297"/>
                  <a:gd name="T28" fmla="*/ 1414 w 2498"/>
                  <a:gd name="T29" fmla="*/ 911 h 1297"/>
                  <a:gd name="T30" fmla="*/ 1263 w 2498"/>
                  <a:gd name="T31" fmla="*/ 966 h 1297"/>
                  <a:gd name="T32" fmla="*/ 1114 w 2498"/>
                  <a:gd name="T33" fmla="*/ 1001 h 1297"/>
                  <a:gd name="T34" fmla="*/ 968 w 2498"/>
                  <a:gd name="T35" fmla="*/ 1019 h 1297"/>
                  <a:gd name="T36" fmla="*/ 826 w 2498"/>
                  <a:gd name="T37" fmla="*/ 1016 h 1297"/>
                  <a:gd name="T38" fmla="*/ 685 w 2498"/>
                  <a:gd name="T39" fmla="*/ 995 h 1297"/>
                  <a:gd name="T40" fmla="*/ 587 w 2498"/>
                  <a:gd name="T41" fmla="*/ 964 h 1297"/>
                  <a:gd name="T42" fmla="*/ 506 w 2498"/>
                  <a:gd name="T43" fmla="*/ 918 h 1297"/>
                  <a:gd name="T44" fmla="*/ 428 w 2498"/>
                  <a:gd name="T45" fmla="*/ 856 h 1297"/>
                  <a:gd name="T46" fmla="*/ 309 w 2498"/>
                  <a:gd name="T47" fmla="*/ 716 h 1297"/>
                  <a:gd name="T48" fmla="*/ 151 w 2498"/>
                  <a:gd name="T49" fmla="*/ 479 h 1297"/>
                  <a:gd name="T50" fmla="*/ 47 w 2498"/>
                  <a:gd name="T51" fmla="*/ 275 h 1297"/>
                  <a:gd name="T52" fmla="*/ 3 w 2498"/>
                  <a:gd name="T53" fmla="*/ 118 h 1297"/>
                  <a:gd name="T54" fmla="*/ 6 w 2498"/>
                  <a:gd name="T55" fmla="*/ 25 h 1297"/>
                  <a:gd name="T56" fmla="*/ 25 w 2498"/>
                  <a:gd name="T57" fmla="*/ 0 h 1297"/>
                  <a:gd name="T58" fmla="*/ 41 w 2498"/>
                  <a:gd name="T59" fmla="*/ 15 h 1297"/>
                  <a:gd name="T60" fmla="*/ 28 w 2498"/>
                  <a:gd name="T61" fmla="*/ 73 h 1297"/>
                  <a:gd name="T62" fmla="*/ 48 w 2498"/>
                  <a:gd name="T63" fmla="*/ 196 h 1297"/>
                  <a:gd name="T64" fmla="*/ 125 w 2498"/>
                  <a:gd name="T65" fmla="*/ 377 h 1297"/>
                  <a:gd name="T66" fmla="*/ 269 w 2498"/>
                  <a:gd name="T67" fmla="*/ 614 h 1297"/>
                  <a:gd name="T68" fmla="*/ 416 w 2498"/>
                  <a:gd name="T69" fmla="*/ 803 h 1297"/>
                  <a:gd name="T70" fmla="*/ 489 w 2498"/>
                  <a:gd name="T71" fmla="*/ 872 h 1297"/>
                  <a:gd name="T72" fmla="*/ 565 w 2498"/>
                  <a:gd name="T73" fmla="*/ 923 h 1297"/>
                  <a:gd name="T74" fmla="*/ 647 w 2498"/>
                  <a:gd name="T75" fmla="*/ 957 h 1297"/>
                  <a:gd name="T76" fmla="*/ 773 w 2498"/>
                  <a:gd name="T77" fmla="*/ 983 h 1297"/>
                  <a:gd name="T78" fmla="*/ 912 w 2498"/>
                  <a:gd name="T79" fmla="*/ 993 h 1297"/>
                  <a:gd name="T80" fmla="*/ 1054 w 2498"/>
                  <a:gd name="T81" fmla="*/ 984 h 1297"/>
                  <a:gd name="T82" fmla="*/ 1197 w 2498"/>
                  <a:gd name="T83" fmla="*/ 956 h 1297"/>
                  <a:gd name="T84" fmla="*/ 1345 w 2498"/>
                  <a:gd name="T85" fmla="*/ 910 h 1297"/>
                  <a:gd name="T86" fmla="*/ 1496 w 2498"/>
                  <a:gd name="T87" fmla="*/ 843 h 1297"/>
                  <a:gd name="T88" fmla="*/ 1645 w 2498"/>
                  <a:gd name="T89" fmla="*/ 764 h 1297"/>
                  <a:gd name="T90" fmla="*/ 1796 w 2498"/>
                  <a:gd name="T91" fmla="*/ 689 h 1297"/>
                  <a:gd name="T92" fmla="*/ 1928 w 2498"/>
                  <a:gd name="T93" fmla="*/ 644 h 1297"/>
                  <a:gd name="T94" fmla="*/ 2037 w 2498"/>
                  <a:gd name="T95" fmla="*/ 630 h 1297"/>
                  <a:gd name="T96" fmla="*/ 2125 w 2498"/>
                  <a:gd name="T97" fmla="*/ 645 h 1297"/>
                  <a:gd name="T98" fmla="*/ 2200 w 2498"/>
                  <a:gd name="T99" fmla="*/ 695 h 1297"/>
                  <a:gd name="T100" fmla="*/ 2240 w 2498"/>
                  <a:gd name="T101" fmla="*/ 768 h 1297"/>
                  <a:gd name="T102" fmla="*/ 2252 w 2498"/>
                  <a:gd name="T103" fmla="*/ 865 h 1297"/>
                  <a:gd name="T104" fmla="*/ 2258 w 2498"/>
                  <a:gd name="T105" fmla="*/ 972 h 1297"/>
                  <a:gd name="T106" fmla="*/ 2271 w 2498"/>
                  <a:gd name="T107" fmla="*/ 1007 h 1297"/>
                  <a:gd name="T108" fmla="*/ 2327 w 2498"/>
                  <a:gd name="T109" fmla="*/ 1052 h 1297"/>
                  <a:gd name="T110" fmla="*/ 2425 w 2498"/>
                  <a:gd name="T111" fmla="*/ 1158 h 1297"/>
                  <a:gd name="T112" fmla="*/ 2482 w 2498"/>
                  <a:gd name="T113" fmla="*/ 1254 h 1297"/>
                  <a:gd name="T114" fmla="*/ 2498 w 2498"/>
                  <a:gd name="T115" fmla="*/ 1284 h 1297"/>
                  <a:gd name="T116" fmla="*/ 2483 w 2498"/>
                  <a:gd name="T117" fmla="*/ 1297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98" h="1297">
                    <a:moveTo>
                      <a:pt x="2483" y="1297"/>
                    </a:moveTo>
                    <a:lnTo>
                      <a:pt x="2480" y="1296"/>
                    </a:lnTo>
                    <a:lnTo>
                      <a:pt x="2476" y="1295"/>
                    </a:lnTo>
                    <a:lnTo>
                      <a:pt x="2473" y="1292"/>
                    </a:lnTo>
                    <a:lnTo>
                      <a:pt x="2470" y="1288"/>
                    </a:lnTo>
                    <a:lnTo>
                      <a:pt x="2464" y="1279"/>
                    </a:lnTo>
                    <a:lnTo>
                      <a:pt x="2457" y="1266"/>
                    </a:lnTo>
                    <a:lnTo>
                      <a:pt x="2451" y="1252"/>
                    </a:lnTo>
                    <a:lnTo>
                      <a:pt x="2442" y="1236"/>
                    </a:lnTo>
                    <a:lnTo>
                      <a:pt x="2433" y="1218"/>
                    </a:lnTo>
                    <a:lnTo>
                      <a:pt x="2421" y="1199"/>
                    </a:lnTo>
                    <a:lnTo>
                      <a:pt x="2403" y="1174"/>
                    </a:lnTo>
                    <a:lnTo>
                      <a:pt x="2385" y="1151"/>
                    </a:lnTo>
                    <a:lnTo>
                      <a:pt x="2368" y="1129"/>
                    </a:lnTo>
                    <a:lnTo>
                      <a:pt x="2348" y="1109"/>
                    </a:lnTo>
                    <a:lnTo>
                      <a:pt x="2330" y="1091"/>
                    </a:lnTo>
                    <a:lnTo>
                      <a:pt x="2311" y="1074"/>
                    </a:lnTo>
                    <a:lnTo>
                      <a:pt x="2290" y="1057"/>
                    </a:lnTo>
                    <a:lnTo>
                      <a:pt x="2270" y="1043"/>
                    </a:lnTo>
                    <a:lnTo>
                      <a:pt x="2262" y="1038"/>
                    </a:lnTo>
                    <a:lnTo>
                      <a:pt x="2256" y="1032"/>
                    </a:lnTo>
                    <a:lnTo>
                      <a:pt x="2250" y="1025"/>
                    </a:lnTo>
                    <a:lnTo>
                      <a:pt x="2245" y="1018"/>
                    </a:lnTo>
                    <a:lnTo>
                      <a:pt x="2240" y="1010"/>
                    </a:lnTo>
                    <a:lnTo>
                      <a:pt x="2237" y="1001"/>
                    </a:lnTo>
                    <a:lnTo>
                      <a:pt x="2235" y="993"/>
                    </a:lnTo>
                    <a:lnTo>
                      <a:pt x="2232" y="983"/>
                    </a:lnTo>
                    <a:lnTo>
                      <a:pt x="2229" y="964"/>
                    </a:lnTo>
                    <a:lnTo>
                      <a:pt x="2227" y="942"/>
                    </a:lnTo>
                    <a:lnTo>
                      <a:pt x="2226" y="919"/>
                    </a:lnTo>
                    <a:lnTo>
                      <a:pt x="2226" y="897"/>
                    </a:lnTo>
                    <a:lnTo>
                      <a:pt x="2225" y="867"/>
                    </a:lnTo>
                    <a:lnTo>
                      <a:pt x="2224" y="837"/>
                    </a:lnTo>
                    <a:lnTo>
                      <a:pt x="2223" y="822"/>
                    </a:lnTo>
                    <a:lnTo>
                      <a:pt x="2221" y="808"/>
                    </a:lnTo>
                    <a:lnTo>
                      <a:pt x="2219" y="793"/>
                    </a:lnTo>
                    <a:lnTo>
                      <a:pt x="2214" y="779"/>
                    </a:lnTo>
                    <a:lnTo>
                      <a:pt x="2210" y="765"/>
                    </a:lnTo>
                    <a:lnTo>
                      <a:pt x="2205" y="751"/>
                    </a:lnTo>
                    <a:lnTo>
                      <a:pt x="2198" y="738"/>
                    </a:lnTo>
                    <a:lnTo>
                      <a:pt x="2190" y="726"/>
                    </a:lnTo>
                    <a:lnTo>
                      <a:pt x="2181" y="714"/>
                    </a:lnTo>
                    <a:lnTo>
                      <a:pt x="2169" y="702"/>
                    </a:lnTo>
                    <a:lnTo>
                      <a:pt x="2156" y="693"/>
                    </a:lnTo>
                    <a:lnTo>
                      <a:pt x="2142" y="683"/>
                    </a:lnTo>
                    <a:lnTo>
                      <a:pt x="2128" y="676"/>
                    </a:lnTo>
                    <a:lnTo>
                      <a:pt x="2114" y="670"/>
                    </a:lnTo>
                    <a:lnTo>
                      <a:pt x="2100" y="666"/>
                    </a:lnTo>
                    <a:lnTo>
                      <a:pt x="2084" y="661"/>
                    </a:lnTo>
                    <a:lnTo>
                      <a:pt x="2068" y="659"/>
                    </a:lnTo>
                    <a:lnTo>
                      <a:pt x="2051" y="657"/>
                    </a:lnTo>
                    <a:lnTo>
                      <a:pt x="2033" y="657"/>
                    </a:lnTo>
                    <a:lnTo>
                      <a:pt x="2015" y="657"/>
                    </a:lnTo>
                    <a:lnTo>
                      <a:pt x="1995" y="659"/>
                    </a:lnTo>
                    <a:lnTo>
                      <a:pt x="1976" y="662"/>
                    </a:lnTo>
                    <a:lnTo>
                      <a:pt x="1954" y="666"/>
                    </a:lnTo>
                    <a:lnTo>
                      <a:pt x="1933" y="671"/>
                    </a:lnTo>
                    <a:lnTo>
                      <a:pt x="1910" y="678"/>
                    </a:lnTo>
                    <a:lnTo>
                      <a:pt x="1886" y="685"/>
                    </a:lnTo>
                    <a:lnTo>
                      <a:pt x="1861" y="693"/>
                    </a:lnTo>
                    <a:lnTo>
                      <a:pt x="1835" y="702"/>
                    </a:lnTo>
                    <a:lnTo>
                      <a:pt x="1806" y="714"/>
                    </a:lnTo>
                    <a:lnTo>
                      <a:pt x="1776" y="728"/>
                    </a:lnTo>
                    <a:lnTo>
                      <a:pt x="1746" y="742"/>
                    </a:lnTo>
                    <a:lnTo>
                      <a:pt x="1717" y="756"/>
                    </a:lnTo>
                    <a:lnTo>
                      <a:pt x="1686" y="772"/>
                    </a:lnTo>
                    <a:lnTo>
                      <a:pt x="1657" y="788"/>
                    </a:lnTo>
                    <a:lnTo>
                      <a:pt x="1629" y="803"/>
                    </a:lnTo>
                    <a:lnTo>
                      <a:pt x="1602" y="818"/>
                    </a:lnTo>
                    <a:lnTo>
                      <a:pt x="1570" y="835"/>
                    </a:lnTo>
                    <a:lnTo>
                      <a:pt x="1539" y="852"/>
                    </a:lnTo>
                    <a:lnTo>
                      <a:pt x="1507" y="867"/>
                    </a:lnTo>
                    <a:lnTo>
                      <a:pt x="1476" y="883"/>
                    </a:lnTo>
                    <a:lnTo>
                      <a:pt x="1446" y="897"/>
                    </a:lnTo>
                    <a:lnTo>
                      <a:pt x="1414" y="911"/>
                    </a:lnTo>
                    <a:lnTo>
                      <a:pt x="1384" y="923"/>
                    </a:lnTo>
                    <a:lnTo>
                      <a:pt x="1354" y="934"/>
                    </a:lnTo>
                    <a:lnTo>
                      <a:pt x="1323" y="946"/>
                    </a:lnTo>
                    <a:lnTo>
                      <a:pt x="1292" y="956"/>
                    </a:lnTo>
                    <a:lnTo>
                      <a:pt x="1263" y="966"/>
                    </a:lnTo>
                    <a:lnTo>
                      <a:pt x="1233" y="974"/>
                    </a:lnTo>
                    <a:lnTo>
                      <a:pt x="1203" y="983"/>
                    </a:lnTo>
                    <a:lnTo>
                      <a:pt x="1174" y="989"/>
                    </a:lnTo>
                    <a:lnTo>
                      <a:pt x="1143" y="996"/>
                    </a:lnTo>
                    <a:lnTo>
                      <a:pt x="1114" y="1001"/>
                    </a:lnTo>
                    <a:lnTo>
                      <a:pt x="1085" y="1007"/>
                    </a:lnTo>
                    <a:lnTo>
                      <a:pt x="1056" y="1011"/>
                    </a:lnTo>
                    <a:lnTo>
                      <a:pt x="1027" y="1014"/>
                    </a:lnTo>
                    <a:lnTo>
                      <a:pt x="998" y="1016"/>
                    </a:lnTo>
                    <a:lnTo>
                      <a:pt x="968" y="1019"/>
                    </a:lnTo>
                    <a:lnTo>
                      <a:pt x="940" y="1020"/>
                    </a:lnTo>
                    <a:lnTo>
                      <a:pt x="911" y="1020"/>
                    </a:lnTo>
                    <a:lnTo>
                      <a:pt x="883" y="1020"/>
                    </a:lnTo>
                    <a:lnTo>
                      <a:pt x="854" y="1019"/>
                    </a:lnTo>
                    <a:lnTo>
                      <a:pt x="826" y="1016"/>
                    </a:lnTo>
                    <a:lnTo>
                      <a:pt x="798" y="1013"/>
                    </a:lnTo>
                    <a:lnTo>
                      <a:pt x="770" y="1010"/>
                    </a:lnTo>
                    <a:lnTo>
                      <a:pt x="741" y="1006"/>
                    </a:lnTo>
                    <a:lnTo>
                      <a:pt x="712" y="1000"/>
                    </a:lnTo>
                    <a:lnTo>
                      <a:pt x="685" y="995"/>
                    </a:lnTo>
                    <a:lnTo>
                      <a:pt x="657" y="987"/>
                    </a:lnTo>
                    <a:lnTo>
                      <a:pt x="639" y="983"/>
                    </a:lnTo>
                    <a:lnTo>
                      <a:pt x="622" y="978"/>
                    </a:lnTo>
                    <a:lnTo>
                      <a:pt x="604" y="971"/>
                    </a:lnTo>
                    <a:lnTo>
                      <a:pt x="587" y="964"/>
                    </a:lnTo>
                    <a:lnTo>
                      <a:pt x="570" y="956"/>
                    </a:lnTo>
                    <a:lnTo>
                      <a:pt x="554" y="947"/>
                    </a:lnTo>
                    <a:lnTo>
                      <a:pt x="538" y="939"/>
                    </a:lnTo>
                    <a:lnTo>
                      <a:pt x="521" y="929"/>
                    </a:lnTo>
                    <a:lnTo>
                      <a:pt x="506" y="918"/>
                    </a:lnTo>
                    <a:lnTo>
                      <a:pt x="490" y="907"/>
                    </a:lnTo>
                    <a:lnTo>
                      <a:pt x="475" y="896"/>
                    </a:lnTo>
                    <a:lnTo>
                      <a:pt x="459" y="883"/>
                    </a:lnTo>
                    <a:lnTo>
                      <a:pt x="444" y="870"/>
                    </a:lnTo>
                    <a:lnTo>
                      <a:pt x="428" y="856"/>
                    </a:lnTo>
                    <a:lnTo>
                      <a:pt x="413" y="841"/>
                    </a:lnTo>
                    <a:lnTo>
                      <a:pt x="398" y="824"/>
                    </a:lnTo>
                    <a:lnTo>
                      <a:pt x="369" y="792"/>
                    </a:lnTo>
                    <a:lnTo>
                      <a:pt x="339" y="755"/>
                    </a:lnTo>
                    <a:lnTo>
                      <a:pt x="309" y="716"/>
                    </a:lnTo>
                    <a:lnTo>
                      <a:pt x="278" y="675"/>
                    </a:lnTo>
                    <a:lnTo>
                      <a:pt x="248" y="631"/>
                    </a:lnTo>
                    <a:lnTo>
                      <a:pt x="217" y="584"/>
                    </a:lnTo>
                    <a:lnTo>
                      <a:pt x="184" y="533"/>
                    </a:lnTo>
                    <a:lnTo>
                      <a:pt x="151" y="479"/>
                    </a:lnTo>
                    <a:lnTo>
                      <a:pt x="125" y="435"/>
                    </a:lnTo>
                    <a:lnTo>
                      <a:pt x="101" y="393"/>
                    </a:lnTo>
                    <a:lnTo>
                      <a:pt x="81" y="352"/>
                    </a:lnTo>
                    <a:lnTo>
                      <a:pt x="62" y="313"/>
                    </a:lnTo>
                    <a:lnTo>
                      <a:pt x="47" y="275"/>
                    </a:lnTo>
                    <a:lnTo>
                      <a:pt x="34" y="239"/>
                    </a:lnTo>
                    <a:lnTo>
                      <a:pt x="22" y="206"/>
                    </a:lnTo>
                    <a:lnTo>
                      <a:pt x="14" y="174"/>
                    </a:lnTo>
                    <a:lnTo>
                      <a:pt x="7" y="145"/>
                    </a:lnTo>
                    <a:lnTo>
                      <a:pt x="3" y="118"/>
                    </a:lnTo>
                    <a:lnTo>
                      <a:pt x="1" y="94"/>
                    </a:lnTo>
                    <a:lnTo>
                      <a:pt x="0" y="71"/>
                    </a:lnTo>
                    <a:lnTo>
                      <a:pt x="2" y="51"/>
                    </a:lnTo>
                    <a:lnTo>
                      <a:pt x="4" y="33"/>
                    </a:lnTo>
                    <a:lnTo>
                      <a:pt x="6" y="25"/>
                    </a:lnTo>
                    <a:lnTo>
                      <a:pt x="10" y="18"/>
                    </a:lnTo>
                    <a:lnTo>
                      <a:pt x="13" y="11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2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41" y="15"/>
                    </a:lnTo>
                    <a:lnTo>
                      <a:pt x="39" y="20"/>
                    </a:lnTo>
                    <a:lnTo>
                      <a:pt x="34" y="30"/>
                    </a:lnTo>
                    <a:lnTo>
                      <a:pt x="30" y="42"/>
                    </a:lnTo>
                    <a:lnTo>
                      <a:pt x="28" y="56"/>
                    </a:lnTo>
                    <a:lnTo>
                      <a:pt x="28" y="73"/>
                    </a:lnTo>
                    <a:lnTo>
                      <a:pt x="28" y="92"/>
                    </a:lnTo>
                    <a:lnTo>
                      <a:pt x="30" y="115"/>
                    </a:lnTo>
                    <a:lnTo>
                      <a:pt x="34" y="140"/>
                    </a:lnTo>
                    <a:lnTo>
                      <a:pt x="41" y="167"/>
                    </a:lnTo>
                    <a:lnTo>
                      <a:pt x="48" y="196"/>
                    </a:lnTo>
                    <a:lnTo>
                      <a:pt x="59" y="228"/>
                    </a:lnTo>
                    <a:lnTo>
                      <a:pt x="71" y="262"/>
                    </a:lnTo>
                    <a:lnTo>
                      <a:pt x="86" y="299"/>
                    </a:lnTo>
                    <a:lnTo>
                      <a:pt x="105" y="337"/>
                    </a:lnTo>
                    <a:lnTo>
                      <a:pt x="125" y="377"/>
                    </a:lnTo>
                    <a:lnTo>
                      <a:pt x="148" y="421"/>
                    </a:lnTo>
                    <a:lnTo>
                      <a:pt x="175" y="465"/>
                    </a:lnTo>
                    <a:lnTo>
                      <a:pt x="207" y="518"/>
                    </a:lnTo>
                    <a:lnTo>
                      <a:pt x="238" y="566"/>
                    </a:lnTo>
                    <a:lnTo>
                      <a:pt x="269" y="614"/>
                    </a:lnTo>
                    <a:lnTo>
                      <a:pt x="299" y="657"/>
                    </a:lnTo>
                    <a:lnTo>
                      <a:pt x="328" y="698"/>
                    </a:lnTo>
                    <a:lnTo>
                      <a:pt x="357" y="736"/>
                    </a:lnTo>
                    <a:lnTo>
                      <a:pt x="386" y="771"/>
                    </a:lnTo>
                    <a:lnTo>
                      <a:pt x="416" y="803"/>
                    </a:lnTo>
                    <a:lnTo>
                      <a:pt x="430" y="819"/>
                    </a:lnTo>
                    <a:lnTo>
                      <a:pt x="445" y="833"/>
                    </a:lnTo>
                    <a:lnTo>
                      <a:pt x="460" y="847"/>
                    </a:lnTo>
                    <a:lnTo>
                      <a:pt x="474" y="860"/>
                    </a:lnTo>
                    <a:lnTo>
                      <a:pt x="489" y="872"/>
                    </a:lnTo>
                    <a:lnTo>
                      <a:pt x="504" y="884"/>
                    </a:lnTo>
                    <a:lnTo>
                      <a:pt x="519" y="894"/>
                    </a:lnTo>
                    <a:lnTo>
                      <a:pt x="534" y="904"/>
                    </a:lnTo>
                    <a:lnTo>
                      <a:pt x="549" y="914"/>
                    </a:lnTo>
                    <a:lnTo>
                      <a:pt x="565" y="923"/>
                    </a:lnTo>
                    <a:lnTo>
                      <a:pt x="581" y="931"/>
                    </a:lnTo>
                    <a:lnTo>
                      <a:pt x="597" y="939"/>
                    </a:lnTo>
                    <a:lnTo>
                      <a:pt x="613" y="945"/>
                    </a:lnTo>
                    <a:lnTo>
                      <a:pt x="629" y="952"/>
                    </a:lnTo>
                    <a:lnTo>
                      <a:pt x="647" y="957"/>
                    </a:lnTo>
                    <a:lnTo>
                      <a:pt x="664" y="961"/>
                    </a:lnTo>
                    <a:lnTo>
                      <a:pt x="691" y="968"/>
                    </a:lnTo>
                    <a:lnTo>
                      <a:pt x="718" y="973"/>
                    </a:lnTo>
                    <a:lnTo>
                      <a:pt x="746" y="979"/>
                    </a:lnTo>
                    <a:lnTo>
                      <a:pt x="773" y="983"/>
                    </a:lnTo>
                    <a:lnTo>
                      <a:pt x="801" y="986"/>
                    </a:lnTo>
                    <a:lnTo>
                      <a:pt x="828" y="989"/>
                    </a:lnTo>
                    <a:lnTo>
                      <a:pt x="856" y="992"/>
                    </a:lnTo>
                    <a:lnTo>
                      <a:pt x="884" y="993"/>
                    </a:lnTo>
                    <a:lnTo>
                      <a:pt x="912" y="993"/>
                    </a:lnTo>
                    <a:lnTo>
                      <a:pt x="940" y="993"/>
                    </a:lnTo>
                    <a:lnTo>
                      <a:pt x="968" y="992"/>
                    </a:lnTo>
                    <a:lnTo>
                      <a:pt x="996" y="989"/>
                    </a:lnTo>
                    <a:lnTo>
                      <a:pt x="1025" y="987"/>
                    </a:lnTo>
                    <a:lnTo>
                      <a:pt x="1054" y="984"/>
                    </a:lnTo>
                    <a:lnTo>
                      <a:pt x="1082" y="980"/>
                    </a:lnTo>
                    <a:lnTo>
                      <a:pt x="1111" y="975"/>
                    </a:lnTo>
                    <a:lnTo>
                      <a:pt x="1139" y="969"/>
                    </a:lnTo>
                    <a:lnTo>
                      <a:pt x="1168" y="964"/>
                    </a:lnTo>
                    <a:lnTo>
                      <a:pt x="1197" y="956"/>
                    </a:lnTo>
                    <a:lnTo>
                      <a:pt x="1226" y="948"/>
                    </a:lnTo>
                    <a:lnTo>
                      <a:pt x="1256" y="940"/>
                    </a:lnTo>
                    <a:lnTo>
                      <a:pt x="1286" y="930"/>
                    </a:lnTo>
                    <a:lnTo>
                      <a:pt x="1315" y="920"/>
                    </a:lnTo>
                    <a:lnTo>
                      <a:pt x="1345" y="910"/>
                    </a:lnTo>
                    <a:lnTo>
                      <a:pt x="1374" y="898"/>
                    </a:lnTo>
                    <a:lnTo>
                      <a:pt x="1405" y="885"/>
                    </a:lnTo>
                    <a:lnTo>
                      <a:pt x="1435" y="872"/>
                    </a:lnTo>
                    <a:lnTo>
                      <a:pt x="1465" y="858"/>
                    </a:lnTo>
                    <a:lnTo>
                      <a:pt x="1496" y="843"/>
                    </a:lnTo>
                    <a:lnTo>
                      <a:pt x="1527" y="828"/>
                    </a:lnTo>
                    <a:lnTo>
                      <a:pt x="1558" y="811"/>
                    </a:lnTo>
                    <a:lnTo>
                      <a:pt x="1589" y="794"/>
                    </a:lnTo>
                    <a:lnTo>
                      <a:pt x="1616" y="779"/>
                    </a:lnTo>
                    <a:lnTo>
                      <a:pt x="1645" y="764"/>
                    </a:lnTo>
                    <a:lnTo>
                      <a:pt x="1675" y="748"/>
                    </a:lnTo>
                    <a:lnTo>
                      <a:pt x="1705" y="733"/>
                    </a:lnTo>
                    <a:lnTo>
                      <a:pt x="1735" y="717"/>
                    </a:lnTo>
                    <a:lnTo>
                      <a:pt x="1765" y="703"/>
                    </a:lnTo>
                    <a:lnTo>
                      <a:pt x="1796" y="689"/>
                    </a:lnTo>
                    <a:lnTo>
                      <a:pt x="1826" y="678"/>
                    </a:lnTo>
                    <a:lnTo>
                      <a:pt x="1853" y="668"/>
                    </a:lnTo>
                    <a:lnTo>
                      <a:pt x="1880" y="658"/>
                    </a:lnTo>
                    <a:lnTo>
                      <a:pt x="1905" y="651"/>
                    </a:lnTo>
                    <a:lnTo>
                      <a:pt x="1928" y="644"/>
                    </a:lnTo>
                    <a:lnTo>
                      <a:pt x="1952" y="639"/>
                    </a:lnTo>
                    <a:lnTo>
                      <a:pt x="1975" y="635"/>
                    </a:lnTo>
                    <a:lnTo>
                      <a:pt x="1996" y="632"/>
                    </a:lnTo>
                    <a:lnTo>
                      <a:pt x="2017" y="630"/>
                    </a:lnTo>
                    <a:lnTo>
                      <a:pt x="2037" y="630"/>
                    </a:lnTo>
                    <a:lnTo>
                      <a:pt x="2056" y="630"/>
                    </a:lnTo>
                    <a:lnTo>
                      <a:pt x="2074" y="632"/>
                    </a:lnTo>
                    <a:lnTo>
                      <a:pt x="2092" y="635"/>
                    </a:lnTo>
                    <a:lnTo>
                      <a:pt x="2109" y="640"/>
                    </a:lnTo>
                    <a:lnTo>
                      <a:pt x="2125" y="645"/>
                    </a:lnTo>
                    <a:lnTo>
                      <a:pt x="2141" y="652"/>
                    </a:lnTo>
                    <a:lnTo>
                      <a:pt x="2155" y="659"/>
                    </a:lnTo>
                    <a:lnTo>
                      <a:pt x="2172" y="671"/>
                    </a:lnTo>
                    <a:lnTo>
                      <a:pt x="2187" y="683"/>
                    </a:lnTo>
                    <a:lnTo>
                      <a:pt x="2200" y="695"/>
                    </a:lnTo>
                    <a:lnTo>
                      <a:pt x="2211" y="709"/>
                    </a:lnTo>
                    <a:lnTo>
                      <a:pt x="2221" y="723"/>
                    </a:lnTo>
                    <a:lnTo>
                      <a:pt x="2229" y="738"/>
                    </a:lnTo>
                    <a:lnTo>
                      <a:pt x="2235" y="753"/>
                    </a:lnTo>
                    <a:lnTo>
                      <a:pt x="2240" y="768"/>
                    </a:lnTo>
                    <a:lnTo>
                      <a:pt x="2245" y="784"/>
                    </a:lnTo>
                    <a:lnTo>
                      <a:pt x="2247" y="801"/>
                    </a:lnTo>
                    <a:lnTo>
                      <a:pt x="2250" y="817"/>
                    </a:lnTo>
                    <a:lnTo>
                      <a:pt x="2251" y="833"/>
                    </a:lnTo>
                    <a:lnTo>
                      <a:pt x="2252" y="865"/>
                    </a:lnTo>
                    <a:lnTo>
                      <a:pt x="2253" y="897"/>
                    </a:lnTo>
                    <a:lnTo>
                      <a:pt x="2253" y="917"/>
                    </a:lnTo>
                    <a:lnTo>
                      <a:pt x="2254" y="938"/>
                    </a:lnTo>
                    <a:lnTo>
                      <a:pt x="2256" y="956"/>
                    </a:lnTo>
                    <a:lnTo>
                      <a:pt x="2258" y="972"/>
                    </a:lnTo>
                    <a:lnTo>
                      <a:pt x="2259" y="981"/>
                    </a:lnTo>
                    <a:lnTo>
                      <a:pt x="2261" y="988"/>
                    </a:lnTo>
                    <a:lnTo>
                      <a:pt x="2264" y="995"/>
                    </a:lnTo>
                    <a:lnTo>
                      <a:pt x="2266" y="1001"/>
                    </a:lnTo>
                    <a:lnTo>
                      <a:pt x="2271" y="1007"/>
                    </a:lnTo>
                    <a:lnTo>
                      <a:pt x="2274" y="1012"/>
                    </a:lnTo>
                    <a:lnTo>
                      <a:pt x="2279" y="1016"/>
                    </a:lnTo>
                    <a:lnTo>
                      <a:pt x="2285" y="1021"/>
                    </a:lnTo>
                    <a:lnTo>
                      <a:pt x="2306" y="1036"/>
                    </a:lnTo>
                    <a:lnTo>
                      <a:pt x="2327" y="1052"/>
                    </a:lnTo>
                    <a:lnTo>
                      <a:pt x="2348" y="1070"/>
                    </a:lnTo>
                    <a:lnTo>
                      <a:pt x="2368" y="1090"/>
                    </a:lnTo>
                    <a:lnTo>
                      <a:pt x="2387" y="1111"/>
                    </a:lnTo>
                    <a:lnTo>
                      <a:pt x="2407" y="1134"/>
                    </a:lnTo>
                    <a:lnTo>
                      <a:pt x="2425" y="1158"/>
                    </a:lnTo>
                    <a:lnTo>
                      <a:pt x="2442" y="1184"/>
                    </a:lnTo>
                    <a:lnTo>
                      <a:pt x="2455" y="1204"/>
                    </a:lnTo>
                    <a:lnTo>
                      <a:pt x="2466" y="1224"/>
                    </a:lnTo>
                    <a:lnTo>
                      <a:pt x="2475" y="1240"/>
                    </a:lnTo>
                    <a:lnTo>
                      <a:pt x="2482" y="1254"/>
                    </a:lnTo>
                    <a:lnTo>
                      <a:pt x="2487" y="1264"/>
                    </a:lnTo>
                    <a:lnTo>
                      <a:pt x="2491" y="1271"/>
                    </a:lnTo>
                    <a:lnTo>
                      <a:pt x="2495" y="1274"/>
                    </a:lnTo>
                    <a:lnTo>
                      <a:pt x="2497" y="1279"/>
                    </a:lnTo>
                    <a:lnTo>
                      <a:pt x="2498" y="1284"/>
                    </a:lnTo>
                    <a:lnTo>
                      <a:pt x="2496" y="1290"/>
                    </a:lnTo>
                    <a:lnTo>
                      <a:pt x="2493" y="1294"/>
                    </a:lnTo>
                    <a:lnTo>
                      <a:pt x="2489" y="1296"/>
                    </a:lnTo>
                    <a:lnTo>
                      <a:pt x="2486" y="1297"/>
                    </a:lnTo>
                    <a:lnTo>
                      <a:pt x="2483" y="1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4" name="Freeform 45"/>
              <p:cNvSpPr>
                <a:spLocks/>
              </p:cNvSpPr>
              <p:nvPr/>
            </p:nvSpPr>
            <p:spPr bwMode="auto">
              <a:xfrm>
                <a:off x="1889" y="1430"/>
                <a:ext cx="841" cy="434"/>
              </a:xfrm>
              <a:custGeom>
                <a:avLst/>
                <a:gdLst>
                  <a:gd name="T0" fmla="*/ 2491 w 2521"/>
                  <a:gd name="T1" fmla="*/ 1295 h 1304"/>
                  <a:gd name="T2" fmla="*/ 2448 w 2521"/>
                  <a:gd name="T3" fmla="*/ 1232 h 1304"/>
                  <a:gd name="T4" fmla="*/ 2371 w 2521"/>
                  <a:gd name="T5" fmla="*/ 1145 h 1304"/>
                  <a:gd name="T6" fmla="*/ 2272 w 2521"/>
                  <a:gd name="T7" fmla="*/ 1067 h 1304"/>
                  <a:gd name="T8" fmla="*/ 2245 w 2521"/>
                  <a:gd name="T9" fmla="*/ 1033 h 1304"/>
                  <a:gd name="T10" fmla="*/ 2225 w 2521"/>
                  <a:gd name="T11" fmla="*/ 956 h 1304"/>
                  <a:gd name="T12" fmla="*/ 2209 w 2521"/>
                  <a:gd name="T13" fmla="*/ 852 h 1304"/>
                  <a:gd name="T14" fmla="*/ 2181 w 2521"/>
                  <a:gd name="T15" fmla="*/ 788 h 1304"/>
                  <a:gd name="T16" fmla="*/ 2122 w 2521"/>
                  <a:gd name="T17" fmla="*/ 736 h 1304"/>
                  <a:gd name="T18" fmla="*/ 2047 w 2521"/>
                  <a:gd name="T19" fmla="*/ 712 h 1304"/>
                  <a:gd name="T20" fmla="*/ 1955 w 2521"/>
                  <a:gd name="T21" fmla="*/ 713 h 1304"/>
                  <a:gd name="T22" fmla="*/ 1842 w 2521"/>
                  <a:gd name="T23" fmla="*/ 739 h 1304"/>
                  <a:gd name="T24" fmla="*/ 1697 w 2521"/>
                  <a:gd name="T25" fmla="*/ 793 h 1304"/>
                  <a:gd name="T26" fmla="*/ 1533 w 2521"/>
                  <a:gd name="T27" fmla="*/ 871 h 1304"/>
                  <a:gd name="T28" fmla="*/ 1273 w 2521"/>
                  <a:gd name="T29" fmla="*/ 973 h 1304"/>
                  <a:gd name="T30" fmla="*/ 1127 w 2521"/>
                  <a:gd name="T31" fmla="*/ 1009 h 1304"/>
                  <a:gd name="T32" fmla="*/ 972 w 2521"/>
                  <a:gd name="T33" fmla="*/ 1029 h 1304"/>
                  <a:gd name="T34" fmla="*/ 809 w 2521"/>
                  <a:gd name="T35" fmla="*/ 1027 h 1304"/>
                  <a:gd name="T36" fmla="*/ 638 w 2521"/>
                  <a:gd name="T37" fmla="*/ 999 h 1304"/>
                  <a:gd name="T38" fmla="*/ 553 w 2521"/>
                  <a:gd name="T39" fmla="*/ 967 h 1304"/>
                  <a:gd name="T40" fmla="*/ 473 w 2521"/>
                  <a:gd name="T41" fmla="*/ 916 h 1304"/>
                  <a:gd name="T42" fmla="*/ 396 w 2521"/>
                  <a:gd name="T43" fmla="*/ 846 h 1304"/>
                  <a:gd name="T44" fmla="*/ 263 w 2521"/>
                  <a:gd name="T45" fmla="*/ 677 h 1304"/>
                  <a:gd name="T46" fmla="*/ 117 w 2521"/>
                  <a:gd name="T47" fmla="*/ 439 h 1304"/>
                  <a:gd name="T48" fmla="*/ 29 w 2521"/>
                  <a:gd name="T49" fmla="*/ 242 h 1304"/>
                  <a:gd name="T50" fmla="*/ 0 w 2521"/>
                  <a:gd name="T51" fmla="*/ 96 h 1304"/>
                  <a:gd name="T52" fmla="*/ 12 w 2521"/>
                  <a:gd name="T53" fmla="*/ 19 h 1304"/>
                  <a:gd name="T54" fmla="*/ 32 w 2521"/>
                  <a:gd name="T55" fmla="*/ 0 h 1304"/>
                  <a:gd name="T56" fmla="*/ 42 w 2521"/>
                  <a:gd name="T57" fmla="*/ 20 h 1304"/>
                  <a:gd name="T58" fmla="*/ 28 w 2521"/>
                  <a:gd name="T59" fmla="*/ 95 h 1304"/>
                  <a:gd name="T60" fmla="*/ 55 w 2521"/>
                  <a:gd name="T61" fmla="*/ 232 h 1304"/>
                  <a:gd name="T62" fmla="*/ 140 w 2521"/>
                  <a:gd name="T63" fmla="*/ 425 h 1304"/>
                  <a:gd name="T64" fmla="*/ 284 w 2521"/>
                  <a:gd name="T65" fmla="*/ 659 h 1304"/>
                  <a:gd name="T66" fmla="*/ 414 w 2521"/>
                  <a:gd name="T67" fmla="*/ 824 h 1304"/>
                  <a:gd name="T68" fmla="*/ 487 w 2521"/>
                  <a:gd name="T69" fmla="*/ 892 h 1304"/>
                  <a:gd name="T70" fmla="*/ 563 w 2521"/>
                  <a:gd name="T71" fmla="*/ 942 h 1304"/>
                  <a:gd name="T72" fmla="*/ 645 w 2521"/>
                  <a:gd name="T73" fmla="*/ 973 h 1304"/>
                  <a:gd name="T74" fmla="*/ 811 w 2521"/>
                  <a:gd name="T75" fmla="*/ 1000 h 1304"/>
                  <a:gd name="T76" fmla="*/ 972 w 2521"/>
                  <a:gd name="T77" fmla="*/ 1002 h 1304"/>
                  <a:gd name="T78" fmla="*/ 1123 w 2521"/>
                  <a:gd name="T79" fmla="*/ 983 h 1304"/>
                  <a:gd name="T80" fmla="*/ 1267 w 2521"/>
                  <a:gd name="T81" fmla="*/ 946 h 1304"/>
                  <a:gd name="T82" fmla="*/ 1522 w 2521"/>
                  <a:gd name="T83" fmla="*/ 846 h 1304"/>
                  <a:gd name="T84" fmla="*/ 1688 w 2521"/>
                  <a:gd name="T85" fmla="*/ 768 h 1304"/>
                  <a:gd name="T86" fmla="*/ 1835 w 2521"/>
                  <a:gd name="T87" fmla="*/ 712 h 1304"/>
                  <a:gd name="T88" fmla="*/ 1955 w 2521"/>
                  <a:gd name="T89" fmla="*/ 685 h 1304"/>
                  <a:gd name="T90" fmla="*/ 2054 w 2521"/>
                  <a:gd name="T91" fmla="*/ 685 h 1304"/>
                  <a:gd name="T92" fmla="*/ 2135 w 2521"/>
                  <a:gd name="T93" fmla="*/ 712 h 1304"/>
                  <a:gd name="T94" fmla="*/ 2203 w 2521"/>
                  <a:gd name="T95" fmla="*/ 770 h 1304"/>
                  <a:gd name="T96" fmla="*/ 2235 w 2521"/>
                  <a:gd name="T97" fmla="*/ 843 h 1304"/>
                  <a:gd name="T98" fmla="*/ 2252 w 2521"/>
                  <a:gd name="T99" fmla="*/ 951 h 1304"/>
                  <a:gd name="T100" fmla="*/ 2274 w 2521"/>
                  <a:gd name="T101" fmla="*/ 1030 h 1304"/>
                  <a:gd name="T102" fmla="*/ 2320 w 2521"/>
                  <a:gd name="T103" fmla="*/ 1067 h 1304"/>
                  <a:gd name="T104" fmla="*/ 2427 w 2521"/>
                  <a:gd name="T105" fmla="*/ 1164 h 1304"/>
                  <a:gd name="T106" fmla="*/ 2490 w 2521"/>
                  <a:gd name="T107" fmla="*/ 1245 h 1304"/>
                  <a:gd name="T108" fmla="*/ 2517 w 2521"/>
                  <a:gd name="T109" fmla="*/ 1280 h 1304"/>
                  <a:gd name="T110" fmla="*/ 2517 w 2521"/>
                  <a:gd name="T111" fmla="*/ 130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21" h="1304">
                    <a:moveTo>
                      <a:pt x="2506" y="1304"/>
                    </a:moveTo>
                    <a:lnTo>
                      <a:pt x="2502" y="1302"/>
                    </a:lnTo>
                    <a:lnTo>
                      <a:pt x="2499" y="1301"/>
                    </a:lnTo>
                    <a:lnTo>
                      <a:pt x="2494" y="1298"/>
                    </a:lnTo>
                    <a:lnTo>
                      <a:pt x="2491" y="1295"/>
                    </a:lnTo>
                    <a:lnTo>
                      <a:pt x="2484" y="1285"/>
                    </a:lnTo>
                    <a:lnTo>
                      <a:pt x="2475" y="1271"/>
                    </a:lnTo>
                    <a:lnTo>
                      <a:pt x="2467" y="1260"/>
                    </a:lnTo>
                    <a:lnTo>
                      <a:pt x="2459" y="1247"/>
                    </a:lnTo>
                    <a:lnTo>
                      <a:pt x="2448" y="1232"/>
                    </a:lnTo>
                    <a:lnTo>
                      <a:pt x="2437" y="1217"/>
                    </a:lnTo>
                    <a:lnTo>
                      <a:pt x="2423" y="1200"/>
                    </a:lnTo>
                    <a:lnTo>
                      <a:pt x="2407" y="1183"/>
                    </a:lnTo>
                    <a:lnTo>
                      <a:pt x="2391" y="1163"/>
                    </a:lnTo>
                    <a:lnTo>
                      <a:pt x="2371" y="1145"/>
                    </a:lnTo>
                    <a:lnTo>
                      <a:pt x="2352" y="1125"/>
                    </a:lnTo>
                    <a:lnTo>
                      <a:pt x="2329" y="1107"/>
                    </a:lnTo>
                    <a:lnTo>
                      <a:pt x="2305" y="1090"/>
                    </a:lnTo>
                    <a:lnTo>
                      <a:pt x="2279" y="1073"/>
                    </a:lnTo>
                    <a:lnTo>
                      <a:pt x="2272" y="1067"/>
                    </a:lnTo>
                    <a:lnTo>
                      <a:pt x="2265" y="1062"/>
                    </a:lnTo>
                    <a:lnTo>
                      <a:pt x="2259" y="1055"/>
                    </a:lnTo>
                    <a:lnTo>
                      <a:pt x="2254" y="1048"/>
                    </a:lnTo>
                    <a:lnTo>
                      <a:pt x="2249" y="1040"/>
                    </a:lnTo>
                    <a:lnTo>
                      <a:pt x="2245" y="1033"/>
                    </a:lnTo>
                    <a:lnTo>
                      <a:pt x="2241" y="1024"/>
                    </a:lnTo>
                    <a:lnTo>
                      <a:pt x="2237" y="1015"/>
                    </a:lnTo>
                    <a:lnTo>
                      <a:pt x="2233" y="996"/>
                    </a:lnTo>
                    <a:lnTo>
                      <a:pt x="2229" y="976"/>
                    </a:lnTo>
                    <a:lnTo>
                      <a:pt x="2225" y="956"/>
                    </a:lnTo>
                    <a:lnTo>
                      <a:pt x="2223" y="934"/>
                    </a:lnTo>
                    <a:lnTo>
                      <a:pt x="2220" y="907"/>
                    </a:lnTo>
                    <a:lnTo>
                      <a:pt x="2216" y="879"/>
                    </a:lnTo>
                    <a:lnTo>
                      <a:pt x="2214" y="865"/>
                    </a:lnTo>
                    <a:lnTo>
                      <a:pt x="2209" y="852"/>
                    </a:lnTo>
                    <a:lnTo>
                      <a:pt x="2206" y="838"/>
                    </a:lnTo>
                    <a:lnTo>
                      <a:pt x="2201" y="825"/>
                    </a:lnTo>
                    <a:lnTo>
                      <a:pt x="2195" y="812"/>
                    </a:lnTo>
                    <a:lnTo>
                      <a:pt x="2189" y="799"/>
                    </a:lnTo>
                    <a:lnTo>
                      <a:pt x="2181" y="788"/>
                    </a:lnTo>
                    <a:lnTo>
                      <a:pt x="2173" y="776"/>
                    </a:lnTo>
                    <a:lnTo>
                      <a:pt x="2162" y="765"/>
                    </a:lnTo>
                    <a:lnTo>
                      <a:pt x="2150" y="754"/>
                    </a:lnTo>
                    <a:lnTo>
                      <a:pt x="2137" y="744"/>
                    </a:lnTo>
                    <a:lnTo>
                      <a:pt x="2122" y="736"/>
                    </a:lnTo>
                    <a:lnTo>
                      <a:pt x="2109" y="729"/>
                    </a:lnTo>
                    <a:lnTo>
                      <a:pt x="2094" y="723"/>
                    </a:lnTo>
                    <a:lnTo>
                      <a:pt x="2080" y="718"/>
                    </a:lnTo>
                    <a:lnTo>
                      <a:pt x="2063" y="714"/>
                    </a:lnTo>
                    <a:lnTo>
                      <a:pt x="2047" y="712"/>
                    </a:lnTo>
                    <a:lnTo>
                      <a:pt x="2031" y="710"/>
                    </a:lnTo>
                    <a:lnTo>
                      <a:pt x="2014" y="709"/>
                    </a:lnTo>
                    <a:lnTo>
                      <a:pt x="1995" y="709"/>
                    </a:lnTo>
                    <a:lnTo>
                      <a:pt x="1976" y="710"/>
                    </a:lnTo>
                    <a:lnTo>
                      <a:pt x="1955" y="713"/>
                    </a:lnTo>
                    <a:lnTo>
                      <a:pt x="1935" y="715"/>
                    </a:lnTo>
                    <a:lnTo>
                      <a:pt x="1913" y="720"/>
                    </a:lnTo>
                    <a:lnTo>
                      <a:pt x="1891" y="725"/>
                    </a:lnTo>
                    <a:lnTo>
                      <a:pt x="1867" y="731"/>
                    </a:lnTo>
                    <a:lnTo>
                      <a:pt x="1842" y="739"/>
                    </a:lnTo>
                    <a:lnTo>
                      <a:pt x="1816" y="747"/>
                    </a:lnTo>
                    <a:lnTo>
                      <a:pt x="1787" y="757"/>
                    </a:lnTo>
                    <a:lnTo>
                      <a:pt x="1757" y="768"/>
                    </a:lnTo>
                    <a:lnTo>
                      <a:pt x="1728" y="780"/>
                    </a:lnTo>
                    <a:lnTo>
                      <a:pt x="1697" y="793"/>
                    </a:lnTo>
                    <a:lnTo>
                      <a:pt x="1668" y="806"/>
                    </a:lnTo>
                    <a:lnTo>
                      <a:pt x="1638" y="820"/>
                    </a:lnTo>
                    <a:lnTo>
                      <a:pt x="1609" y="834"/>
                    </a:lnTo>
                    <a:lnTo>
                      <a:pt x="1580" y="848"/>
                    </a:lnTo>
                    <a:lnTo>
                      <a:pt x="1533" y="871"/>
                    </a:lnTo>
                    <a:lnTo>
                      <a:pt x="1485" y="892"/>
                    </a:lnTo>
                    <a:lnTo>
                      <a:pt x="1434" y="915"/>
                    </a:lnTo>
                    <a:lnTo>
                      <a:pt x="1382" y="935"/>
                    </a:lnTo>
                    <a:lnTo>
                      <a:pt x="1328" y="955"/>
                    </a:lnTo>
                    <a:lnTo>
                      <a:pt x="1273" y="973"/>
                    </a:lnTo>
                    <a:lnTo>
                      <a:pt x="1244" y="981"/>
                    </a:lnTo>
                    <a:lnTo>
                      <a:pt x="1216" y="989"/>
                    </a:lnTo>
                    <a:lnTo>
                      <a:pt x="1187" y="997"/>
                    </a:lnTo>
                    <a:lnTo>
                      <a:pt x="1156" y="1003"/>
                    </a:lnTo>
                    <a:lnTo>
                      <a:pt x="1127" y="1009"/>
                    </a:lnTo>
                    <a:lnTo>
                      <a:pt x="1097" y="1015"/>
                    </a:lnTo>
                    <a:lnTo>
                      <a:pt x="1066" y="1020"/>
                    </a:lnTo>
                    <a:lnTo>
                      <a:pt x="1035" y="1024"/>
                    </a:lnTo>
                    <a:lnTo>
                      <a:pt x="1003" y="1027"/>
                    </a:lnTo>
                    <a:lnTo>
                      <a:pt x="972" y="1029"/>
                    </a:lnTo>
                    <a:lnTo>
                      <a:pt x="939" y="1030"/>
                    </a:lnTo>
                    <a:lnTo>
                      <a:pt x="907" y="1032"/>
                    </a:lnTo>
                    <a:lnTo>
                      <a:pt x="875" y="1032"/>
                    </a:lnTo>
                    <a:lnTo>
                      <a:pt x="842" y="1030"/>
                    </a:lnTo>
                    <a:lnTo>
                      <a:pt x="809" y="1027"/>
                    </a:lnTo>
                    <a:lnTo>
                      <a:pt x="775" y="1024"/>
                    </a:lnTo>
                    <a:lnTo>
                      <a:pt x="741" y="1020"/>
                    </a:lnTo>
                    <a:lnTo>
                      <a:pt x="707" y="1014"/>
                    </a:lnTo>
                    <a:lnTo>
                      <a:pt x="673" y="1007"/>
                    </a:lnTo>
                    <a:lnTo>
                      <a:pt x="638" y="999"/>
                    </a:lnTo>
                    <a:lnTo>
                      <a:pt x="620" y="995"/>
                    </a:lnTo>
                    <a:lnTo>
                      <a:pt x="602" y="988"/>
                    </a:lnTo>
                    <a:lnTo>
                      <a:pt x="586" y="982"/>
                    </a:lnTo>
                    <a:lnTo>
                      <a:pt x="569" y="975"/>
                    </a:lnTo>
                    <a:lnTo>
                      <a:pt x="553" y="967"/>
                    </a:lnTo>
                    <a:lnTo>
                      <a:pt x="537" y="958"/>
                    </a:lnTo>
                    <a:lnTo>
                      <a:pt x="520" y="948"/>
                    </a:lnTo>
                    <a:lnTo>
                      <a:pt x="504" y="939"/>
                    </a:lnTo>
                    <a:lnTo>
                      <a:pt x="488" y="928"/>
                    </a:lnTo>
                    <a:lnTo>
                      <a:pt x="473" y="916"/>
                    </a:lnTo>
                    <a:lnTo>
                      <a:pt x="457" y="903"/>
                    </a:lnTo>
                    <a:lnTo>
                      <a:pt x="442" y="890"/>
                    </a:lnTo>
                    <a:lnTo>
                      <a:pt x="426" y="876"/>
                    </a:lnTo>
                    <a:lnTo>
                      <a:pt x="411" y="861"/>
                    </a:lnTo>
                    <a:lnTo>
                      <a:pt x="396" y="846"/>
                    </a:lnTo>
                    <a:lnTo>
                      <a:pt x="381" y="830"/>
                    </a:lnTo>
                    <a:lnTo>
                      <a:pt x="352" y="796"/>
                    </a:lnTo>
                    <a:lnTo>
                      <a:pt x="322" y="758"/>
                    </a:lnTo>
                    <a:lnTo>
                      <a:pt x="293" y="720"/>
                    </a:lnTo>
                    <a:lnTo>
                      <a:pt x="263" y="677"/>
                    </a:lnTo>
                    <a:lnTo>
                      <a:pt x="233" y="633"/>
                    </a:lnTo>
                    <a:lnTo>
                      <a:pt x="203" y="586"/>
                    </a:lnTo>
                    <a:lnTo>
                      <a:pt x="173" y="536"/>
                    </a:lnTo>
                    <a:lnTo>
                      <a:pt x="142" y="484"/>
                    </a:lnTo>
                    <a:lnTo>
                      <a:pt x="117" y="439"/>
                    </a:lnTo>
                    <a:lnTo>
                      <a:pt x="94" y="397"/>
                    </a:lnTo>
                    <a:lnTo>
                      <a:pt x="74" y="355"/>
                    </a:lnTo>
                    <a:lnTo>
                      <a:pt x="57" y="316"/>
                    </a:lnTo>
                    <a:lnTo>
                      <a:pt x="42" y="278"/>
                    </a:lnTo>
                    <a:lnTo>
                      <a:pt x="29" y="242"/>
                    </a:lnTo>
                    <a:lnTo>
                      <a:pt x="19" y="209"/>
                    </a:lnTo>
                    <a:lnTo>
                      <a:pt x="12" y="178"/>
                    </a:lnTo>
                    <a:lnTo>
                      <a:pt x="5" y="147"/>
                    </a:lnTo>
                    <a:lnTo>
                      <a:pt x="2" y="120"/>
                    </a:lnTo>
                    <a:lnTo>
                      <a:pt x="0" y="96"/>
                    </a:lnTo>
                    <a:lnTo>
                      <a:pt x="1" y="73"/>
                    </a:lnTo>
                    <a:lnTo>
                      <a:pt x="3" y="52"/>
                    </a:lnTo>
                    <a:lnTo>
                      <a:pt x="6" y="34"/>
                    </a:lnTo>
                    <a:lnTo>
                      <a:pt x="9" y="27"/>
                    </a:lnTo>
                    <a:lnTo>
                      <a:pt x="12" y="19"/>
                    </a:lnTo>
                    <a:lnTo>
                      <a:pt x="15" y="11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5"/>
                    </a:lnTo>
                    <a:lnTo>
                      <a:pt x="43" y="10"/>
                    </a:lnTo>
                    <a:lnTo>
                      <a:pt x="43" y="15"/>
                    </a:lnTo>
                    <a:lnTo>
                      <a:pt x="42" y="20"/>
                    </a:lnTo>
                    <a:lnTo>
                      <a:pt x="37" y="30"/>
                    </a:lnTo>
                    <a:lnTo>
                      <a:pt x="32" y="43"/>
                    </a:lnTo>
                    <a:lnTo>
                      <a:pt x="29" y="58"/>
                    </a:lnTo>
                    <a:lnTo>
                      <a:pt x="28" y="75"/>
                    </a:lnTo>
                    <a:lnTo>
                      <a:pt x="28" y="95"/>
                    </a:lnTo>
                    <a:lnTo>
                      <a:pt x="29" y="117"/>
                    </a:lnTo>
                    <a:lnTo>
                      <a:pt x="32" y="142"/>
                    </a:lnTo>
                    <a:lnTo>
                      <a:pt x="38" y="170"/>
                    </a:lnTo>
                    <a:lnTo>
                      <a:pt x="45" y="199"/>
                    </a:lnTo>
                    <a:lnTo>
                      <a:pt x="55" y="232"/>
                    </a:lnTo>
                    <a:lnTo>
                      <a:pt x="67" y="265"/>
                    </a:lnTo>
                    <a:lnTo>
                      <a:pt x="81" y="302"/>
                    </a:lnTo>
                    <a:lnTo>
                      <a:pt x="97" y="341"/>
                    </a:lnTo>
                    <a:lnTo>
                      <a:pt x="118" y="382"/>
                    </a:lnTo>
                    <a:lnTo>
                      <a:pt x="140" y="425"/>
                    </a:lnTo>
                    <a:lnTo>
                      <a:pt x="165" y="470"/>
                    </a:lnTo>
                    <a:lnTo>
                      <a:pt x="195" y="521"/>
                    </a:lnTo>
                    <a:lnTo>
                      <a:pt x="226" y="570"/>
                    </a:lnTo>
                    <a:lnTo>
                      <a:pt x="255" y="616"/>
                    </a:lnTo>
                    <a:lnTo>
                      <a:pt x="284" y="659"/>
                    </a:lnTo>
                    <a:lnTo>
                      <a:pt x="312" y="700"/>
                    </a:lnTo>
                    <a:lnTo>
                      <a:pt x="341" y="739"/>
                    </a:lnTo>
                    <a:lnTo>
                      <a:pt x="369" y="776"/>
                    </a:lnTo>
                    <a:lnTo>
                      <a:pt x="398" y="809"/>
                    </a:lnTo>
                    <a:lnTo>
                      <a:pt x="414" y="824"/>
                    </a:lnTo>
                    <a:lnTo>
                      <a:pt x="428" y="839"/>
                    </a:lnTo>
                    <a:lnTo>
                      <a:pt x="442" y="853"/>
                    </a:lnTo>
                    <a:lnTo>
                      <a:pt x="457" y="867"/>
                    </a:lnTo>
                    <a:lnTo>
                      <a:pt x="472" y="880"/>
                    </a:lnTo>
                    <a:lnTo>
                      <a:pt x="487" y="892"/>
                    </a:lnTo>
                    <a:lnTo>
                      <a:pt x="501" y="904"/>
                    </a:lnTo>
                    <a:lnTo>
                      <a:pt x="516" y="914"/>
                    </a:lnTo>
                    <a:lnTo>
                      <a:pt x="532" y="925"/>
                    </a:lnTo>
                    <a:lnTo>
                      <a:pt x="547" y="933"/>
                    </a:lnTo>
                    <a:lnTo>
                      <a:pt x="563" y="942"/>
                    </a:lnTo>
                    <a:lnTo>
                      <a:pt x="579" y="949"/>
                    </a:lnTo>
                    <a:lnTo>
                      <a:pt x="595" y="957"/>
                    </a:lnTo>
                    <a:lnTo>
                      <a:pt x="611" y="962"/>
                    </a:lnTo>
                    <a:lnTo>
                      <a:pt x="627" y="968"/>
                    </a:lnTo>
                    <a:lnTo>
                      <a:pt x="645" y="973"/>
                    </a:lnTo>
                    <a:lnTo>
                      <a:pt x="678" y="981"/>
                    </a:lnTo>
                    <a:lnTo>
                      <a:pt x="712" y="987"/>
                    </a:lnTo>
                    <a:lnTo>
                      <a:pt x="745" y="993"/>
                    </a:lnTo>
                    <a:lnTo>
                      <a:pt x="778" y="997"/>
                    </a:lnTo>
                    <a:lnTo>
                      <a:pt x="811" y="1000"/>
                    </a:lnTo>
                    <a:lnTo>
                      <a:pt x="844" y="1003"/>
                    </a:lnTo>
                    <a:lnTo>
                      <a:pt x="877" y="1005"/>
                    </a:lnTo>
                    <a:lnTo>
                      <a:pt x="908" y="1005"/>
                    </a:lnTo>
                    <a:lnTo>
                      <a:pt x="940" y="1003"/>
                    </a:lnTo>
                    <a:lnTo>
                      <a:pt x="972" y="1002"/>
                    </a:lnTo>
                    <a:lnTo>
                      <a:pt x="1002" y="1000"/>
                    </a:lnTo>
                    <a:lnTo>
                      <a:pt x="1033" y="997"/>
                    </a:lnTo>
                    <a:lnTo>
                      <a:pt x="1064" y="993"/>
                    </a:lnTo>
                    <a:lnTo>
                      <a:pt x="1094" y="988"/>
                    </a:lnTo>
                    <a:lnTo>
                      <a:pt x="1123" y="983"/>
                    </a:lnTo>
                    <a:lnTo>
                      <a:pt x="1153" y="976"/>
                    </a:lnTo>
                    <a:lnTo>
                      <a:pt x="1181" y="970"/>
                    </a:lnTo>
                    <a:lnTo>
                      <a:pt x="1210" y="962"/>
                    </a:lnTo>
                    <a:lnTo>
                      <a:pt x="1238" y="955"/>
                    </a:lnTo>
                    <a:lnTo>
                      <a:pt x="1267" y="946"/>
                    </a:lnTo>
                    <a:lnTo>
                      <a:pt x="1321" y="929"/>
                    </a:lnTo>
                    <a:lnTo>
                      <a:pt x="1373" y="910"/>
                    </a:lnTo>
                    <a:lnTo>
                      <a:pt x="1425" y="889"/>
                    </a:lnTo>
                    <a:lnTo>
                      <a:pt x="1475" y="867"/>
                    </a:lnTo>
                    <a:lnTo>
                      <a:pt x="1522" y="846"/>
                    </a:lnTo>
                    <a:lnTo>
                      <a:pt x="1568" y="824"/>
                    </a:lnTo>
                    <a:lnTo>
                      <a:pt x="1597" y="810"/>
                    </a:lnTo>
                    <a:lnTo>
                      <a:pt x="1627" y="795"/>
                    </a:lnTo>
                    <a:lnTo>
                      <a:pt x="1657" y="782"/>
                    </a:lnTo>
                    <a:lnTo>
                      <a:pt x="1688" y="768"/>
                    </a:lnTo>
                    <a:lnTo>
                      <a:pt x="1718" y="755"/>
                    </a:lnTo>
                    <a:lnTo>
                      <a:pt x="1748" y="743"/>
                    </a:lnTo>
                    <a:lnTo>
                      <a:pt x="1777" y="731"/>
                    </a:lnTo>
                    <a:lnTo>
                      <a:pt x="1808" y="721"/>
                    </a:lnTo>
                    <a:lnTo>
                      <a:pt x="1835" y="712"/>
                    </a:lnTo>
                    <a:lnTo>
                      <a:pt x="1860" y="704"/>
                    </a:lnTo>
                    <a:lnTo>
                      <a:pt x="1886" y="698"/>
                    </a:lnTo>
                    <a:lnTo>
                      <a:pt x="1910" y="693"/>
                    </a:lnTo>
                    <a:lnTo>
                      <a:pt x="1933" y="688"/>
                    </a:lnTo>
                    <a:lnTo>
                      <a:pt x="1955" y="685"/>
                    </a:lnTo>
                    <a:lnTo>
                      <a:pt x="1977" y="683"/>
                    </a:lnTo>
                    <a:lnTo>
                      <a:pt x="1998" y="682"/>
                    </a:lnTo>
                    <a:lnTo>
                      <a:pt x="2017" y="682"/>
                    </a:lnTo>
                    <a:lnTo>
                      <a:pt x="2035" y="683"/>
                    </a:lnTo>
                    <a:lnTo>
                      <a:pt x="2054" y="685"/>
                    </a:lnTo>
                    <a:lnTo>
                      <a:pt x="2071" y="688"/>
                    </a:lnTo>
                    <a:lnTo>
                      <a:pt x="2088" y="693"/>
                    </a:lnTo>
                    <a:lnTo>
                      <a:pt x="2104" y="698"/>
                    </a:lnTo>
                    <a:lnTo>
                      <a:pt x="2120" y="704"/>
                    </a:lnTo>
                    <a:lnTo>
                      <a:pt x="2135" y="712"/>
                    </a:lnTo>
                    <a:lnTo>
                      <a:pt x="2152" y="722"/>
                    </a:lnTo>
                    <a:lnTo>
                      <a:pt x="2167" y="734"/>
                    </a:lnTo>
                    <a:lnTo>
                      <a:pt x="2180" y="745"/>
                    </a:lnTo>
                    <a:lnTo>
                      <a:pt x="2192" y="757"/>
                    </a:lnTo>
                    <a:lnTo>
                      <a:pt x="2203" y="770"/>
                    </a:lnTo>
                    <a:lnTo>
                      <a:pt x="2211" y="784"/>
                    </a:lnTo>
                    <a:lnTo>
                      <a:pt x="2219" y="798"/>
                    </a:lnTo>
                    <a:lnTo>
                      <a:pt x="2225" y="813"/>
                    </a:lnTo>
                    <a:lnTo>
                      <a:pt x="2231" y="828"/>
                    </a:lnTo>
                    <a:lnTo>
                      <a:pt x="2235" y="843"/>
                    </a:lnTo>
                    <a:lnTo>
                      <a:pt x="2239" y="858"/>
                    </a:lnTo>
                    <a:lnTo>
                      <a:pt x="2242" y="873"/>
                    </a:lnTo>
                    <a:lnTo>
                      <a:pt x="2247" y="903"/>
                    </a:lnTo>
                    <a:lnTo>
                      <a:pt x="2250" y="931"/>
                    </a:lnTo>
                    <a:lnTo>
                      <a:pt x="2252" y="951"/>
                    </a:lnTo>
                    <a:lnTo>
                      <a:pt x="2255" y="969"/>
                    </a:lnTo>
                    <a:lnTo>
                      <a:pt x="2258" y="987"/>
                    </a:lnTo>
                    <a:lnTo>
                      <a:pt x="2262" y="1003"/>
                    </a:lnTo>
                    <a:lnTo>
                      <a:pt x="2268" y="1017"/>
                    </a:lnTo>
                    <a:lnTo>
                      <a:pt x="2274" y="1030"/>
                    </a:lnTo>
                    <a:lnTo>
                      <a:pt x="2278" y="1036"/>
                    </a:lnTo>
                    <a:lnTo>
                      <a:pt x="2283" y="1041"/>
                    </a:lnTo>
                    <a:lnTo>
                      <a:pt x="2288" y="1046"/>
                    </a:lnTo>
                    <a:lnTo>
                      <a:pt x="2293" y="1050"/>
                    </a:lnTo>
                    <a:lnTo>
                      <a:pt x="2320" y="1067"/>
                    </a:lnTo>
                    <a:lnTo>
                      <a:pt x="2345" y="1087"/>
                    </a:lnTo>
                    <a:lnTo>
                      <a:pt x="2369" y="1105"/>
                    </a:lnTo>
                    <a:lnTo>
                      <a:pt x="2390" y="1125"/>
                    </a:lnTo>
                    <a:lnTo>
                      <a:pt x="2409" y="1145"/>
                    </a:lnTo>
                    <a:lnTo>
                      <a:pt x="2427" y="1164"/>
                    </a:lnTo>
                    <a:lnTo>
                      <a:pt x="2444" y="1183"/>
                    </a:lnTo>
                    <a:lnTo>
                      <a:pt x="2458" y="1200"/>
                    </a:lnTo>
                    <a:lnTo>
                      <a:pt x="2471" y="1216"/>
                    </a:lnTo>
                    <a:lnTo>
                      <a:pt x="2480" y="1231"/>
                    </a:lnTo>
                    <a:lnTo>
                      <a:pt x="2490" y="1245"/>
                    </a:lnTo>
                    <a:lnTo>
                      <a:pt x="2498" y="1257"/>
                    </a:lnTo>
                    <a:lnTo>
                      <a:pt x="2504" y="1268"/>
                    </a:lnTo>
                    <a:lnTo>
                      <a:pt x="2510" y="1277"/>
                    </a:lnTo>
                    <a:lnTo>
                      <a:pt x="2514" y="1278"/>
                    </a:lnTo>
                    <a:lnTo>
                      <a:pt x="2517" y="1280"/>
                    </a:lnTo>
                    <a:lnTo>
                      <a:pt x="2519" y="1282"/>
                    </a:lnTo>
                    <a:lnTo>
                      <a:pt x="2520" y="1285"/>
                    </a:lnTo>
                    <a:lnTo>
                      <a:pt x="2521" y="1291"/>
                    </a:lnTo>
                    <a:lnTo>
                      <a:pt x="2519" y="1296"/>
                    </a:lnTo>
                    <a:lnTo>
                      <a:pt x="2517" y="1300"/>
                    </a:lnTo>
                    <a:lnTo>
                      <a:pt x="2512" y="1302"/>
                    </a:lnTo>
                    <a:lnTo>
                      <a:pt x="2508" y="1304"/>
                    </a:lnTo>
                    <a:lnTo>
                      <a:pt x="2506" y="1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5" name="Freeform 46"/>
              <p:cNvSpPr>
                <a:spLocks/>
              </p:cNvSpPr>
              <p:nvPr/>
            </p:nvSpPr>
            <p:spPr bwMode="auto">
              <a:xfrm>
                <a:off x="1908" y="1402"/>
                <a:ext cx="848" cy="437"/>
              </a:xfrm>
              <a:custGeom>
                <a:avLst/>
                <a:gdLst>
                  <a:gd name="T0" fmla="*/ 2511 w 2544"/>
                  <a:gd name="T1" fmla="*/ 1301 h 1310"/>
                  <a:gd name="T2" fmla="*/ 2464 w 2544"/>
                  <a:gd name="T3" fmla="*/ 1247 h 1310"/>
                  <a:gd name="T4" fmla="*/ 2379 w 2544"/>
                  <a:gd name="T5" fmla="*/ 1165 h 1310"/>
                  <a:gd name="T6" fmla="*/ 2282 w 2544"/>
                  <a:gd name="T7" fmla="*/ 1096 h 1310"/>
                  <a:gd name="T8" fmla="*/ 2251 w 2544"/>
                  <a:gd name="T9" fmla="*/ 1064 h 1310"/>
                  <a:gd name="T10" fmla="*/ 2226 w 2544"/>
                  <a:gd name="T11" fmla="*/ 993 h 1310"/>
                  <a:gd name="T12" fmla="*/ 2199 w 2544"/>
                  <a:gd name="T13" fmla="*/ 897 h 1310"/>
                  <a:gd name="T14" fmla="*/ 2164 w 2544"/>
                  <a:gd name="T15" fmla="*/ 836 h 1310"/>
                  <a:gd name="T16" fmla="*/ 2102 w 2544"/>
                  <a:gd name="T17" fmla="*/ 789 h 1310"/>
                  <a:gd name="T18" fmla="*/ 2027 w 2544"/>
                  <a:gd name="T19" fmla="*/ 765 h 1310"/>
                  <a:gd name="T20" fmla="*/ 1935 w 2544"/>
                  <a:gd name="T21" fmla="*/ 764 h 1310"/>
                  <a:gd name="T22" fmla="*/ 1822 w 2544"/>
                  <a:gd name="T23" fmla="*/ 784 h 1310"/>
                  <a:gd name="T24" fmla="*/ 1682 w 2544"/>
                  <a:gd name="T25" fmla="*/ 829 h 1310"/>
                  <a:gd name="T26" fmla="*/ 1520 w 2544"/>
                  <a:gd name="T27" fmla="*/ 894 h 1310"/>
                  <a:gd name="T28" fmla="*/ 1281 w 2544"/>
                  <a:gd name="T29" fmla="*/ 982 h 1310"/>
                  <a:gd name="T30" fmla="*/ 1134 w 2544"/>
                  <a:gd name="T31" fmla="*/ 1017 h 1310"/>
                  <a:gd name="T32" fmla="*/ 973 w 2544"/>
                  <a:gd name="T33" fmla="*/ 1040 h 1310"/>
                  <a:gd name="T34" fmla="*/ 800 w 2544"/>
                  <a:gd name="T35" fmla="*/ 1040 h 1310"/>
                  <a:gd name="T36" fmla="*/ 619 w 2544"/>
                  <a:gd name="T37" fmla="*/ 1011 h 1310"/>
                  <a:gd name="T38" fmla="*/ 529 w 2544"/>
                  <a:gd name="T39" fmla="*/ 975 h 1310"/>
                  <a:gd name="T40" fmla="*/ 446 w 2544"/>
                  <a:gd name="T41" fmla="*/ 916 h 1310"/>
                  <a:gd name="T42" fmla="*/ 367 w 2544"/>
                  <a:gd name="T43" fmla="*/ 839 h 1310"/>
                  <a:gd name="T44" fmla="*/ 239 w 2544"/>
                  <a:gd name="T45" fmla="*/ 666 h 1310"/>
                  <a:gd name="T46" fmla="*/ 111 w 2544"/>
                  <a:gd name="T47" fmla="*/ 449 h 1310"/>
                  <a:gd name="T48" fmla="*/ 31 w 2544"/>
                  <a:gd name="T49" fmla="*/ 262 h 1310"/>
                  <a:gd name="T50" fmla="*/ 0 w 2544"/>
                  <a:gd name="T51" fmla="*/ 110 h 1310"/>
                  <a:gd name="T52" fmla="*/ 7 w 2544"/>
                  <a:gd name="T53" fmla="*/ 39 h 1310"/>
                  <a:gd name="T54" fmla="*/ 26 w 2544"/>
                  <a:gd name="T55" fmla="*/ 2 h 1310"/>
                  <a:gd name="T56" fmla="*/ 47 w 2544"/>
                  <a:gd name="T57" fmla="*/ 10 h 1310"/>
                  <a:gd name="T58" fmla="*/ 36 w 2544"/>
                  <a:gd name="T59" fmla="*/ 38 h 1310"/>
                  <a:gd name="T60" fmla="*/ 29 w 2544"/>
                  <a:gd name="T61" fmla="*/ 128 h 1310"/>
                  <a:gd name="T62" fmla="*/ 65 w 2544"/>
                  <a:gd name="T63" fmla="*/ 278 h 1310"/>
                  <a:gd name="T64" fmla="*/ 157 w 2544"/>
                  <a:gd name="T65" fmla="*/ 476 h 1310"/>
                  <a:gd name="T66" fmla="*/ 286 w 2544"/>
                  <a:gd name="T67" fmla="*/ 689 h 1310"/>
                  <a:gd name="T68" fmla="*/ 400 w 2544"/>
                  <a:gd name="T69" fmla="*/ 834 h 1310"/>
                  <a:gd name="T70" fmla="*/ 475 w 2544"/>
                  <a:gd name="T71" fmla="*/ 906 h 1310"/>
                  <a:gd name="T72" fmla="*/ 556 w 2544"/>
                  <a:gd name="T73" fmla="*/ 959 h 1310"/>
                  <a:gd name="T74" fmla="*/ 661 w 2544"/>
                  <a:gd name="T75" fmla="*/ 993 h 1310"/>
                  <a:gd name="T76" fmla="*/ 838 w 2544"/>
                  <a:gd name="T77" fmla="*/ 1014 h 1310"/>
                  <a:gd name="T78" fmla="*/ 1005 w 2544"/>
                  <a:gd name="T79" fmla="*/ 1010 h 1310"/>
                  <a:gd name="T80" fmla="*/ 1161 w 2544"/>
                  <a:gd name="T81" fmla="*/ 985 h 1310"/>
                  <a:gd name="T82" fmla="*/ 1328 w 2544"/>
                  <a:gd name="T83" fmla="*/ 939 h 1310"/>
                  <a:gd name="T84" fmla="*/ 1547 w 2544"/>
                  <a:gd name="T85" fmla="*/ 853 h 1310"/>
                  <a:gd name="T86" fmla="*/ 1703 w 2544"/>
                  <a:gd name="T87" fmla="*/ 792 h 1310"/>
                  <a:gd name="T88" fmla="*/ 1842 w 2544"/>
                  <a:gd name="T89" fmla="*/ 752 h 1310"/>
                  <a:gd name="T90" fmla="*/ 1957 w 2544"/>
                  <a:gd name="T91" fmla="*/ 735 h 1310"/>
                  <a:gd name="T92" fmla="*/ 2051 w 2544"/>
                  <a:gd name="T93" fmla="*/ 742 h 1310"/>
                  <a:gd name="T94" fmla="*/ 2132 w 2544"/>
                  <a:gd name="T95" fmla="*/ 773 h 1310"/>
                  <a:gd name="T96" fmla="*/ 2194 w 2544"/>
                  <a:gd name="T97" fmla="*/ 831 h 1310"/>
                  <a:gd name="T98" fmla="*/ 2228 w 2544"/>
                  <a:gd name="T99" fmla="*/ 899 h 1310"/>
                  <a:gd name="T100" fmla="*/ 2256 w 2544"/>
                  <a:gd name="T101" fmla="*/ 1001 h 1310"/>
                  <a:gd name="T102" fmla="*/ 2286 w 2544"/>
                  <a:gd name="T103" fmla="*/ 1065 h 1310"/>
                  <a:gd name="T104" fmla="*/ 2352 w 2544"/>
                  <a:gd name="T105" fmla="*/ 1110 h 1310"/>
                  <a:gd name="T106" fmla="*/ 2454 w 2544"/>
                  <a:gd name="T107" fmla="*/ 1199 h 1310"/>
                  <a:gd name="T108" fmla="*/ 2512 w 2544"/>
                  <a:gd name="T109" fmla="*/ 1261 h 1310"/>
                  <a:gd name="T110" fmla="*/ 2541 w 2544"/>
                  <a:gd name="T111" fmla="*/ 1288 h 1310"/>
                  <a:gd name="T112" fmla="*/ 2534 w 2544"/>
                  <a:gd name="T113" fmla="*/ 1309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4" h="1310">
                    <a:moveTo>
                      <a:pt x="2529" y="1310"/>
                    </a:moveTo>
                    <a:lnTo>
                      <a:pt x="2524" y="1309"/>
                    </a:lnTo>
                    <a:lnTo>
                      <a:pt x="2519" y="1308"/>
                    </a:lnTo>
                    <a:lnTo>
                      <a:pt x="2515" y="1305"/>
                    </a:lnTo>
                    <a:lnTo>
                      <a:pt x="2511" y="1301"/>
                    </a:lnTo>
                    <a:lnTo>
                      <a:pt x="2502" y="1292"/>
                    </a:lnTo>
                    <a:lnTo>
                      <a:pt x="2491" y="1279"/>
                    </a:lnTo>
                    <a:lnTo>
                      <a:pt x="2484" y="1269"/>
                    </a:lnTo>
                    <a:lnTo>
                      <a:pt x="2474" y="1259"/>
                    </a:lnTo>
                    <a:lnTo>
                      <a:pt x="2464" y="1247"/>
                    </a:lnTo>
                    <a:lnTo>
                      <a:pt x="2453" y="1236"/>
                    </a:lnTo>
                    <a:lnTo>
                      <a:pt x="2436" y="1218"/>
                    </a:lnTo>
                    <a:lnTo>
                      <a:pt x="2418" y="1201"/>
                    </a:lnTo>
                    <a:lnTo>
                      <a:pt x="2399" y="1183"/>
                    </a:lnTo>
                    <a:lnTo>
                      <a:pt x="2379" y="1165"/>
                    </a:lnTo>
                    <a:lnTo>
                      <a:pt x="2358" y="1149"/>
                    </a:lnTo>
                    <a:lnTo>
                      <a:pt x="2337" y="1132"/>
                    </a:lnTo>
                    <a:lnTo>
                      <a:pt x="2314" y="1117"/>
                    </a:lnTo>
                    <a:lnTo>
                      <a:pt x="2289" y="1102"/>
                    </a:lnTo>
                    <a:lnTo>
                      <a:pt x="2282" y="1096"/>
                    </a:lnTo>
                    <a:lnTo>
                      <a:pt x="2274" y="1091"/>
                    </a:lnTo>
                    <a:lnTo>
                      <a:pt x="2268" y="1084"/>
                    </a:lnTo>
                    <a:lnTo>
                      <a:pt x="2262" y="1078"/>
                    </a:lnTo>
                    <a:lnTo>
                      <a:pt x="2257" y="1071"/>
                    </a:lnTo>
                    <a:lnTo>
                      <a:pt x="2251" y="1064"/>
                    </a:lnTo>
                    <a:lnTo>
                      <a:pt x="2247" y="1055"/>
                    </a:lnTo>
                    <a:lnTo>
                      <a:pt x="2243" y="1048"/>
                    </a:lnTo>
                    <a:lnTo>
                      <a:pt x="2236" y="1030"/>
                    </a:lnTo>
                    <a:lnTo>
                      <a:pt x="2231" y="1011"/>
                    </a:lnTo>
                    <a:lnTo>
                      <a:pt x="2226" y="993"/>
                    </a:lnTo>
                    <a:lnTo>
                      <a:pt x="2220" y="972"/>
                    </a:lnTo>
                    <a:lnTo>
                      <a:pt x="2215" y="947"/>
                    </a:lnTo>
                    <a:lnTo>
                      <a:pt x="2207" y="921"/>
                    </a:lnTo>
                    <a:lnTo>
                      <a:pt x="2203" y="908"/>
                    </a:lnTo>
                    <a:lnTo>
                      <a:pt x="2199" y="897"/>
                    </a:lnTo>
                    <a:lnTo>
                      <a:pt x="2193" y="884"/>
                    </a:lnTo>
                    <a:lnTo>
                      <a:pt x="2187" y="872"/>
                    </a:lnTo>
                    <a:lnTo>
                      <a:pt x="2180" y="860"/>
                    </a:lnTo>
                    <a:lnTo>
                      <a:pt x="2173" y="848"/>
                    </a:lnTo>
                    <a:lnTo>
                      <a:pt x="2164" y="836"/>
                    </a:lnTo>
                    <a:lnTo>
                      <a:pt x="2154" y="825"/>
                    </a:lnTo>
                    <a:lnTo>
                      <a:pt x="2144" y="816"/>
                    </a:lnTo>
                    <a:lnTo>
                      <a:pt x="2131" y="806"/>
                    </a:lnTo>
                    <a:lnTo>
                      <a:pt x="2118" y="796"/>
                    </a:lnTo>
                    <a:lnTo>
                      <a:pt x="2102" y="789"/>
                    </a:lnTo>
                    <a:lnTo>
                      <a:pt x="2088" y="782"/>
                    </a:lnTo>
                    <a:lnTo>
                      <a:pt x="2074" y="776"/>
                    </a:lnTo>
                    <a:lnTo>
                      <a:pt x="2059" y="771"/>
                    </a:lnTo>
                    <a:lnTo>
                      <a:pt x="2043" y="768"/>
                    </a:lnTo>
                    <a:lnTo>
                      <a:pt x="2027" y="765"/>
                    </a:lnTo>
                    <a:lnTo>
                      <a:pt x="2011" y="763"/>
                    </a:lnTo>
                    <a:lnTo>
                      <a:pt x="1993" y="762"/>
                    </a:lnTo>
                    <a:lnTo>
                      <a:pt x="1974" y="762"/>
                    </a:lnTo>
                    <a:lnTo>
                      <a:pt x="1956" y="762"/>
                    </a:lnTo>
                    <a:lnTo>
                      <a:pt x="1935" y="764"/>
                    </a:lnTo>
                    <a:lnTo>
                      <a:pt x="1915" y="766"/>
                    </a:lnTo>
                    <a:lnTo>
                      <a:pt x="1893" y="769"/>
                    </a:lnTo>
                    <a:lnTo>
                      <a:pt x="1870" y="773"/>
                    </a:lnTo>
                    <a:lnTo>
                      <a:pt x="1847" y="778"/>
                    </a:lnTo>
                    <a:lnTo>
                      <a:pt x="1822" y="784"/>
                    </a:lnTo>
                    <a:lnTo>
                      <a:pt x="1796" y="791"/>
                    </a:lnTo>
                    <a:lnTo>
                      <a:pt x="1769" y="799"/>
                    </a:lnTo>
                    <a:lnTo>
                      <a:pt x="1741" y="808"/>
                    </a:lnTo>
                    <a:lnTo>
                      <a:pt x="1712" y="818"/>
                    </a:lnTo>
                    <a:lnTo>
                      <a:pt x="1682" y="829"/>
                    </a:lnTo>
                    <a:lnTo>
                      <a:pt x="1653" y="839"/>
                    </a:lnTo>
                    <a:lnTo>
                      <a:pt x="1623" y="851"/>
                    </a:lnTo>
                    <a:lnTo>
                      <a:pt x="1591" y="865"/>
                    </a:lnTo>
                    <a:lnTo>
                      <a:pt x="1558" y="878"/>
                    </a:lnTo>
                    <a:lnTo>
                      <a:pt x="1520" y="894"/>
                    </a:lnTo>
                    <a:lnTo>
                      <a:pt x="1479" y="912"/>
                    </a:lnTo>
                    <a:lnTo>
                      <a:pt x="1434" y="929"/>
                    </a:lnTo>
                    <a:lnTo>
                      <a:pt x="1387" y="947"/>
                    </a:lnTo>
                    <a:lnTo>
                      <a:pt x="1336" y="965"/>
                    </a:lnTo>
                    <a:lnTo>
                      <a:pt x="1281" y="982"/>
                    </a:lnTo>
                    <a:lnTo>
                      <a:pt x="1253" y="989"/>
                    </a:lnTo>
                    <a:lnTo>
                      <a:pt x="1225" y="997"/>
                    </a:lnTo>
                    <a:lnTo>
                      <a:pt x="1195" y="1005"/>
                    </a:lnTo>
                    <a:lnTo>
                      <a:pt x="1165" y="1012"/>
                    </a:lnTo>
                    <a:lnTo>
                      <a:pt x="1134" y="1017"/>
                    </a:lnTo>
                    <a:lnTo>
                      <a:pt x="1104" y="1024"/>
                    </a:lnTo>
                    <a:lnTo>
                      <a:pt x="1071" y="1028"/>
                    </a:lnTo>
                    <a:lnTo>
                      <a:pt x="1039" y="1034"/>
                    </a:lnTo>
                    <a:lnTo>
                      <a:pt x="1006" y="1037"/>
                    </a:lnTo>
                    <a:lnTo>
                      <a:pt x="973" y="1040"/>
                    </a:lnTo>
                    <a:lnTo>
                      <a:pt x="940" y="1041"/>
                    </a:lnTo>
                    <a:lnTo>
                      <a:pt x="905" y="1042"/>
                    </a:lnTo>
                    <a:lnTo>
                      <a:pt x="870" y="1042"/>
                    </a:lnTo>
                    <a:lnTo>
                      <a:pt x="836" y="1041"/>
                    </a:lnTo>
                    <a:lnTo>
                      <a:pt x="800" y="1040"/>
                    </a:lnTo>
                    <a:lnTo>
                      <a:pt x="765" y="1036"/>
                    </a:lnTo>
                    <a:lnTo>
                      <a:pt x="728" y="1031"/>
                    </a:lnTo>
                    <a:lnTo>
                      <a:pt x="692" y="1026"/>
                    </a:lnTo>
                    <a:lnTo>
                      <a:pt x="656" y="1019"/>
                    </a:lnTo>
                    <a:lnTo>
                      <a:pt x="619" y="1011"/>
                    </a:lnTo>
                    <a:lnTo>
                      <a:pt x="600" y="1006"/>
                    </a:lnTo>
                    <a:lnTo>
                      <a:pt x="582" y="999"/>
                    </a:lnTo>
                    <a:lnTo>
                      <a:pt x="564" y="992"/>
                    </a:lnTo>
                    <a:lnTo>
                      <a:pt x="546" y="984"/>
                    </a:lnTo>
                    <a:lnTo>
                      <a:pt x="529" y="975"/>
                    </a:lnTo>
                    <a:lnTo>
                      <a:pt x="512" y="965"/>
                    </a:lnTo>
                    <a:lnTo>
                      <a:pt x="495" y="954"/>
                    </a:lnTo>
                    <a:lnTo>
                      <a:pt x="478" y="942"/>
                    </a:lnTo>
                    <a:lnTo>
                      <a:pt x="462" y="930"/>
                    </a:lnTo>
                    <a:lnTo>
                      <a:pt x="446" y="916"/>
                    </a:lnTo>
                    <a:lnTo>
                      <a:pt x="430" y="902"/>
                    </a:lnTo>
                    <a:lnTo>
                      <a:pt x="414" y="888"/>
                    </a:lnTo>
                    <a:lnTo>
                      <a:pt x="399" y="872"/>
                    </a:lnTo>
                    <a:lnTo>
                      <a:pt x="382" y="857"/>
                    </a:lnTo>
                    <a:lnTo>
                      <a:pt x="367" y="839"/>
                    </a:lnTo>
                    <a:lnTo>
                      <a:pt x="352" y="822"/>
                    </a:lnTo>
                    <a:lnTo>
                      <a:pt x="323" y="785"/>
                    </a:lnTo>
                    <a:lnTo>
                      <a:pt x="294" y="748"/>
                    </a:lnTo>
                    <a:lnTo>
                      <a:pt x="266" y="708"/>
                    </a:lnTo>
                    <a:lnTo>
                      <a:pt x="239" y="666"/>
                    </a:lnTo>
                    <a:lnTo>
                      <a:pt x="211" y="622"/>
                    </a:lnTo>
                    <a:lnTo>
                      <a:pt x="185" y="579"/>
                    </a:lnTo>
                    <a:lnTo>
                      <a:pt x="159" y="534"/>
                    </a:lnTo>
                    <a:lnTo>
                      <a:pt x="133" y="489"/>
                    </a:lnTo>
                    <a:lnTo>
                      <a:pt x="111" y="449"/>
                    </a:lnTo>
                    <a:lnTo>
                      <a:pt x="92" y="410"/>
                    </a:lnTo>
                    <a:lnTo>
                      <a:pt x="74" y="371"/>
                    </a:lnTo>
                    <a:lnTo>
                      <a:pt x="57" y="334"/>
                    </a:lnTo>
                    <a:lnTo>
                      <a:pt x="43" y="297"/>
                    </a:lnTo>
                    <a:lnTo>
                      <a:pt x="31" y="262"/>
                    </a:lnTo>
                    <a:lnTo>
                      <a:pt x="21" y="228"/>
                    </a:lnTo>
                    <a:lnTo>
                      <a:pt x="12" y="196"/>
                    </a:lnTo>
                    <a:lnTo>
                      <a:pt x="7" y="166"/>
                    </a:lnTo>
                    <a:lnTo>
                      <a:pt x="2" y="137"/>
                    </a:lnTo>
                    <a:lnTo>
                      <a:pt x="0" y="110"/>
                    </a:lnTo>
                    <a:lnTo>
                      <a:pt x="0" y="84"/>
                    </a:lnTo>
                    <a:lnTo>
                      <a:pt x="1" y="72"/>
                    </a:lnTo>
                    <a:lnTo>
                      <a:pt x="2" y="61"/>
                    </a:lnTo>
                    <a:lnTo>
                      <a:pt x="4" y="50"/>
                    </a:lnTo>
                    <a:lnTo>
                      <a:pt x="7" y="39"/>
                    </a:lnTo>
                    <a:lnTo>
                      <a:pt x="10" y="30"/>
                    </a:lnTo>
                    <a:lnTo>
                      <a:pt x="13" y="21"/>
                    </a:lnTo>
                    <a:lnTo>
                      <a:pt x="17" y="12"/>
                    </a:lnTo>
                    <a:lnTo>
                      <a:pt x="23" y="5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4" y="5"/>
                    </a:lnTo>
                    <a:lnTo>
                      <a:pt x="47" y="10"/>
                    </a:lnTo>
                    <a:lnTo>
                      <a:pt x="47" y="16"/>
                    </a:lnTo>
                    <a:lnTo>
                      <a:pt x="44" y="20"/>
                    </a:lnTo>
                    <a:lnTo>
                      <a:pt x="41" y="25"/>
                    </a:lnTo>
                    <a:lnTo>
                      <a:pt x="38" y="32"/>
                    </a:lnTo>
                    <a:lnTo>
                      <a:pt x="36" y="38"/>
                    </a:lnTo>
                    <a:lnTo>
                      <a:pt x="34" y="46"/>
                    </a:lnTo>
                    <a:lnTo>
                      <a:pt x="30" y="63"/>
                    </a:lnTo>
                    <a:lnTo>
                      <a:pt x="28" y="83"/>
                    </a:lnTo>
                    <a:lnTo>
                      <a:pt x="28" y="104"/>
                    </a:lnTo>
                    <a:lnTo>
                      <a:pt x="29" y="128"/>
                    </a:lnTo>
                    <a:lnTo>
                      <a:pt x="32" y="154"/>
                    </a:lnTo>
                    <a:lnTo>
                      <a:pt x="38" y="182"/>
                    </a:lnTo>
                    <a:lnTo>
                      <a:pt x="44" y="212"/>
                    </a:lnTo>
                    <a:lnTo>
                      <a:pt x="54" y="243"/>
                    </a:lnTo>
                    <a:lnTo>
                      <a:pt x="65" y="278"/>
                    </a:lnTo>
                    <a:lnTo>
                      <a:pt x="79" y="314"/>
                    </a:lnTo>
                    <a:lnTo>
                      <a:pt x="94" y="352"/>
                    </a:lnTo>
                    <a:lnTo>
                      <a:pt x="112" y="391"/>
                    </a:lnTo>
                    <a:lnTo>
                      <a:pt x="133" y="432"/>
                    </a:lnTo>
                    <a:lnTo>
                      <a:pt x="157" y="476"/>
                    </a:lnTo>
                    <a:lnTo>
                      <a:pt x="181" y="520"/>
                    </a:lnTo>
                    <a:lnTo>
                      <a:pt x="207" y="564"/>
                    </a:lnTo>
                    <a:lnTo>
                      <a:pt x="233" y="606"/>
                    </a:lnTo>
                    <a:lnTo>
                      <a:pt x="259" y="648"/>
                    </a:lnTo>
                    <a:lnTo>
                      <a:pt x="286" y="689"/>
                    </a:lnTo>
                    <a:lnTo>
                      <a:pt x="313" y="728"/>
                    </a:lnTo>
                    <a:lnTo>
                      <a:pt x="341" y="766"/>
                    </a:lnTo>
                    <a:lnTo>
                      <a:pt x="370" y="802"/>
                    </a:lnTo>
                    <a:lnTo>
                      <a:pt x="384" y="818"/>
                    </a:lnTo>
                    <a:lnTo>
                      <a:pt x="400" y="834"/>
                    </a:lnTo>
                    <a:lnTo>
                      <a:pt x="415" y="850"/>
                    </a:lnTo>
                    <a:lnTo>
                      <a:pt x="430" y="865"/>
                    </a:lnTo>
                    <a:lnTo>
                      <a:pt x="445" y="879"/>
                    </a:lnTo>
                    <a:lnTo>
                      <a:pt x="460" y="893"/>
                    </a:lnTo>
                    <a:lnTo>
                      <a:pt x="475" y="906"/>
                    </a:lnTo>
                    <a:lnTo>
                      <a:pt x="491" y="918"/>
                    </a:lnTo>
                    <a:lnTo>
                      <a:pt x="508" y="930"/>
                    </a:lnTo>
                    <a:lnTo>
                      <a:pt x="524" y="941"/>
                    </a:lnTo>
                    <a:lnTo>
                      <a:pt x="540" y="949"/>
                    </a:lnTo>
                    <a:lnTo>
                      <a:pt x="556" y="959"/>
                    </a:lnTo>
                    <a:lnTo>
                      <a:pt x="573" y="967"/>
                    </a:lnTo>
                    <a:lnTo>
                      <a:pt x="591" y="973"/>
                    </a:lnTo>
                    <a:lnTo>
                      <a:pt x="608" y="980"/>
                    </a:lnTo>
                    <a:lnTo>
                      <a:pt x="625" y="984"/>
                    </a:lnTo>
                    <a:lnTo>
                      <a:pt x="661" y="993"/>
                    </a:lnTo>
                    <a:lnTo>
                      <a:pt x="697" y="999"/>
                    </a:lnTo>
                    <a:lnTo>
                      <a:pt x="732" y="1006"/>
                    </a:lnTo>
                    <a:lnTo>
                      <a:pt x="768" y="1010"/>
                    </a:lnTo>
                    <a:lnTo>
                      <a:pt x="802" y="1013"/>
                    </a:lnTo>
                    <a:lnTo>
                      <a:pt x="838" y="1014"/>
                    </a:lnTo>
                    <a:lnTo>
                      <a:pt x="871" y="1015"/>
                    </a:lnTo>
                    <a:lnTo>
                      <a:pt x="906" y="1015"/>
                    </a:lnTo>
                    <a:lnTo>
                      <a:pt x="940" y="1014"/>
                    </a:lnTo>
                    <a:lnTo>
                      <a:pt x="972" y="1012"/>
                    </a:lnTo>
                    <a:lnTo>
                      <a:pt x="1005" y="1010"/>
                    </a:lnTo>
                    <a:lnTo>
                      <a:pt x="1038" y="1006"/>
                    </a:lnTo>
                    <a:lnTo>
                      <a:pt x="1069" y="1001"/>
                    </a:lnTo>
                    <a:lnTo>
                      <a:pt x="1100" y="997"/>
                    </a:lnTo>
                    <a:lnTo>
                      <a:pt x="1131" y="990"/>
                    </a:lnTo>
                    <a:lnTo>
                      <a:pt x="1161" y="985"/>
                    </a:lnTo>
                    <a:lnTo>
                      <a:pt x="1190" y="978"/>
                    </a:lnTo>
                    <a:lnTo>
                      <a:pt x="1219" y="971"/>
                    </a:lnTo>
                    <a:lnTo>
                      <a:pt x="1247" y="963"/>
                    </a:lnTo>
                    <a:lnTo>
                      <a:pt x="1275" y="955"/>
                    </a:lnTo>
                    <a:lnTo>
                      <a:pt x="1328" y="939"/>
                    </a:lnTo>
                    <a:lnTo>
                      <a:pt x="1379" y="921"/>
                    </a:lnTo>
                    <a:lnTo>
                      <a:pt x="1425" y="903"/>
                    </a:lnTo>
                    <a:lnTo>
                      <a:pt x="1470" y="886"/>
                    </a:lnTo>
                    <a:lnTo>
                      <a:pt x="1511" y="870"/>
                    </a:lnTo>
                    <a:lnTo>
                      <a:pt x="1547" y="853"/>
                    </a:lnTo>
                    <a:lnTo>
                      <a:pt x="1581" y="839"/>
                    </a:lnTo>
                    <a:lnTo>
                      <a:pt x="1612" y="826"/>
                    </a:lnTo>
                    <a:lnTo>
                      <a:pt x="1644" y="815"/>
                    </a:lnTo>
                    <a:lnTo>
                      <a:pt x="1674" y="803"/>
                    </a:lnTo>
                    <a:lnTo>
                      <a:pt x="1703" y="792"/>
                    </a:lnTo>
                    <a:lnTo>
                      <a:pt x="1732" y="782"/>
                    </a:lnTo>
                    <a:lnTo>
                      <a:pt x="1761" y="773"/>
                    </a:lnTo>
                    <a:lnTo>
                      <a:pt x="1789" y="765"/>
                    </a:lnTo>
                    <a:lnTo>
                      <a:pt x="1816" y="757"/>
                    </a:lnTo>
                    <a:lnTo>
                      <a:pt x="1842" y="752"/>
                    </a:lnTo>
                    <a:lnTo>
                      <a:pt x="1867" y="747"/>
                    </a:lnTo>
                    <a:lnTo>
                      <a:pt x="1891" y="742"/>
                    </a:lnTo>
                    <a:lnTo>
                      <a:pt x="1914" y="739"/>
                    </a:lnTo>
                    <a:lnTo>
                      <a:pt x="1936" y="737"/>
                    </a:lnTo>
                    <a:lnTo>
                      <a:pt x="1957" y="735"/>
                    </a:lnTo>
                    <a:lnTo>
                      <a:pt x="1977" y="735"/>
                    </a:lnTo>
                    <a:lnTo>
                      <a:pt x="1997" y="735"/>
                    </a:lnTo>
                    <a:lnTo>
                      <a:pt x="2016" y="736"/>
                    </a:lnTo>
                    <a:lnTo>
                      <a:pt x="2033" y="739"/>
                    </a:lnTo>
                    <a:lnTo>
                      <a:pt x="2051" y="742"/>
                    </a:lnTo>
                    <a:lnTo>
                      <a:pt x="2068" y="745"/>
                    </a:lnTo>
                    <a:lnTo>
                      <a:pt x="2084" y="751"/>
                    </a:lnTo>
                    <a:lnTo>
                      <a:pt x="2099" y="757"/>
                    </a:lnTo>
                    <a:lnTo>
                      <a:pt x="2114" y="764"/>
                    </a:lnTo>
                    <a:lnTo>
                      <a:pt x="2132" y="773"/>
                    </a:lnTo>
                    <a:lnTo>
                      <a:pt x="2147" y="784"/>
                    </a:lnTo>
                    <a:lnTo>
                      <a:pt x="2161" y="795"/>
                    </a:lnTo>
                    <a:lnTo>
                      <a:pt x="2173" y="806"/>
                    </a:lnTo>
                    <a:lnTo>
                      <a:pt x="2185" y="819"/>
                    </a:lnTo>
                    <a:lnTo>
                      <a:pt x="2194" y="831"/>
                    </a:lnTo>
                    <a:lnTo>
                      <a:pt x="2203" y="845"/>
                    </a:lnTo>
                    <a:lnTo>
                      <a:pt x="2210" y="858"/>
                    </a:lnTo>
                    <a:lnTo>
                      <a:pt x="2217" y="871"/>
                    </a:lnTo>
                    <a:lnTo>
                      <a:pt x="2223" y="885"/>
                    </a:lnTo>
                    <a:lnTo>
                      <a:pt x="2228" y="899"/>
                    </a:lnTo>
                    <a:lnTo>
                      <a:pt x="2233" y="913"/>
                    </a:lnTo>
                    <a:lnTo>
                      <a:pt x="2241" y="940"/>
                    </a:lnTo>
                    <a:lnTo>
                      <a:pt x="2247" y="967"/>
                    </a:lnTo>
                    <a:lnTo>
                      <a:pt x="2251" y="984"/>
                    </a:lnTo>
                    <a:lnTo>
                      <a:pt x="2256" y="1001"/>
                    </a:lnTo>
                    <a:lnTo>
                      <a:pt x="2261" y="1019"/>
                    </a:lnTo>
                    <a:lnTo>
                      <a:pt x="2267" y="1034"/>
                    </a:lnTo>
                    <a:lnTo>
                      <a:pt x="2273" y="1047"/>
                    </a:lnTo>
                    <a:lnTo>
                      <a:pt x="2282" y="1060"/>
                    </a:lnTo>
                    <a:lnTo>
                      <a:pt x="2286" y="1065"/>
                    </a:lnTo>
                    <a:lnTo>
                      <a:pt x="2291" y="1069"/>
                    </a:lnTo>
                    <a:lnTo>
                      <a:pt x="2297" y="1074"/>
                    </a:lnTo>
                    <a:lnTo>
                      <a:pt x="2303" y="1078"/>
                    </a:lnTo>
                    <a:lnTo>
                      <a:pt x="2328" y="1094"/>
                    </a:lnTo>
                    <a:lnTo>
                      <a:pt x="2352" y="1110"/>
                    </a:lnTo>
                    <a:lnTo>
                      <a:pt x="2375" y="1128"/>
                    </a:lnTo>
                    <a:lnTo>
                      <a:pt x="2396" y="1145"/>
                    </a:lnTo>
                    <a:lnTo>
                      <a:pt x="2417" y="1163"/>
                    </a:lnTo>
                    <a:lnTo>
                      <a:pt x="2436" y="1180"/>
                    </a:lnTo>
                    <a:lnTo>
                      <a:pt x="2454" y="1199"/>
                    </a:lnTo>
                    <a:lnTo>
                      <a:pt x="2473" y="1217"/>
                    </a:lnTo>
                    <a:lnTo>
                      <a:pt x="2485" y="1229"/>
                    </a:lnTo>
                    <a:lnTo>
                      <a:pt x="2494" y="1241"/>
                    </a:lnTo>
                    <a:lnTo>
                      <a:pt x="2504" y="1252"/>
                    </a:lnTo>
                    <a:lnTo>
                      <a:pt x="2512" y="1261"/>
                    </a:lnTo>
                    <a:lnTo>
                      <a:pt x="2523" y="1274"/>
                    </a:lnTo>
                    <a:lnTo>
                      <a:pt x="2530" y="1283"/>
                    </a:lnTo>
                    <a:lnTo>
                      <a:pt x="2534" y="1283"/>
                    </a:lnTo>
                    <a:lnTo>
                      <a:pt x="2539" y="1285"/>
                    </a:lnTo>
                    <a:lnTo>
                      <a:pt x="2541" y="1288"/>
                    </a:lnTo>
                    <a:lnTo>
                      <a:pt x="2543" y="1292"/>
                    </a:lnTo>
                    <a:lnTo>
                      <a:pt x="2544" y="1297"/>
                    </a:lnTo>
                    <a:lnTo>
                      <a:pt x="2543" y="1302"/>
                    </a:lnTo>
                    <a:lnTo>
                      <a:pt x="2540" y="1307"/>
                    </a:lnTo>
                    <a:lnTo>
                      <a:pt x="2534" y="1309"/>
                    </a:lnTo>
                    <a:lnTo>
                      <a:pt x="2531" y="1310"/>
                    </a:lnTo>
                    <a:lnTo>
                      <a:pt x="2529" y="1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6" name="Freeform 47"/>
              <p:cNvSpPr>
                <a:spLocks/>
              </p:cNvSpPr>
              <p:nvPr/>
            </p:nvSpPr>
            <p:spPr bwMode="auto">
              <a:xfrm>
                <a:off x="1927" y="1375"/>
                <a:ext cx="856" cy="439"/>
              </a:xfrm>
              <a:custGeom>
                <a:avLst/>
                <a:gdLst>
                  <a:gd name="T0" fmla="*/ 2530 w 2568"/>
                  <a:gd name="T1" fmla="*/ 1310 h 1317"/>
                  <a:gd name="T2" fmla="*/ 2481 w 2568"/>
                  <a:gd name="T3" fmla="*/ 1265 h 1317"/>
                  <a:gd name="T4" fmla="*/ 2410 w 2568"/>
                  <a:gd name="T5" fmla="*/ 1206 h 1317"/>
                  <a:gd name="T6" fmla="*/ 2299 w 2568"/>
                  <a:gd name="T7" fmla="*/ 1132 h 1317"/>
                  <a:gd name="T8" fmla="*/ 2259 w 2568"/>
                  <a:gd name="T9" fmla="*/ 1096 h 1317"/>
                  <a:gd name="T10" fmla="*/ 2218 w 2568"/>
                  <a:gd name="T11" fmla="*/ 1012 h 1317"/>
                  <a:gd name="T12" fmla="*/ 2180 w 2568"/>
                  <a:gd name="T13" fmla="*/ 929 h 1317"/>
                  <a:gd name="T14" fmla="*/ 2136 w 2568"/>
                  <a:gd name="T15" fmla="*/ 876 h 1317"/>
                  <a:gd name="T16" fmla="*/ 2068 w 2568"/>
                  <a:gd name="T17" fmla="*/ 836 h 1317"/>
                  <a:gd name="T18" fmla="*/ 1990 w 2568"/>
                  <a:gd name="T19" fmla="*/ 817 h 1317"/>
                  <a:gd name="T20" fmla="*/ 1894 w 2568"/>
                  <a:gd name="T21" fmla="*/ 817 h 1317"/>
                  <a:gd name="T22" fmla="*/ 1777 w 2568"/>
                  <a:gd name="T23" fmla="*/ 836 h 1317"/>
                  <a:gd name="T24" fmla="*/ 1624 w 2568"/>
                  <a:gd name="T25" fmla="*/ 879 h 1317"/>
                  <a:gd name="T26" fmla="*/ 1442 w 2568"/>
                  <a:gd name="T27" fmla="*/ 943 h 1317"/>
                  <a:gd name="T28" fmla="*/ 1174 w 2568"/>
                  <a:gd name="T29" fmla="*/ 1021 h 1317"/>
                  <a:gd name="T30" fmla="*/ 995 w 2568"/>
                  <a:gd name="T31" fmla="*/ 1050 h 1317"/>
                  <a:gd name="T32" fmla="*/ 835 w 2568"/>
                  <a:gd name="T33" fmla="*/ 1055 h 1317"/>
                  <a:gd name="T34" fmla="*/ 668 w 2568"/>
                  <a:gd name="T35" fmla="*/ 1038 h 1317"/>
                  <a:gd name="T36" fmla="*/ 544 w 2568"/>
                  <a:gd name="T37" fmla="*/ 1003 h 1317"/>
                  <a:gd name="T38" fmla="*/ 457 w 2568"/>
                  <a:gd name="T39" fmla="*/ 950 h 1317"/>
                  <a:gd name="T40" fmla="*/ 376 w 2568"/>
                  <a:gd name="T41" fmla="*/ 876 h 1317"/>
                  <a:gd name="T42" fmla="*/ 273 w 2568"/>
                  <a:gd name="T43" fmla="*/ 745 h 1317"/>
                  <a:gd name="T44" fmla="*/ 146 w 2568"/>
                  <a:gd name="T45" fmla="*/ 536 h 1317"/>
                  <a:gd name="T46" fmla="*/ 51 w 2568"/>
                  <a:gd name="T47" fmla="*/ 337 h 1317"/>
                  <a:gd name="T48" fmla="*/ 5 w 2568"/>
                  <a:gd name="T49" fmla="*/ 168 h 1317"/>
                  <a:gd name="T50" fmla="*/ 3 w 2568"/>
                  <a:gd name="T51" fmla="*/ 63 h 1317"/>
                  <a:gd name="T52" fmla="*/ 21 w 2568"/>
                  <a:gd name="T53" fmla="*/ 13 h 1317"/>
                  <a:gd name="T54" fmla="*/ 45 w 2568"/>
                  <a:gd name="T55" fmla="*/ 3 h 1317"/>
                  <a:gd name="T56" fmla="*/ 43 w 2568"/>
                  <a:gd name="T57" fmla="*/ 29 h 1317"/>
                  <a:gd name="T58" fmla="*/ 29 w 2568"/>
                  <a:gd name="T59" fmla="*/ 73 h 1317"/>
                  <a:gd name="T60" fmla="*/ 33 w 2568"/>
                  <a:gd name="T61" fmla="*/ 172 h 1317"/>
                  <a:gd name="T62" fmla="*/ 79 w 2568"/>
                  <a:gd name="T63" fmla="*/ 334 h 1317"/>
                  <a:gd name="T64" fmla="*/ 170 w 2568"/>
                  <a:gd name="T65" fmla="*/ 523 h 1317"/>
                  <a:gd name="T66" fmla="*/ 293 w 2568"/>
                  <a:gd name="T67" fmla="*/ 727 h 1317"/>
                  <a:gd name="T68" fmla="*/ 393 w 2568"/>
                  <a:gd name="T69" fmla="*/ 854 h 1317"/>
                  <a:gd name="T70" fmla="*/ 471 w 2568"/>
                  <a:gd name="T71" fmla="*/ 927 h 1317"/>
                  <a:gd name="T72" fmla="*/ 553 w 2568"/>
                  <a:gd name="T73" fmla="*/ 978 h 1317"/>
                  <a:gd name="T74" fmla="*/ 673 w 2568"/>
                  <a:gd name="T75" fmla="*/ 1011 h 1317"/>
                  <a:gd name="T76" fmla="*/ 837 w 2568"/>
                  <a:gd name="T77" fmla="*/ 1028 h 1317"/>
                  <a:gd name="T78" fmla="*/ 994 w 2568"/>
                  <a:gd name="T79" fmla="*/ 1023 h 1317"/>
                  <a:gd name="T80" fmla="*/ 1171 w 2568"/>
                  <a:gd name="T81" fmla="*/ 995 h 1317"/>
                  <a:gd name="T82" fmla="*/ 1434 w 2568"/>
                  <a:gd name="T83" fmla="*/ 917 h 1317"/>
                  <a:gd name="T84" fmla="*/ 1617 w 2568"/>
                  <a:gd name="T85" fmla="*/ 853 h 1317"/>
                  <a:gd name="T86" fmla="*/ 1771 w 2568"/>
                  <a:gd name="T87" fmla="*/ 809 h 1317"/>
                  <a:gd name="T88" fmla="*/ 1894 w 2568"/>
                  <a:gd name="T89" fmla="*/ 790 h 1317"/>
                  <a:gd name="T90" fmla="*/ 1995 w 2568"/>
                  <a:gd name="T91" fmla="*/ 790 h 1317"/>
                  <a:gd name="T92" fmla="*/ 2079 w 2568"/>
                  <a:gd name="T93" fmla="*/ 811 h 1317"/>
                  <a:gd name="T94" fmla="*/ 2153 w 2568"/>
                  <a:gd name="T95" fmla="*/ 855 h 1317"/>
                  <a:gd name="T96" fmla="*/ 2203 w 2568"/>
                  <a:gd name="T97" fmla="*/ 915 h 1317"/>
                  <a:gd name="T98" fmla="*/ 2243 w 2568"/>
                  <a:gd name="T99" fmla="*/ 1002 h 1317"/>
                  <a:gd name="T100" fmla="*/ 2280 w 2568"/>
                  <a:gd name="T101" fmla="*/ 1078 h 1317"/>
                  <a:gd name="T102" fmla="*/ 2312 w 2568"/>
                  <a:gd name="T103" fmla="*/ 1108 h 1317"/>
                  <a:gd name="T104" fmla="*/ 2427 w 2568"/>
                  <a:gd name="T105" fmla="*/ 1185 h 1317"/>
                  <a:gd name="T106" fmla="*/ 2498 w 2568"/>
                  <a:gd name="T107" fmla="*/ 1244 h 1317"/>
                  <a:gd name="T108" fmla="*/ 2552 w 2568"/>
                  <a:gd name="T109" fmla="*/ 1290 h 1317"/>
                  <a:gd name="T110" fmla="*/ 2568 w 2568"/>
                  <a:gd name="T111" fmla="*/ 1302 h 1317"/>
                  <a:gd name="T112" fmla="*/ 2557 w 2568"/>
                  <a:gd name="T113" fmla="*/ 1316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8" h="1317">
                    <a:moveTo>
                      <a:pt x="2551" y="1317"/>
                    </a:moveTo>
                    <a:lnTo>
                      <a:pt x="2545" y="1317"/>
                    </a:lnTo>
                    <a:lnTo>
                      <a:pt x="2541" y="1315"/>
                    </a:lnTo>
                    <a:lnTo>
                      <a:pt x="2536" y="1313"/>
                    </a:lnTo>
                    <a:lnTo>
                      <a:pt x="2530" y="1310"/>
                    </a:lnTo>
                    <a:lnTo>
                      <a:pt x="2519" y="1300"/>
                    </a:lnTo>
                    <a:lnTo>
                      <a:pt x="2506" y="1288"/>
                    </a:lnTo>
                    <a:lnTo>
                      <a:pt x="2499" y="1281"/>
                    </a:lnTo>
                    <a:lnTo>
                      <a:pt x="2490" y="1272"/>
                    </a:lnTo>
                    <a:lnTo>
                      <a:pt x="2481" y="1265"/>
                    </a:lnTo>
                    <a:lnTo>
                      <a:pt x="2470" y="1255"/>
                    </a:lnTo>
                    <a:lnTo>
                      <a:pt x="2462" y="1248"/>
                    </a:lnTo>
                    <a:lnTo>
                      <a:pt x="2446" y="1235"/>
                    </a:lnTo>
                    <a:lnTo>
                      <a:pt x="2429" y="1220"/>
                    </a:lnTo>
                    <a:lnTo>
                      <a:pt x="2410" y="1206"/>
                    </a:lnTo>
                    <a:lnTo>
                      <a:pt x="2390" y="1191"/>
                    </a:lnTo>
                    <a:lnTo>
                      <a:pt x="2369" y="1176"/>
                    </a:lnTo>
                    <a:lnTo>
                      <a:pt x="2347" y="1161"/>
                    </a:lnTo>
                    <a:lnTo>
                      <a:pt x="2324" y="1146"/>
                    </a:lnTo>
                    <a:lnTo>
                      <a:pt x="2299" y="1132"/>
                    </a:lnTo>
                    <a:lnTo>
                      <a:pt x="2292" y="1126"/>
                    </a:lnTo>
                    <a:lnTo>
                      <a:pt x="2284" y="1121"/>
                    </a:lnTo>
                    <a:lnTo>
                      <a:pt x="2276" y="1116"/>
                    </a:lnTo>
                    <a:lnTo>
                      <a:pt x="2270" y="1109"/>
                    </a:lnTo>
                    <a:lnTo>
                      <a:pt x="2259" y="1096"/>
                    </a:lnTo>
                    <a:lnTo>
                      <a:pt x="2249" y="1081"/>
                    </a:lnTo>
                    <a:lnTo>
                      <a:pt x="2241" y="1065"/>
                    </a:lnTo>
                    <a:lnTo>
                      <a:pt x="2232" y="1048"/>
                    </a:lnTo>
                    <a:lnTo>
                      <a:pt x="2226" y="1030"/>
                    </a:lnTo>
                    <a:lnTo>
                      <a:pt x="2218" y="1012"/>
                    </a:lnTo>
                    <a:lnTo>
                      <a:pt x="2208" y="988"/>
                    </a:lnTo>
                    <a:lnTo>
                      <a:pt x="2199" y="964"/>
                    </a:lnTo>
                    <a:lnTo>
                      <a:pt x="2193" y="953"/>
                    </a:lnTo>
                    <a:lnTo>
                      <a:pt x="2187" y="941"/>
                    </a:lnTo>
                    <a:lnTo>
                      <a:pt x="2180" y="929"/>
                    </a:lnTo>
                    <a:lnTo>
                      <a:pt x="2173" y="918"/>
                    </a:lnTo>
                    <a:lnTo>
                      <a:pt x="2165" y="907"/>
                    </a:lnTo>
                    <a:lnTo>
                      <a:pt x="2157" y="896"/>
                    </a:lnTo>
                    <a:lnTo>
                      <a:pt x="2147" y="887"/>
                    </a:lnTo>
                    <a:lnTo>
                      <a:pt x="2136" y="876"/>
                    </a:lnTo>
                    <a:lnTo>
                      <a:pt x="2124" y="867"/>
                    </a:lnTo>
                    <a:lnTo>
                      <a:pt x="2111" y="858"/>
                    </a:lnTo>
                    <a:lnTo>
                      <a:pt x="2097" y="850"/>
                    </a:lnTo>
                    <a:lnTo>
                      <a:pt x="2082" y="841"/>
                    </a:lnTo>
                    <a:lnTo>
                      <a:pt x="2068" y="836"/>
                    </a:lnTo>
                    <a:lnTo>
                      <a:pt x="2054" y="831"/>
                    </a:lnTo>
                    <a:lnTo>
                      <a:pt x="2039" y="825"/>
                    </a:lnTo>
                    <a:lnTo>
                      <a:pt x="2023" y="822"/>
                    </a:lnTo>
                    <a:lnTo>
                      <a:pt x="2007" y="819"/>
                    </a:lnTo>
                    <a:lnTo>
                      <a:pt x="1990" y="817"/>
                    </a:lnTo>
                    <a:lnTo>
                      <a:pt x="1972" y="815"/>
                    </a:lnTo>
                    <a:lnTo>
                      <a:pt x="1954" y="814"/>
                    </a:lnTo>
                    <a:lnTo>
                      <a:pt x="1935" y="814"/>
                    </a:lnTo>
                    <a:lnTo>
                      <a:pt x="1915" y="815"/>
                    </a:lnTo>
                    <a:lnTo>
                      <a:pt x="1894" y="817"/>
                    </a:lnTo>
                    <a:lnTo>
                      <a:pt x="1873" y="819"/>
                    </a:lnTo>
                    <a:lnTo>
                      <a:pt x="1850" y="822"/>
                    </a:lnTo>
                    <a:lnTo>
                      <a:pt x="1826" y="826"/>
                    </a:lnTo>
                    <a:lnTo>
                      <a:pt x="1802" y="831"/>
                    </a:lnTo>
                    <a:lnTo>
                      <a:pt x="1777" y="836"/>
                    </a:lnTo>
                    <a:lnTo>
                      <a:pt x="1746" y="842"/>
                    </a:lnTo>
                    <a:lnTo>
                      <a:pt x="1716" y="851"/>
                    </a:lnTo>
                    <a:lnTo>
                      <a:pt x="1686" y="860"/>
                    </a:lnTo>
                    <a:lnTo>
                      <a:pt x="1655" y="869"/>
                    </a:lnTo>
                    <a:lnTo>
                      <a:pt x="1624" y="879"/>
                    </a:lnTo>
                    <a:lnTo>
                      <a:pt x="1595" y="889"/>
                    </a:lnTo>
                    <a:lnTo>
                      <a:pt x="1565" y="900"/>
                    </a:lnTo>
                    <a:lnTo>
                      <a:pt x="1536" y="909"/>
                    </a:lnTo>
                    <a:lnTo>
                      <a:pt x="1489" y="927"/>
                    </a:lnTo>
                    <a:lnTo>
                      <a:pt x="1442" y="943"/>
                    </a:lnTo>
                    <a:lnTo>
                      <a:pt x="1392" y="960"/>
                    </a:lnTo>
                    <a:lnTo>
                      <a:pt x="1340" y="976"/>
                    </a:lnTo>
                    <a:lnTo>
                      <a:pt x="1286" y="993"/>
                    </a:lnTo>
                    <a:lnTo>
                      <a:pt x="1231" y="1008"/>
                    </a:lnTo>
                    <a:lnTo>
                      <a:pt x="1174" y="1021"/>
                    </a:lnTo>
                    <a:lnTo>
                      <a:pt x="1116" y="1032"/>
                    </a:lnTo>
                    <a:lnTo>
                      <a:pt x="1087" y="1038"/>
                    </a:lnTo>
                    <a:lnTo>
                      <a:pt x="1056" y="1042"/>
                    </a:lnTo>
                    <a:lnTo>
                      <a:pt x="1025" y="1046"/>
                    </a:lnTo>
                    <a:lnTo>
                      <a:pt x="995" y="1050"/>
                    </a:lnTo>
                    <a:lnTo>
                      <a:pt x="963" y="1053"/>
                    </a:lnTo>
                    <a:lnTo>
                      <a:pt x="931" y="1054"/>
                    </a:lnTo>
                    <a:lnTo>
                      <a:pt x="900" y="1055"/>
                    </a:lnTo>
                    <a:lnTo>
                      <a:pt x="867" y="1056"/>
                    </a:lnTo>
                    <a:lnTo>
                      <a:pt x="835" y="1055"/>
                    </a:lnTo>
                    <a:lnTo>
                      <a:pt x="803" y="1054"/>
                    </a:lnTo>
                    <a:lnTo>
                      <a:pt x="769" y="1051"/>
                    </a:lnTo>
                    <a:lnTo>
                      <a:pt x="736" y="1048"/>
                    </a:lnTo>
                    <a:lnTo>
                      <a:pt x="702" y="1043"/>
                    </a:lnTo>
                    <a:lnTo>
                      <a:pt x="668" y="1038"/>
                    </a:lnTo>
                    <a:lnTo>
                      <a:pt x="633" y="1030"/>
                    </a:lnTo>
                    <a:lnTo>
                      <a:pt x="600" y="1023"/>
                    </a:lnTo>
                    <a:lnTo>
                      <a:pt x="580" y="1017"/>
                    </a:lnTo>
                    <a:lnTo>
                      <a:pt x="562" y="1011"/>
                    </a:lnTo>
                    <a:lnTo>
                      <a:pt x="544" y="1003"/>
                    </a:lnTo>
                    <a:lnTo>
                      <a:pt x="526" y="995"/>
                    </a:lnTo>
                    <a:lnTo>
                      <a:pt x="509" y="985"/>
                    </a:lnTo>
                    <a:lnTo>
                      <a:pt x="492" y="975"/>
                    </a:lnTo>
                    <a:lnTo>
                      <a:pt x="474" y="963"/>
                    </a:lnTo>
                    <a:lnTo>
                      <a:pt x="457" y="950"/>
                    </a:lnTo>
                    <a:lnTo>
                      <a:pt x="441" y="937"/>
                    </a:lnTo>
                    <a:lnTo>
                      <a:pt x="425" y="923"/>
                    </a:lnTo>
                    <a:lnTo>
                      <a:pt x="408" y="908"/>
                    </a:lnTo>
                    <a:lnTo>
                      <a:pt x="392" y="892"/>
                    </a:lnTo>
                    <a:lnTo>
                      <a:pt x="376" y="876"/>
                    </a:lnTo>
                    <a:lnTo>
                      <a:pt x="361" y="859"/>
                    </a:lnTo>
                    <a:lnTo>
                      <a:pt x="346" y="841"/>
                    </a:lnTo>
                    <a:lnTo>
                      <a:pt x="331" y="823"/>
                    </a:lnTo>
                    <a:lnTo>
                      <a:pt x="302" y="785"/>
                    </a:lnTo>
                    <a:lnTo>
                      <a:pt x="273" y="745"/>
                    </a:lnTo>
                    <a:lnTo>
                      <a:pt x="245" y="705"/>
                    </a:lnTo>
                    <a:lnTo>
                      <a:pt x="219" y="663"/>
                    </a:lnTo>
                    <a:lnTo>
                      <a:pt x="194" y="621"/>
                    </a:lnTo>
                    <a:lnTo>
                      <a:pt x="170" y="579"/>
                    </a:lnTo>
                    <a:lnTo>
                      <a:pt x="146" y="536"/>
                    </a:lnTo>
                    <a:lnTo>
                      <a:pt x="123" y="495"/>
                    </a:lnTo>
                    <a:lnTo>
                      <a:pt x="103" y="454"/>
                    </a:lnTo>
                    <a:lnTo>
                      <a:pt x="83" y="414"/>
                    </a:lnTo>
                    <a:lnTo>
                      <a:pt x="66" y="375"/>
                    </a:lnTo>
                    <a:lnTo>
                      <a:pt x="51" y="337"/>
                    </a:lnTo>
                    <a:lnTo>
                      <a:pt x="38" y="301"/>
                    </a:lnTo>
                    <a:lnTo>
                      <a:pt x="26" y="265"/>
                    </a:lnTo>
                    <a:lnTo>
                      <a:pt x="18" y="231"/>
                    </a:lnTo>
                    <a:lnTo>
                      <a:pt x="10" y="199"/>
                    </a:lnTo>
                    <a:lnTo>
                      <a:pt x="5" y="168"/>
                    </a:lnTo>
                    <a:lnTo>
                      <a:pt x="1" y="139"/>
                    </a:lnTo>
                    <a:lnTo>
                      <a:pt x="0" y="112"/>
                    </a:lnTo>
                    <a:lnTo>
                      <a:pt x="1" y="86"/>
                    </a:lnTo>
                    <a:lnTo>
                      <a:pt x="2" y="74"/>
                    </a:lnTo>
                    <a:lnTo>
                      <a:pt x="3" y="63"/>
                    </a:lnTo>
                    <a:lnTo>
                      <a:pt x="6" y="52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16" y="22"/>
                    </a:lnTo>
                    <a:lnTo>
                      <a:pt x="21" y="13"/>
                    </a:lnTo>
                    <a:lnTo>
                      <a:pt x="25" y="6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0" y="11"/>
                    </a:lnTo>
                    <a:lnTo>
                      <a:pt x="50" y="17"/>
                    </a:lnTo>
                    <a:lnTo>
                      <a:pt x="48" y="21"/>
                    </a:lnTo>
                    <a:lnTo>
                      <a:pt x="43" y="29"/>
                    </a:lnTo>
                    <a:lnTo>
                      <a:pt x="40" y="36"/>
                    </a:lnTo>
                    <a:lnTo>
                      <a:pt x="37" y="45"/>
                    </a:lnTo>
                    <a:lnTo>
                      <a:pt x="34" y="53"/>
                    </a:lnTo>
                    <a:lnTo>
                      <a:pt x="32" y="63"/>
                    </a:lnTo>
                    <a:lnTo>
                      <a:pt x="29" y="73"/>
                    </a:lnTo>
                    <a:lnTo>
                      <a:pt x="28" y="84"/>
                    </a:lnTo>
                    <a:lnTo>
                      <a:pt x="27" y="94"/>
                    </a:lnTo>
                    <a:lnTo>
                      <a:pt x="27" y="118"/>
                    </a:lnTo>
                    <a:lnTo>
                      <a:pt x="29" y="144"/>
                    </a:lnTo>
                    <a:lnTo>
                      <a:pt x="33" y="172"/>
                    </a:lnTo>
                    <a:lnTo>
                      <a:pt x="39" y="201"/>
                    </a:lnTo>
                    <a:lnTo>
                      <a:pt x="46" y="233"/>
                    </a:lnTo>
                    <a:lnTo>
                      <a:pt x="55" y="265"/>
                    </a:lnTo>
                    <a:lnTo>
                      <a:pt x="66" y="299"/>
                    </a:lnTo>
                    <a:lnTo>
                      <a:pt x="79" y="334"/>
                    </a:lnTo>
                    <a:lnTo>
                      <a:pt x="94" y="370"/>
                    </a:lnTo>
                    <a:lnTo>
                      <a:pt x="110" y="406"/>
                    </a:lnTo>
                    <a:lnTo>
                      <a:pt x="128" y="444"/>
                    </a:lnTo>
                    <a:lnTo>
                      <a:pt x="147" y="482"/>
                    </a:lnTo>
                    <a:lnTo>
                      <a:pt x="170" y="523"/>
                    </a:lnTo>
                    <a:lnTo>
                      <a:pt x="192" y="564"/>
                    </a:lnTo>
                    <a:lnTo>
                      <a:pt x="216" y="605"/>
                    </a:lnTo>
                    <a:lnTo>
                      <a:pt x="241" y="647"/>
                    </a:lnTo>
                    <a:lnTo>
                      <a:pt x="267" y="687"/>
                    </a:lnTo>
                    <a:lnTo>
                      <a:pt x="293" y="727"/>
                    </a:lnTo>
                    <a:lnTo>
                      <a:pt x="321" y="766"/>
                    </a:lnTo>
                    <a:lnTo>
                      <a:pt x="349" y="803"/>
                    </a:lnTo>
                    <a:lnTo>
                      <a:pt x="363" y="820"/>
                    </a:lnTo>
                    <a:lnTo>
                      <a:pt x="378" y="837"/>
                    </a:lnTo>
                    <a:lnTo>
                      <a:pt x="393" y="854"/>
                    </a:lnTo>
                    <a:lnTo>
                      <a:pt x="408" y="871"/>
                    </a:lnTo>
                    <a:lnTo>
                      <a:pt x="424" y="886"/>
                    </a:lnTo>
                    <a:lnTo>
                      <a:pt x="439" y="900"/>
                    </a:lnTo>
                    <a:lnTo>
                      <a:pt x="455" y="914"/>
                    </a:lnTo>
                    <a:lnTo>
                      <a:pt x="471" y="927"/>
                    </a:lnTo>
                    <a:lnTo>
                      <a:pt x="487" y="939"/>
                    </a:lnTo>
                    <a:lnTo>
                      <a:pt x="503" y="950"/>
                    </a:lnTo>
                    <a:lnTo>
                      <a:pt x="520" y="960"/>
                    </a:lnTo>
                    <a:lnTo>
                      <a:pt x="537" y="970"/>
                    </a:lnTo>
                    <a:lnTo>
                      <a:pt x="553" y="978"/>
                    </a:lnTo>
                    <a:lnTo>
                      <a:pt x="570" y="986"/>
                    </a:lnTo>
                    <a:lnTo>
                      <a:pt x="588" y="991"/>
                    </a:lnTo>
                    <a:lnTo>
                      <a:pt x="606" y="997"/>
                    </a:lnTo>
                    <a:lnTo>
                      <a:pt x="639" y="1004"/>
                    </a:lnTo>
                    <a:lnTo>
                      <a:pt x="673" y="1011"/>
                    </a:lnTo>
                    <a:lnTo>
                      <a:pt x="706" y="1016"/>
                    </a:lnTo>
                    <a:lnTo>
                      <a:pt x="739" y="1021"/>
                    </a:lnTo>
                    <a:lnTo>
                      <a:pt x="772" y="1024"/>
                    </a:lnTo>
                    <a:lnTo>
                      <a:pt x="805" y="1027"/>
                    </a:lnTo>
                    <a:lnTo>
                      <a:pt x="837" y="1028"/>
                    </a:lnTo>
                    <a:lnTo>
                      <a:pt x="868" y="1028"/>
                    </a:lnTo>
                    <a:lnTo>
                      <a:pt x="901" y="1028"/>
                    </a:lnTo>
                    <a:lnTo>
                      <a:pt x="932" y="1027"/>
                    </a:lnTo>
                    <a:lnTo>
                      <a:pt x="962" y="1025"/>
                    </a:lnTo>
                    <a:lnTo>
                      <a:pt x="994" y="1023"/>
                    </a:lnTo>
                    <a:lnTo>
                      <a:pt x="1024" y="1019"/>
                    </a:lnTo>
                    <a:lnTo>
                      <a:pt x="1054" y="1015"/>
                    </a:lnTo>
                    <a:lnTo>
                      <a:pt x="1083" y="1011"/>
                    </a:lnTo>
                    <a:lnTo>
                      <a:pt x="1112" y="1005"/>
                    </a:lnTo>
                    <a:lnTo>
                      <a:pt x="1171" y="995"/>
                    </a:lnTo>
                    <a:lnTo>
                      <a:pt x="1227" y="981"/>
                    </a:lnTo>
                    <a:lnTo>
                      <a:pt x="1281" y="966"/>
                    </a:lnTo>
                    <a:lnTo>
                      <a:pt x="1334" y="950"/>
                    </a:lnTo>
                    <a:lnTo>
                      <a:pt x="1385" y="934"/>
                    </a:lnTo>
                    <a:lnTo>
                      <a:pt x="1434" y="917"/>
                    </a:lnTo>
                    <a:lnTo>
                      <a:pt x="1482" y="901"/>
                    </a:lnTo>
                    <a:lnTo>
                      <a:pt x="1527" y="885"/>
                    </a:lnTo>
                    <a:lnTo>
                      <a:pt x="1556" y="874"/>
                    </a:lnTo>
                    <a:lnTo>
                      <a:pt x="1586" y="863"/>
                    </a:lnTo>
                    <a:lnTo>
                      <a:pt x="1617" y="853"/>
                    </a:lnTo>
                    <a:lnTo>
                      <a:pt x="1647" y="844"/>
                    </a:lnTo>
                    <a:lnTo>
                      <a:pt x="1678" y="834"/>
                    </a:lnTo>
                    <a:lnTo>
                      <a:pt x="1708" y="825"/>
                    </a:lnTo>
                    <a:lnTo>
                      <a:pt x="1740" y="817"/>
                    </a:lnTo>
                    <a:lnTo>
                      <a:pt x="1771" y="809"/>
                    </a:lnTo>
                    <a:lnTo>
                      <a:pt x="1797" y="804"/>
                    </a:lnTo>
                    <a:lnTo>
                      <a:pt x="1823" y="799"/>
                    </a:lnTo>
                    <a:lnTo>
                      <a:pt x="1848" y="795"/>
                    </a:lnTo>
                    <a:lnTo>
                      <a:pt x="1872" y="792"/>
                    </a:lnTo>
                    <a:lnTo>
                      <a:pt x="1894" y="790"/>
                    </a:lnTo>
                    <a:lnTo>
                      <a:pt x="1916" y="788"/>
                    </a:lnTo>
                    <a:lnTo>
                      <a:pt x="1936" y="787"/>
                    </a:lnTo>
                    <a:lnTo>
                      <a:pt x="1957" y="787"/>
                    </a:lnTo>
                    <a:lnTo>
                      <a:pt x="1976" y="788"/>
                    </a:lnTo>
                    <a:lnTo>
                      <a:pt x="1995" y="790"/>
                    </a:lnTo>
                    <a:lnTo>
                      <a:pt x="2013" y="793"/>
                    </a:lnTo>
                    <a:lnTo>
                      <a:pt x="2030" y="796"/>
                    </a:lnTo>
                    <a:lnTo>
                      <a:pt x="2048" y="800"/>
                    </a:lnTo>
                    <a:lnTo>
                      <a:pt x="2064" y="805"/>
                    </a:lnTo>
                    <a:lnTo>
                      <a:pt x="2079" y="811"/>
                    </a:lnTo>
                    <a:lnTo>
                      <a:pt x="2094" y="818"/>
                    </a:lnTo>
                    <a:lnTo>
                      <a:pt x="2111" y="826"/>
                    </a:lnTo>
                    <a:lnTo>
                      <a:pt x="2126" y="835"/>
                    </a:lnTo>
                    <a:lnTo>
                      <a:pt x="2140" y="846"/>
                    </a:lnTo>
                    <a:lnTo>
                      <a:pt x="2153" y="855"/>
                    </a:lnTo>
                    <a:lnTo>
                      <a:pt x="2165" y="867"/>
                    </a:lnTo>
                    <a:lnTo>
                      <a:pt x="2176" y="878"/>
                    </a:lnTo>
                    <a:lnTo>
                      <a:pt x="2186" y="890"/>
                    </a:lnTo>
                    <a:lnTo>
                      <a:pt x="2194" y="902"/>
                    </a:lnTo>
                    <a:lnTo>
                      <a:pt x="2203" y="915"/>
                    </a:lnTo>
                    <a:lnTo>
                      <a:pt x="2210" y="927"/>
                    </a:lnTo>
                    <a:lnTo>
                      <a:pt x="2217" y="940"/>
                    </a:lnTo>
                    <a:lnTo>
                      <a:pt x="2222" y="951"/>
                    </a:lnTo>
                    <a:lnTo>
                      <a:pt x="2233" y="977"/>
                    </a:lnTo>
                    <a:lnTo>
                      <a:pt x="2243" y="1002"/>
                    </a:lnTo>
                    <a:lnTo>
                      <a:pt x="2249" y="1019"/>
                    </a:lnTo>
                    <a:lnTo>
                      <a:pt x="2257" y="1036"/>
                    </a:lnTo>
                    <a:lnTo>
                      <a:pt x="2264" y="1051"/>
                    </a:lnTo>
                    <a:lnTo>
                      <a:pt x="2271" y="1065"/>
                    </a:lnTo>
                    <a:lnTo>
                      <a:pt x="2280" y="1078"/>
                    </a:lnTo>
                    <a:lnTo>
                      <a:pt x="2289" y="1090"/>
                    </a:lnTo>
                    <a:lnTo>
                      <a:pt x="2294" y="1094"/>
                    </a:lnTo>
                    <a:lnTo>
                      <a:pt x="2300" y="1099"/>
                    </a:lnTo>
                    <a:lnTo>
                      <a:pt x="2306" y="1104"/>
                    </a:lnTo>
                    <a:lnTo>
                      <a:pt x="2312" y="1108"/>
                    </a:lnTo>
                    <a:lnTo>
                      <a:pt x="2338" y="1122"/>
                    </a:lnTo>
                    <a:lnTo>
                      <a:pt x="2362" y="1137"/>
                    </a:lnTo>
                    <a:lnTo>
                      <a:pt x="2384" y="1153"/>
                    </a:lnTo>
                    <a:lnTo>
                      <a:pt x="2406" y="1168"/>
                    </a:lnTo>
                    <a:lnTo>
                      <a:pt x="2427" y="1185"/>
                    </a:lnTo>
                    <a:lnTo>
                      <a:pt x="2445" y="1200"/>
                    </a:lnTo>
                    <a:lnTo>
                      <a:pt x="2463" y="1214"/>
                    </a:lnTo>
                    <a:lnTo>
                      <a:pt x="2479" y="1228"/>
                    </a:lnTo>
                    <a:lnTo>
                      <a:pt x="2487" y="1234"/>
                    </a:lnTo>
                    <a:lnTo>
                      <a:pt x="2498" y="1244"/>
                    </a:lnTo>
                    <a:lnTo>
                      <a:pt x="2508" y="1253"/>
                    </a:lnTo>
                    <a:lnTo>
                      <a:pt x="2517" y="1260"/>
                    </a:lnTo>
                    <a:lnTo>
                      <a:pt x="2525" y="1269"/>
                    </a:lnTo>
                    <a:lnTo>
                      <a:pt x="2540" y="1283"/>
                    </a:lnTo>
                    <a:lnTo>
                      <a:pt x="2552" y="1290"/>
                    </a:lnTo>
                    <a:lnTo>
                      <a:pt x="2556" y="1290"/>
                    </a:lnTo>
                    <a:lnTo>
                      <a:pt x="2562" y="1292"/>
                    </a:lnTo>
                    <a:lnTo>
                      <a:pt x="2565" y="1295"/>
                    </a:lnTo>
                    <a:lnTo>
                      <a:pt x="2567" y="1299"/>
                    </a:lnTo>
                    <a:lnTo>
                      <a:pt x="2568" y="1302"/>
                    </a:lnTo>
                    <a:lnTo>
                      <a:pt x="2568" y="1304"/>
                    </a:lnTo>
                    <a:lnTo>
                      <a:pt x="2567" y="1307"/>
                    </a:lnTo>
                    <a:lnTo>
                      <a:pt x="2566" y="1310"/>
                    </a:lnTo>
                    <a:lnTo>
                      <a:pt x="2563" y="1314"/>
                    </a:lnTo>
                    <a:lnTo>
                      <a:pt x="2557" y="1316"/>
                    </a:lnTo>
                    <a:lnTo>
                      <a:pt x="2554" y="1317"/>
                    </a:lnTo>
                    <a:lnTo>
                      <a:pt x="2551" y="1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7" name="Freeform 48"/>
              <p:cNvSpPr>
                <a:spLocks/>
              </p:cNvSpPr>
              <p:nvPr/>
            </p:nvSpPr>
            <p:spPr bwMode="auto">
              <a:xfrm>
                <a:off x="1945" y="1347"/>
                <a:ext cx="864" cy="442"/>
              </a:xfrm>
              <a:custGeom>
                <a:avLst/>
                <a:gdLst>
                  <a:gd name="T0" fmla="*/ 2549 w 2590"/>
                  <a:gd name="T1" fmla="*/ 1316 h 1324"/>
                  <a:gd name="T2" fmla="*/ 2496 w 2590"/>
                  <a:gd name="T3" fmla="*/ 1280 h 1324"/>
                  <a:gd name="T4" fmla="*/ 2453 w 2590"/>
                  <a:gd name="T5" fmla="*/ 1250 h 1324"/>
                  <a:gd name="T6" fmla="*/ 2300 w 2590"/>
                  <a:gd name="T7" fmla="*/ 1155 h 1324"/>
                  <a:gd name="T8" fmla="*/ 2255 w 2590"/>
                  <a:gd name="T9" fmla="*/ 1113 h 1324"/>
                  <a:gd name="T10" fmla="*/ 2204 w 2590"/>
                  <a:gd name="T11" fmla="*/ 1030 h 1324"/>
                  <a:gd name="T12" fmla="*/ 2141 w 2590"/>
                  <a:gd name="T13" fmla="*/ 946 h 1324"/>
                  <a:gd name="T14" fmla="*/ 2078 w 2590"/>
                  <a:gd name="T15" fmla="*/ 902 h 1324"/>
                  <a:gd name="T16" fmla="*/ 2002 w 2590"/>
                  <a:gd name="T17" fmla="*/ 875 h 1324"/>
                  <a:gd name="T18" fmla="*/ 1914 w 2590"/>
                  <a:gd name="T19" fmla="*/ 866 h 1324"/>
                  <a:gd name="T20" fmla="*/ 1757 w 2590"/>
                  <a:gd name="T21" fmla="*/ 880 h 1324"/>
                  <a:gd name="T22" fmla="*/ 1602 w 2590"/>
                  <a:gd name="T23" fmla="*/ 915 h 1324"/>
                  <a:gd name="T24" fmla="*/ 1431 w 2590"/>
                  <a:gd name="T25" fmla="*/ 964 h 1324"/>
                  <a:gd name="T26" fmla="*/ 1170 w 2590"/>
                  <a:gd name="T27" fmla="*/ 1033 h 1324"/>
                  <a:gd name="T28" fmla="*/ 974 w 2590"/>
                  <a:gd name="T29" fmla="*/ 1063 h 1324"/>
                  <a:gd name="T30" fmla="*/ 828 w 2590"/>
                  <a:gd name="T31" fmla="*/ 1067 h 1324"/>
                  <a:gd name="T32" fmla="*/ 674 w 2590"/>
                  <a:gd name="T33" fmla="*/ 1053 h 1324"/>
                  <a:gd name="T34" fmla="*/ 551 w 2590"/>
                  <a:gd name="T35" fmla="*/ 1026 h 1324"/>
                  <a:gd name="T36" fmla="*/ 481 w 2590"/>
                  <a:gd name="T37" fmla="*/ 989 h 1324"/>
                  <a:gd name="T38" fmla="*/ 409 w 2590"/>
                  <a:gd name="T39" fmla="*/ 933 h 1324"/>
                  <a:gd name="T40" fmla="*/ 321 w 2590"/>
                  <a:gd name="T41" fmla="*/ 837 h 1324"/>
                  <a:gd name="T42" fmla="*/ 174 w 2590"/>
                  <a:gd name="T43" fmla="*/ 612 h 1324"/>
                  <a:gd name="T44" fmla="*/ 60 w 2590"/>
                  <a:gd name="T45" fmla="*/ 377 h 1324"/>
                  <a:gd name="T46" fmla="*/ 7 w 2590"/>
                  <a:gd name="T47" fmla="*/ 200 h 1324"/>
                  <a:gd name="T48" fmla="*/ 4 w 2590"/>
                  <a:gd name="T49" fmla="*/ 75 h 1324"/>
                  <a:gd name="T50" fmla="*/ 19 w 2590"/>
                  <a:gd name="T51" fmla="*/ 23 h 1324"/>
                  <a:gd name="T52" fmla="*/ 42 w 2590"/>
                  <a:gd name="T53" fmla="*/ 0 h 1324"/>
                  <a:gd name="T54" fmla="*/ 51 w 2590"/>
                  <a:gd name="T55" fmla="*/ 21 h 1324"/>
                  <a:gd name="T56" fmla="*/ 33 w 2590"/>
                  <a:gd name="T57" fmla="*/ 64 h 1324"/>
                  <a:gd name="T58" fmla="*/ 27 w 2590"/>
                  <a:gd name="T59" fmla="*/ 146 h 1324"/>
                  <a:gd name="T60" fmla="*/ 61 w 2590"/>
                  <a:gd name="T61" fmla="*/ 301 h 1324"/>
                  <a:gd name="T62" fmla="*/ 139 w 2590"/>
                  <a:gd name="T63" fmla="*/ 487 h 1324"/>
                  <a:gd name="T64" fmla="*/ 282 w 2590"/>
                  <a:gd name="T65" fmla="*/ 739 h 1324"/>
                  <a:gd name="T66" fmla="*/ 424 w 2590"/>
                  <a:gd name="T67" fmla="*/ 909 h 1324"/>
                  <a:gd name="T68" fmla="*/ 492 w 2590"/>
                  <a:gd name="T69" fmla="*/ 965 h 1324"/>
                  <a:gd name="T70" fmla="*/ 560 w 2590"/>
                  <a:gd name="T71" fmla="*/ 1000 h 1324"/>
                  <a:gd name="T72" fmla="*/ 680 w 2590"/>
                  <a:gd name="T73" fmla="*/ 1027 h 1324"/>
                  <a:gd name="T74" fmla="*/ 830 w 2590"/>
                  <a:gd name="T75" fmla="*/ 1040 h 1324"/>
                  <a:gd name="T76" fmla="*/ 973 w 2590"/>
                  <a:gd name="T77" fmla="*/ 1036 h 1324"/>
                  <a:gd name="T78" fmla="*/ 1167 w 2590"/>
                  <a:gd name="T79" fmla="*/ 1007 h 1324"/>
                  <a:gd name="T80" fmla="*/ 1424 w 2590"/>
                  <a:gd name="T81" fmla="*/ 938 h 1324"/>
                  <a:gd name="T82" fmla="*/ 1595 w 2590"/>
                  <a:gd name="T83" fmla="*/ 889 h 1324"/>
                  <a:gd name="T84" fmla="*/ 1752 w 2590"/>
                  <a:gd name="T85" fmla="*/ 853 h 1324"/>
                  <a:gd name="T86" fmla="*/ 1874 w 2590"/>
                  <a:gd name="T87" fmla="*/ 839 h 1324"/>
                  <a:gd name="T88" fmla="*/ 1974 w 2590"/>
                  <a:gd name="T89" fmla="*/ 842 h 1324"/>
                  <a:gd name="T90" fmla="*/ 2059 w 2590"/>
                  <a:gd name="T91" fmla="*/ 863 h 1324"/>
                  <a:gd name="T92" fmla="*/ 2135 w 2590"/>
                  <a:gd name="T93" fmla="*/ 905 h 1324"/>
                  <a:gd name="T94" fmla="*/ 2198 w 2590"/>
                  <a:gd name="T95" fmla="*/ 970 h 1324"/>
                  <a:gd name="T96" fmla="*/ 2257 w 2590"/>
                  <a:gd name="T97" fmla="*/ 1068 h 1324"/>
                  <a:gd name="T98" fmla="*/ 2308 w 2590"/>
                  <a:gd name="T99" fmla="*/ 1128 h 1324"/>
                  <a:gd name="T100" fmla="*/ 2469 w 2590"/>
                  <a:gd name="T101" fmla="*/ 1228 h 1324"/>
                  <a:gd name="T102" fmla="*/ 2511 w 2590"/>
                  <a:gd name="T103" fmla="*/ 1257 h 1324"/>
                  <a:gd name="T104" fmla="*/ 2557 w 2590"/>
                  <a:gd name="T105" fmla="*/ 1290 h 1324"/>
                  <a:gd name="T106" fmla="*/ 2587 w 2590"/>
                  <a:gd name="T107" fmla="*/ 1301 h 1324"/>
                  <a:gd name="T108" fmla="*/ 2581 w 2590"/>
                  <a:gd name="T109" fmla="*/ 132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90" h="1324">
                    <a:moveTo>
                      <a:pt x="2571" y="1324"/>
                    </a:moveTo>
                    <a:lnTo>
                      <a:pt x="2566" y="1324"/>
                    </a:lnTo>
                    <a:lnTo>
                      <a:pt x="2561" y="1323"/>
                    </a:lnTo>
                    <a:lnTo>
                      <a:pt x="2555" y="1320"/>
                    </a:lnTo>
                    <a:lnTo>
                      <a:pt x="2549" y="1316"/>
                    </a:lnTo>
                    <a:lnTo>
                      <a:pt x="2536" y="1308"/>
                    </a:lnTo>
                    <a:lnTo>
                      <a:pt x="2520" y="1297"/>
                    </a:lnTo>
                    <a:lnTo>
                      <a:pt x="2513" y="1291"/>
                    </a:lnTo>
                    <a:lnTo>
                      <a:pt x="2504" y="1286"/>
                    </a:lnTo>
                    <a:lnTo>
                      <a:pt x="2496" y="1280"/>
                    </a:lnTo>
                    <a:lnTo>
                      <a:pt x="2487" y="1273"/>
                    </a:lnTo>
                    <a:lnTo>
                      <a:pt x="2479" y="1268"/>
                    </a:lnTo>
                    <a:lnTo>
                      <a:pt x="2470" y="1262"/>
                    </a:lnTo>
                    <a:lnTo>
                      <a:pt x="2461" y="1256"/>
                    </a:lnTo>
                    <a:lnTo>
                      <a:pt x="2453" y="1250"/>
                    </a:lnTo>
                    <a:lnTo>
                      <a:pt x="2421" y="1229"/>
                    </a:lnTo>
                    <a:lnTo>
                      <a:pt x="2387" y="1205"/>
                    </a:lnTo>
                    <a:lnTo>
                      <a:pt x="2349" y="1182"/>
                    </a:lnTo>
                    <a:lnTo>
                      <a:pt x="2309" y="1160"/>
                    </a:lnTo>
                    <a:lnTo>
                      <a:pt x="2300" y="1155"/>
                    </a:lnTo>
                    <a:lnTo>
                      <a:pt x="2293" y="1150"/>
                    </a:lnTo>
                    <a:lnTo>
                      <a:pt x="2286" y="1145"/>
                    </a:lnTo>
                    <a:lnTo>
                      <a:pt x="2279" y="1139"/>
                    </a:lnTo>
                    <a:lnTo>
                      <a:pt x="2267" y="1127"/>
                    </a:lnTo>
                    <a:lnTo>
                      <a:pt x="2255" y="1113"/>
                    </a:lnTo>
                    <a:lnTo>
                      <a:pt x="2244" y="1098"/>
                    </a:lnTo>
                    <a:lnTo>
                      <a:pt x="2235" y="1083"/>
                    </a:lnTo>
                    <a:lnTo>
                      <a:pt x="2226" y="1067"/>
                    </a:lnTo>
                    <a:lnTo>
                      <a:pt x="2216" y="1051"/>
                    </a:lnTo>
                    <a:lnTo>
                      <a:pt x="2204" y="1030"/>
                    </a:lnTo>
                    <a:lnTo>
                      <a:pt x="2191" y="1009"/>
                    </a:lnTo>
                    <a:lnTo>
                      <a:pt x="2176" y="987"/>
                    </a:lnTo>
                    <a:lnTo>
                      <a:pt x="2160" y="967"/>
                    </a:lnTo>
                    <a:lnTo>
                      <a:pt x="2151" y="956"/>
                    </a:lnTo>
                    <a:lnTo>
                      <a:pt x="2141" y="946"/>
                    </a:lnTo>
                    <a:lnTo>
                      <a:pt x="2130" y="936"/>
                    </a:lnTo>
                    <a:lnTo>
                      <a:pt x="2119" y="927"/>
                    </a:lnTo>
                    <a:lnTo>
                      <a:pt x="2106" y="918"/>
                    </a:lnTo>
                    <a:lnTo>
                      <a:pt x="2093" y="909"/>
                    </a:lnTo>
                    <a:lnTo>
                      <a:pt x="2078" y="902"/>
                    </a:lnTo>
                    <a:lnTo>
                      <a:pt x="2063" y="894"/>
                    </a:lnTo>
                    <a:lnTo>
                      <a:pt x="2048" y="889"/>
                    </a:lnTo>
                    <a:lnTo>
                      <a:pt x="2034" y="883"/>
                    </a:lnTo>
                    <a:lnTo>
                      <a:pt x="2019" y="879"/>
                    </a:lnTo>
                    <a:lnTo>
                      <a:pt x="2002" y="875"/>
                    </a:lnTo>
                    <a:lnTo>
                      <a:pt x="1986" y="872"/>
                    </a:lnTo>
                    <a:lnTo>
                      <a:pt x="1969" y="869"/>
                    </a:lnTo>
                    <a:lnTo>
                      <a:pt x="1952" y="867"/>
                    </a:lnTo>
                    <a:lnTo>
                      <a:pt x="1933" y="866"/>
                    </a:lnTo>
                    <a:lnTo>
                      <a:pt x="1914" y="866"/>
                    </a:lnTo>
                    <a:lnTo>
                      <a:pt x="1894" y="866"/>
                    </a:lnTo>
                    <a:lnTo>
                      <a:pt x="1873" y="866"/>
                    </a:lnTo>
                    <a:lnTo>
                      <a:pt x="1852" y="868"/>
                    </a:lnTo>
                    <a:lnTo>
                      <a:pt x="1806" y="873"/>
                    </a:lnTo>
                    <a:lnTo>
                      <a:pt x="1757" y="880"/>
                    </a:lnTo>
                    <a:lnTo>
                      <a:pt x="1726" y="886"/>
                    </a:lnTo>
                    <a:lnTo>
                      <a:pt x="1695" y="892"/>
                    </a:lnTo>
                    <a:lnTo>
                      <a:pt x="1663" y="899"/>
                    </a:lnTo>
                    <a:lnTo>
                      <a:pt x="1633" y="906"/>
                    </a:lnTo>
                    <a:lnTo>
                      <a:pt x="1602" y="915"/>
                    </a:lnTo>
                    <a:lnTo>
                      <a:pt x="1573" y="922"/>
                    </a:lnTo>
                    <a:lnTo>
                      <a:pt x="1542" y="931"/>
                    </a:lnTo>
                    <a:lnTo>
                      <a:pt x="1513" y="940"/>
                    </a:lnTo>
                    <a:lnTo>
                      <a:pt x="1481" y="950"/>
                    </a:lnTo>
                    <a:lnTo>
                      <a:pt x="1431" y="964"/>
                    </a:lnTo>
                    <a:lnTo>
                      <a:pt x="1380" y="980"/>
                    </a:lnTo>
                    <a:lnTo>
                      <a:pt x="1330" y="995"/>
                    </a:lnTo>
                    <a:lnTo>
                      <a:pt x="1277" y="1009"/>
                    </a:lnTo>
                    <a:lnTo>
                      <a:pt x="1224" y="1022"/>
                    </a:lnTo>
                    <a:lnTo>
                      <a:pt x="1170" y="1033"/>
                    </a:lnTo>
                    <a:lnTo>
                      <a:pt x="1116" y="1044"/>
                    </a:lnTo>
                    <a:lnTo>
                      <a:pt x="1060" y="1053"/>
                    </a:lnTo>
                    <a:lnTo>
                      <a:pt x="1032" y="1057"/>
                    </a:lnTo>
                    <a:lnTo>
                      <a:pt x="1004" y="1060"/>
                    </a:lnTo>
                    <a:lnTo>
                      <a:pt x="974" y="1063"/>
                    </a:lnTo>
                    <a:lnTo>
                      <a:pt x="945" y="1065"/>
                    </a:lnTo>
                    <a:lnTo>
                      <a:pt x="916" y="1067"/>
                    </a:lnTo>
                    <a:lnTo>
                      <a:pt x="887" y="1068"/>
                    </a:lnTo>
                    <a:lnTo>
                      <a:pt x="858" y="1068"/>
                    </a:lnTo>
                    <a:lnTo>
                      <a:pt x="828" y="1067"/>
                    </a:lnTo>
                    <a:lnTo>
                      <a:pt x="797" y="1066"/>
                    </a:lnTo>
                    <a:lnTo>
                      <a:pt x="767" y="1065"/>
                    </a:lnTo>
                    <a:lnTo>
                      <a:pt x="737" y="1062"/>
                    </a:lnTo>
                    <a:lnTo>
                      <a:pt x="706" y="1058"/>
                    </a:lnTo>
                    <a:lnTo>
                      <a:pt x="674" y="1053"/>
                    </a:lnTo>
                    <a:lnTo>
                      <a:pt x="643" y="1048"/>
                    </a:lnTo>
                    <a:lnTo>
                      <a:pt x="612" y="1042"/>
                    </a:lnTo>
                    <a:lnTo>
                      <a:pt x="580" y="1035"/>
                    </a:lnTo>
                    <a:lnTo>
                      <a:pt x="566" y="1030"/>
                    </a:lnTo>
                    <a:lnTo>
                      <a:pt x="551" y="1026"/>
                    </a:lnTo>
                    <a:lnTo>
                      <a:pt x="537" y="1021"/>
                    </a:lnTo>
                    <a:lnTo>
                      <a:pt x="523" y="1014"/>
                    </a:lnTo>
                    <a:lnTo>
                      <a:pt x="509" y="1007"/>
                    </a:lnTo>
                    <a:lnTo>
                      <a:pt x="495" y="999"/>
                    </a:lnTo>
                    <a:lnTo>
                      <a:pt x="481" y="989"/>
                    </a:lnTo>
                    <a:lnTo>
                      <a:pt x="466" y="980"/>
                    </a:lnTo>
                    <a:lnTo>
                      <a:pt x="452" y="970"/>
                    </a:lnTo>
                    <a:lnTo>
                      <a:pt x="438" y="958"/>
                    </a:lnTo>
                    <a:lnTo>
                      <a:pt x="423" y="946"/>
                    </a:lnTo>
                    <a:lnTo>
                      <a:pt x="409" y="933"/>
                    </a:lnTo>
                    <a:lnTo>
                      <a:pt x="395" y="919"/>
                    </a:lnTo>
                    <a:lnTo>
                      <a:pt x="379" y="904"/>
                    </a:lnTo>
                    <a:lnTo>
                      <a:pt x="365" y="889"/>
                    </a:lnTo>
                    <a:lnTo>
                      <a:pt x="350" y="873"/>
                    </a:lnTo>
                    <a:lnTo>
                      <a:pt x="321" y="837"/>
                    </a:lnTo>
                    <a:lnTo>
                      <a:pt x="292" y="799"/>
                    </a:lnTo>
                    <a:lnTo>
                      <a:pt x="263" y="757"/>
                    </a:lnTo>
                    <a:lnTo>
                      <a:pt x="234" y="712"/>
                    </a:lnTo>
                    <a:lnTo>
                      <a:pt x="203" y="663"/>
                    </a:lnTo>
                    <a:lnTo>
                      <a:pt x="174" y="612"/>
                    </a:lnTo>
                    <a:lnTo>
                      <a:pt x="144" y="557"/>
                    </a:lnTo>
                    <a:lnTo>
                      <a:pt x="115" y="499"/>
                    </a:lnTo>
                    <a:lnTo>
                      <a:pt x="94" y="458"/>
                    </a:lnTo>
                    <a:lnTo>
                      <a:pt x="76" y="417"/>
                    </a:lnTo>
                    <a:lnTo>
                      <a:pt x="60" y="377"/>
                    </a:lnTo>
                    <a:lnTo>
                      <a:pt x="46" y="339"/>
                    </a:lnTo>
                    <a:lnTo>
                      <a:pt x="33" y="303"/>
                    </a:lnTo>
                    <a:lnTo>
                      <a:pt x="22" y="267"/>
                    </a:lnTo>
                    <a:lnTo>
                      <a:pt x="14" y="233"/>
                    </a:lnTo>
                    <a:lnTo>
                      <a:pt x="7" y="200"/>
                    </a:lnTo>
                    <a:lnTo>
                      <a:pt x="3" y="169"/>
                    </a:lnTo>
                    <a:lnTo>
                      <a:pt x="0" y="140"/>
                    </a:lnTo>
                    <a:lnTo>
                      <a:pt x="0" y="113"/>
                    </a:lnTo>
                    <a:lnTo>
                      <a:pt x="1" y="87"/>
                    </a:lnTo>
                    <a:lnTo>
                      <a:pt x="4" y="75"/>
                    </a:lnTo>
                    <a:lnTo>
                      <a:pt x="6" y="63"/>
                    </a:lnTo>
                    <a:lnTo>
                      <a:pt x="8" y="52"/>
                    </a:lnTo>
                    <a:lnTo>
                      <a:pt x="11" y="41"/>
                    </a:lnTo>
                    <a:lnTo>
                      <a:pt x="14" y="32"/>
                    </a:lnTo>
                    <a:lnTo>
                      <a:pt x="19" y="23"/>
                    </a:lnTo>
                    <a:lnTo>
                      <a:pt x="24" y="14"/>
                    </a:lnTo>
                    <a:lnTo>
                      <a:pt x="28" y="6"/>
                    </a:lnTo>
                    <a:lnTo>
                      <a:pt x="33" y="2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8" y="3"/>
                    </a:lnTo>
                    <a:lnTo>
                      <a:pt x="51" y="6"/>
                    </a:lnTo>
                    <a:lnTo>
                      <a:pt x="53" y="11"/>
                    </a:lnTo>
                    <a:lnTo>
                      <a:pt x="53" y="17"/>
                    </a:lnTo>
                    <a:lnTo>
                      <a:pt x="51" y="21"/>
                    </a:lnTo>
                    <a:lnTo>
                      <a:pt x="47" y="28"/>
                    </a:lnTo>
                    <a:lnTo>
                      <a:pt x="42" y="36"/>
                    </a:lnTo>
                    <a:lnTo>
                      <a:pt x="38" y="45"/>
                    </a:lnTo>
                    <a:lnTo>
                      <a:pt x="35" y="54"/>
                    </a:lnTo>
                    <a:lnTo>
                      <a:pt x="33" y="64"/>
                    </a:lnTo>
                    <a:lnTo>
                      <a:pt x="31" y="74"/>
                    </a:lnTo>
                    <a:lnTo>
                      <a:pt x="28" y="85"/>
                    </a:lnTo>
                    <a:lnTo>
                      <a:pt x="27" y="95"/>
                    </a:lnTo>
                    <a:lnTo>
                      <a:pt x="26" y="120"/>
                    </a:lnTo>
                    <a:lnTo>
                      <a:pt x="27" y="146"/>
                    </a:lnTo>
                    <a:lnTo>
                      <a:pt x="31" y="173"/>
                    </a:lnTo>
                    <a:lnTo>
                      <a:pt x="35" y="202"/>
                    </a:lnTo>
                    <a:lnTo>
                      <a:pt x="41" y="234"/>
                    </a:lnTo>
                    <a:lnTo>
                      <a:pt x="50" y="266"/>
                    </a:lnTo>
                    <a:lnTo>
                      <a:pt x="61" y="301"/>
                    </a:lnTo>
                    <a:lnTo>
                      <a:pt x="73" y="335"/>
                    </a:lnTo>
                    <a:lnTo>
                      <a:pt x="87" y="372"/>
                    </a:lnTo>
                    <a:lnTo>
                      <a:pt x="102" y="410"/>
                    </a:lnTo>
                    <a:lnTo>
                      <a:pt x="119" y="448"/>
                    </a:lnTo>
                    <a:lnTo>
                      <a:pt x="139" y="487"/>
                    </a:lnTo>
                    <a:lnTo>
                      <a:pt x="168" y="544"/>
                    </a:lnTo>
                    <a:lnTo>
                      <a:pt x="197" y="597"/>
                    </a:lnTo>
                    <a:lnTo>
                      <a:pt x="225" y="648"/>
                    </a:lnTo>
                    <a:lnTo>
                      <a:pt x="254" y="695"/>
                    </a:lnTo>
                    <a:lnTo>
                      <a:pt x="282" y="739"/>
                    </a:lnTo>
                    <a:lnTo>
                      <a:pt x="311" y="780"/>
                    </a:lnTo>
                    <a:lnTo>
                      <a:pt x="339" y="817"/>
                    </a:lnTo>
                    <a:lnTo>
                      <a:pt x="368" y="851"/>
                    </a:lnTo>
                    <a:lnTo>
                      <a:pt x="396" y="882"/>
                    </a:lnTo>
                    <a:lnTo>
                      <a:pt x="424" y="909"/>
                    </a:lnTo>
                    <a:lnTo>
                      <a:pt x="437" y="922"/>
                    </a:lnTo>
                    <a:lnTo>
                      <a:pt x="451" y="934"/>
                    </a:lnTo>
                    <a:lnTo>
                      <a:pt x="465" y="945"/>
                    </a:lnTo>
                    <a:lnTo>
                      <a:pt x="479" y="956"/>
                    </a:lnTo>
                    <a:lnTo>
                      <a:pt x="492" y="965"/>
                    </a:lnTo>
                    <a:lnTo>
                      <a:pt x="506" y="974"/>
                    </a:lnTo>
                    <a:lnTo>
                      <a:pt x="519" y="982"/>
                    </a:lnTo>
                    <a:lnTo>
                      <a:pt x="533" y="988"/>
                    </a:lnTo>
                    <a:lnTo>
                      <a:pt x="546" y="995"/>
                    </a:lnTo>
                    <a:lnTo>
                      <a:pt x="560" y="1000"/>
                    </a:lnTo>
                    <a:lnTo>
                      <a:pt x="573" y="1004"/>
                    </a:lnTo>
                    <a:lnTo>
                      <a:pt x="586" y="1008"/>
                    </a:lnTo>
                    <a:lnTo>
                      <a:pt x="617" y="1015"/>
                    </a:lnTo>
                    <a:lnTo>
                      <a:pt x="648" y="1022"/>
                    </a:lnTo>
                    <a:lnTo>
                      <a:pt x="680" y="1027"/>
                    </a:lnTo>
                    <a:lnTo>
                      <a:pt x="710" y="1031"/>
                    </a:lnTo>
                    <a:lnTo>
                      <a:pt x="740" y="1035"/>
                    </a:lnTo>
                    <a:lnTo>
                      <a:pt x="770" y="1038"/>
                    </a:lnTo>
                    <a:lnTo>
                      <a:pt x="799" y="1039"/>
                    </a:lnTo>
                    <a:lnTo>
                      <a:pt x="830" y="1040"/>
                    </a:lnTo>
                    <a:lnTo>
                      <a:pt x="859" y="1041"/>
                    </a:lnTo>
                    <a:lnTo>
                      <a:pt x="888" y="1040"/>
                    </a:lnTo>
                    <a:lnTo>
                      <a:pt x="917" y="1040"/>
                    </a:lnTo>
                    <a:lnTo>
                      <a:pt x="945" y="1038"/>
                    </a:lnTo>
                    <a:lnTo>
                      <a:pt x="973" y="1036"/>
                    </a:lnTo>
                    <a:lnTo>
                      <a:pt x="1002" y="1033"/>
                    </a:lnTo>
                    <a:lnTo>
                      <a:pt x="1029" y="1030"/>
                    </a:lnTo>
                    <a:lnTo>
                      <a:pt x="1058" y="1026"/>
                    </a:lnTo>
                    <a:lnTo>
                      <a:pt x="1113" y="1017"/>
                    </a:lnTo>
                    <a:lnTo>
                      <a:pt x="1167" y="1007"/>
                    </a:lnTo>
                    <a:lnTo>
                      <a:pt x="1219" y="995"/>
                    </a:lnTo>
                    <a:lnTo>
                      <a:pt x="1272" y="982"/>
                    </a:lnTo>
                    <a:lnTo>
                      <a:pt x="1323" y="968"/>
                    </a:lnTo>
                    <a:lnTo>
                      <a:pt x="1374" y="954"/>
                    </a:lnTo>
                    <a:lnTo>
                      <a:pt x="1424" y="938"/>
                    </a:lnTo>
                    <a:lnTo>
                      <a:pt x="1472" y="924"/>
                    </a:lnTo>
                    <a:lnTo>
                      <a:pt x="1506" y="914"/>
                    </a:lnTo>
                    <a:lnTo>
                      <a:pt x="1535" y="905"/>
                    </a:lnTo>
                    <a:lnTo>
                      <a:pt x="1565" y="896"/>
                    </a:lnTo>
                    <a:lnTo>
                      <a:pt x="1595" y="889"/>
                    </a:lnTo>
                    <a:lnTo>
                      <a:pt x="1627" y="880"/>
                    </a:lnTo>
                    <a:lnTo>
                      <a:pt x="1658" y="873"/>
                    </a:lnTo>
                    <a:lnTo>
                      <a:pt x="1689" y="865"/>
                    </a:lnTo>
                    <a:lnTo>
                      <a:pt x="1721" y="859"/>
                    </a:lnTo>
                    <a:lnTo>
                      <a:pt x="1752" y="853"/>
                    </a:lnTo>
                    <a:lnTo>
                      <a:pt x="1779" y="849"/>
                    </a:lnTo>
                    <a:lnTo>
                      <a:pt x="1804" y="846"/>
                    </a:lnTo>
                    <a:lnTo>
                      <a:pt x="1827" y="842"/>
                    </a:lnTo>
                    <a:lnTo>
                      <a:pt x="1851" y="841"/>
                    </a:lnTo>
                    <a:lnTo>
                      <a:pt x="1874" y="839"/>
                    </a:lnTo>
                    <a:lnTo>
                      <a:pt x="1895" y="839"/>
                    </a:lnTo>
                    <a:lnTo>
                      <a:pt x="1916" y="839"/>
                    </a:lnTo>
                    <a:lnTo>
                      <a:pt x="1936" y="839"/>
                    </a:lnTo>
                    <a:lnTo>
                      <a:pt x="1956" y="840"/>
                    </a:lnTo>
                    <a:lnTo>
                      <a:pt x="1974" y="842"/>
                    </a:lnTo>
                    <a:lnTo>
                      <a:pt x="1993" y="846"/>
                    </a:lnTo>
                    <a:lnTo>
                      <a:pt x="2010" y="849"/>
                    </a:lnTo>
                    <a:lnTo>
                      <a:pt x="2026" y="853"/>
                    </a:lnTo>
                    <a:lnTo>
                      <a:pt x="2042" y="858"/>
                    </a:lnTo>
                    <a:lnTo>
                      <a:pt x="2059" y="863"/>
                    </a:lnTo>
                    <a:lnTo>
                      <a:pt x="2074" y="869"/>
                    </a:lnTo>
                    <a:lnTo>
                      <a:pt x="2091" y="878"/>
                    </a:lnTo>
                    <a:lnTo>
                      <a:pt x="2106" y="887"/>
                    </a:lnTo>
                    <a:lnTo>
                      <a:pt x="2121" y="895"/>
                    </a:lnTo>
                    <a:lnTo>
                      <a:pt x="2135" y="905"/>
                    </a:lnTo>
                    <a:lnTo>
                      <a:pt x="2147" y="915"/>
                    </a:lnTo>
                    <a:lnTo>
                      <a:pt x="2159" y="926"/>
                    </a:lnTo>
                    <a:lnTo>
                      <a:pt x="2170" y="936"/>
                    </a:lnTo>
                    <a:lnTo>
                      <a:pt x="2179" y="947"/>
                    </a:lnTo>
                    <a:lnTo>
                      <a:pt x="2198" y="970"/>
                    </a:lnTo>
                    <a:lnTo>
                      <a:pt x="2213" y="992"/>
                    </a:lnTo>
                    <a:lnTo>
                      <a:pt x="2227" y="1015"/>
                    </a:lnTo>
                    <a:lnTo>
                      <a:pt x="2240" y="1038"/>
                    </a:lnTo>
                    <a:lnTo>
                      <a:pt x="2249" y="1053"/>
                    </a:lnTo>
                    <a:lnTo>
                      <a:pt x="2257" y="1068"/>
                    </a:lnTo>
                    <a:lnTo>
                      <a:pt x="2266" y="1082"/>
                    </a:lnTo>
                    <a:lnTo>
                      <a:pt x="2276" y="1095"/>
                    </a:lnTo>
                    <a:lnTo>
                      <a:pt x="2285" y="1108"/>
                    </a:lnTo>
                    <a:lnTo>
                      <a:pt x="2296" y="1119"/>
                    </a:lnTo>
                    <a:lnTo>
                      <a:pt x="2308" y="1128"/>
                    </a:lnTo>
                    <a:lnTo>
                      <a:pt x="2322" y="1136"/>
                    </a:lnTo>
                    <a:lnTo>
                      <a:pt x="2363" y="1160"/>
                    </a:lnTo>
                    <a:lnTo>
                      <a:pt x="2401" y="1182"/>
                    </a:lnTo>
                    <a:lnTo>
                      <a:pt x="2435" y="1206"/>
                    </a:lnTo>
                    <a:lnTo>
                      <a:pt x="2469" y="1228"/>
                    </a:lnTo>
                    <a:lnTo>
                      <a:pt x="2477" y="1234"/>
                    </a:lnTo>
                    <a:lnTo>
                      <a:pt x="2485" y="1240"/>
                    </a:lnTo>
                    <a:lnTo>
                      <a:pt x="2494" y="1245"/>
                    </a:lnTo>
                    <a:lnTo>
                      <a:pt x="2502" y="1250"/>
                    </a:lnTo>
                    <a:lnTo>
                      <a:pt x="2511" y="1257"/>
                    </a:lnTo>
                    <a:lnTo>
                      <a:pt x="2521" y="1263"/>
                    </a:lnTo>
                    <a:lnTo>
                      <a:pt x="2528" y="1270"/>
                    </a:lnTo>
                    <a:lnTo>
                      <a:pt x="2536" y="1275"/>
                    </a:lnTo>
                    <a:lnTo>
                      <a:pt x="2547" y="1283"/>
                    </a:lnTo>
                    <a:lnTo>
                      <a:pt x="2557" y="1290"/>
                    </a:lnTo>
                    <a:lnTo>
                      <a:pt x="2566" y="1296"/>
                    </a:lnTo>
                    <a:lnTo>
                      <a:pt x="2572" y="1297"/>
                    </a:lnTo>
                    <a:lnTo>
                      <a:pt x="2578" y="1297"/>
                    </a:lnTo>
                    <a:lnTo>
                      <a:pt x="2582" y="1298"/>
                    </a:lnTo>
                    <a:lnTo>
                      <a:pt x="2587" y="1301"/>
                    </a:lnTo>
                    <a:lnTo>
                      <a:pt x="2589" y="1306"/>
                    </a:lnTo>
                    <a:lnTo>
                      <a:pt x="2590" y="1311"/>
                    </a:lnTo>
                    <a:lnTo>
                      <a:pt x="2589" y="1316"/>
                    </a:lnTo>
                    <a:lnTo>
                      <a:pt x="2585" y="1321"/>
                    </a:lnTo>
                    <a:lnTo>
                      <a:pt x="2581" y="1323"/>
                    </a:lnTo>
                    <a:lnTo>
                      <a:pt x="2576" y="1324"/>
                    </a:lnTo>
                    <a:lnTo>
                      <a:pt x="2571" y="1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8" name="Freeform 49"/>
              <p:cNvSpPr>
                <a:spLocks/>
              </p:cNvSpPr>
              <p:nvPr/>
            </p:nvSpPr>
            <p:spPr bwMode="auto">
              <a:xfrm>
                <a:off x="1964" y="1320"/>
                <a:ext cx="871" cy="444"/>
              </a:xfrm>
              <a:custGeom>
                <a:avLst/>
                <a:gdLst>
                  <a:gd name="T0" fmla="*/ 2567 w 2614"/>
                  <a:gd name="T1" fmla="*/ 1324 h 1331"/>
                  <a:gd name="T2" fmla="*/ 2488 w 2614"/>
                  <a:gd name="T3" fmla="*/ 1283 h 1331"/>
                  <a:gd name="T4" fmla="*/ 2381 w 2614"/>
                  <a:gd name="T5" fmla="*/ 1221 h 1331"/>
                  <a:gd name="T6" fmla="*/ 2276 w 2614"/>
                  <a:gd name="T7" fmla="*/ 1159 h 1331"/>
                  <a:gd name="T8" fmla="*/ 2185 w 2614"/>
                  <a:gd name="T9" fmla="*/ 1052 h 1331"/>
                  <a:gd name="T10" fmla="*/ 2115 w 2614"/>
                  <a:gd name="T11" fmla="*/ 986 h 1331"/>
                  <a:gd name="T12" fmla="*/ 2043 w 2614"/>
                  <a:gd name="T13" fmla="*/ 947 h 1331"/>
                  <a:gd name="T14" fmla="*/ 1966 w 2614"/>
                  <a:gd name="T15" fmla="*/ 924 h 1331"/>
                  <a:gd name="T16" fmla="*/ 1874 w 2614"/>
                  <a:gd name="T17" fmla="*/ 916 h 1331"/>
                  <a:gd name="T18" fmla="*/ 1705 w 2614"/>
                  <a:gd name="T19" fmla="*/ 928 h 1331"/>
                  <a:gd name="T20" fmla="*/ 1549 w 2614"/>
                  <a:gd name="T21" fmla="*/ 957 h 1331"/>
                  <a:gd name="T22" fmla="*/ 1431 w 2614"/>
                  <a:gd name="T23" fmla="*/ 985 h 1331"/>
                  <a:gd name="T24" fmla="*/ 1217 w 2614"/>
                  <a:gd name="T25" fmla="*/ 1036 h 1331"/>
                  <a:gd name="T26" fmla="*/ 957 w 2614"/>
                  <a:gd name="T27" fmla="*/ 1074 h 1331"/>
                  <a:gd name="T28" fmla="*/ 792 w 2614"/>
                  <a:gd name="T29" fmla="*/ 1078 h 1331"/>
                  <a:gd name="T30" fmla="*/ 649 w 2614"/>
                  <a:gd name="T31" fmla="*/ 1064 h 1331"/>
                  <a:gd name="T32" fmla="*/ 523 w 2614"/>
                  <a:gd name="T33" fmla="*/ 1032 h 1331"/>
                  <a:gd name="T34" fmla="*/ 430 w 2614"/>
                  <a:gd name="T35" fmla="*/ 975 h 1331"/>
                  <a:gd name="T36" fmla="*/ 345 w 2614"/>
                  <a:gd name="T37" fmla="*/ 891 h 1331"/>
                  <a:gd name="T38" fmla="*/ 253 w 2614"/>
                  <a:gd name="T39" fmla="*/ 769 h 1331"/>
                  <a:gd name="T40" fmla="*/ 137 w 2614"/>
                  <a:gd name="T41" fmla="*/ 567 h 1331"/>
                  <a:gd name="T42" fmla="*/ 49 w 2614"/>
                  <a:gd name="T43" fmla="*/ 365 h 1331"/>
                  <a:gd name="T44" fmla="*/ 5 w 2614"/>
                  <a:gd name="T45" fmla="*/ 188 h 1331"/>
                  <a:gd name="T46" fmla="*/ 2 w 2614"/>
                  <a:gd name="T47" fmla="*/ 104 h 1331"/>
                  <a:gd name="T48" fmla="*/ 19 w 2614"/>
                  <a:gd name="T49" fmla="*/ 31 h 1331"/>
                  <a:gd name="T50" fmla="*/ 47 w 2614"/>
                  <a:gd name="T51" fmla="*/ 0 h 1331"/>
                  <a:gd name="T52" fmla="*/ 56 w 2614"/>
                  <a:gd name="T53" fmla="*/ 21 h 1331"/>
                  <a:gd name="T54" fmla="*/ 35 w 2614"/>
                  <a:gd name="T55" fmla="*/ 64 h 1331"/>
                  <a:gd name="T56" fmla="*/ 27 w 2614"/>
                  <a:gd name="T57" fmla="*/ 146 h 1331"/>
                  <a:gd name="T58" fmla="*/ 57 w 2614"/>
                  <a:gd name="T59" fmla="*/ 300 h 1331"/>
                  <a:gd name="T60" fmla="*/ 130 w 2614"/>
                  <a:gd name="T61" fmla="*/ 493 h 1331"/>
                  <a:gd name="T62" fmla="*/ 222 w 2614"/>
                  <a:gd name="T63" fmla="*/ 669 h 1331"/>
                  <a:gd name="T64" fmla="*/ 330 w 2614"/>
                  <a:gd name="T65" fmla="*/ 832 h 1331"/>
                  <a:gd name="T66" fmla="*/ 410 w 2614"/>
                  <a:gd name="T67" fmla="*/ 921 h 1331"/>
                  <a:gd name="T68" fmla="*/ 496 w 2614"/>
                  <a:gd name="T69" fmla="*/ 989 h 1331"/>
                  <a:gd name="T70" fmla="*/ 597 w 2614"/>
                  <a:gd name="T71" fmla="*/ 1026 h 1331"/>
                  <a:gd name="T72" fmla="*/ 738 w 2614"/>
                  <a:gd name="T73" fmla="*/ 1047 h 1331"/>
                  <a:gd name="T74" fmla="*/ 873 w 2614"/>
                  <a:gd name="T75" fmla="*/ 1053 h 1331"/>
                  <a:gd name="T76" fmla="*/ 1107 w 2614"/>
                  <a:gd name="T77" fmla="*/ 1029 h 1331"/>
                  <a:gd name="T78" fmla="*/ 1356 w 2614"/>
                  <a:gd name="T79" fmla="*/ 976 h 1331"/>
                  <a:gd name="T80" fmla="*/ 1486 w 2614"/>
                  <a:gd name="T81" fmla="*/ 944 h 1331"/>
                  <a:gd name="T82" fmla="*/ 1636 w 2614"/>
                  <a:gd name="T83" fmla="*/ 911 h 1331"/>
                  <a:gd name="T84" fmla="*/ 1832 w 2614"/>
                  <a:gd name="T85" fmla="*/ 890 h 1331"/>
                  <a:gd name="T86" fmla="*/ 1935 w 2614"/>
                  <a:gd name="T87" fmla="*/ 893 h 1331"/>
                  <a:gd name="T88" fmla="*/ 2023 w 2614"/>
                  <a:gd name="T89" fmla="*/ 910 h 1331"/>
                  <a:gd name="T90" fmla="*/ 2103 w 2614"/>
                  <a:gd name="T91" fmla="*/ 946 h 1331"/>
                  <a:gd name="T92" fmla="*/ 2165 w 2614"/>
                  <a:gd name="T93" fmla="*/ 992 h 1331"/>
                  <a:gd name="T94" fmla="*/ 2259 w 2614"/>
                  <a:gd name="T95" fmla="*/ 1101 h 1331"/>
                  <a:gd name="T96" fmla="*/ 2332 w 2614"/>
                  <a:gd name="T97" fmla="*/ 1165 h 1331"/>
                  <a:gd name="T98" fmla="*/ 2467 w 2614"/>
                  <a:gd name="T99" fmla="*/ 1240 h 1331"/>
                  <a:gd name="T100" fmla="*/ 2546 w 2614"/>
                  <a:gd name="T101" fmla="*/ 1283 h 1331"/>
                  <a:gd name="T102" fmla="*/ 2593 w 2614"/>
                  <a:gd name="T103" fmla="*/ 1304 h 1331"/>
                  <a:gd name="T104" fmla="*/ 2614 w 2614"/>
                  <a:gd name="T105" fmla="*/ 1312 h 1331"/>
                  <a:gd name="T106" fmla="*/ 2600 w 2614"/>
                  <a:gd name="T107" fmla="*/ 133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4" h="1331">
                    <a:moveTo>
                      <a:pt x="2593" y="1331"/>
                    </a:moveTo>
                    <a:lnTo>
                      <a:pt x="2588" y="1330"/>
                    </a:lnTo>
                    <a:lnTo>
                      <a:pt x="2581" y="1329"/>
                    </a:lnTo>
                    <a:lnTo>
                      <a:pt x="2574" y="1327"/>
                    </a:lnTo>
                    <a:lnTo>
                      <a:pt x="2567" y="1324"/>
                    </a:lnTo>
                    <a:lnTo>
                      <a:pt x="2551" y="1316"/>
                    </a:lnTo>
                    <a:lnTo>
                      <a:pt x="2533" y="1307"/>
                    </a:lnTo>
                    <a:lnTo>
                      <a:pt x="2520" y="1299"/>
                    </a:lnTo>
                    <a:lnTo>
                      <a:pt x="2505" y="1291"/>
                    </a:lnTo>
                    <a:lnTo>
                      <a:pt x="2488" y="1283"/>
                    </a:lnTo>
                    <a:lnTo>
                      <a:pt x="2471" y="1273"/>
                    </a:lnTo>
                    <a:lnTo>
                      <a:pt x="2454" y="1263"/>
                    </a:lnTo>
                    <a:lnTo>
                      <a:pt x="2435" y="1253"/>
                    </a:lnTo>
                    <a:lnTo>
                      <a:pt x="2410" y="1237"/>
                    </a:lnTo>
                    <a:lnTo>
                      <a:pt x="2381" y="1221"/>
                    </a:lnTo>
                    <a:lnTo>
                      <a:pt x="2351" y="1205"/>
                    </a:lnTo>
                    <a:lnTo>
                      <a:pt x="2320" y="1189"/>
                    </a:lnTo>
                    <a:lnTo>
                      <a:pt x="2304" y="1180"/>
                    </a:lnTo>
                    <a:lnTo>
                      <a:pt x="2289" y="1169"/>
                    </a:lnTo>
                    <a:lnTo>
                      <a:pt x="2276" y="1159"/>
                    </a:lnTo>
                    <a:lnTo>
                      <a:pt x="2263" y="1146"/>
                    </a:lnTo>
                    <a:lnTo>
                      <a:pt x="2239" y="1119"/>
                    </a:lnTo>
                    <a:lnTo>
                      <a:pt x="2216" y="1091"/>
                    </a:lnTo>
                    <a:lnTo>
                      <a:pt x="2201" y="1071"/>
                    </a:lnTo>
                    <a:lnTo>
                      <a:pt x="2185" y="1052"/>
                    </a:lnTo>
                    <a:lnTo>
                      <a:pt x="2168" y="1032"/>
                    </a:lnTo>
                    <a:lnTo>
                      <a:pt x="2148" y="1013"/>
                    </a:lnTo>
                    <a:lnTo>
                      <a:pt x="2137" y="1004"/>
                    </a:lnTo>
                    <a:lnTo>
                      <a:pt x="2127" y="995"/>
                    </a:lnTo>
                    <a:lnTo>
                      <a:pt x="2115" y="986"/>
                    </a:lnTo>
                    <a:lnTo>
                      <a:pt x="2102" y="977"/>
                    </a:lnTo>
                    <a:lnTo>
                      <a:pt x="2089" y="969"/>
                    </a:lnTo>
                    <a:lnTo>
                      <a:pt x="2075" y="961"/>
                    </a:lnTo>
                    <a:lnTo>
                      <a:pt x="2060" y="954"/>
                    </a:lnTo>
                    <a:lnTo>
                      <a:pt x="2043" y="947"/>
                    </a:lnTo>
                    <a:lnTo>
                      <a:pt x="2029" y="942"/>
                    </a:lnTo>
                    <a:lnTo>
                      <a:pt x="2014" y="936"/>
                    </a:lnTo>
                    <a:lnTo>
                      <a:pt x="1998" y="932"/>
                    </a:lnTo>
                    <a:lnTo>
                      <a:pt x="1983" y="928"/>
                    </a:lnTo>
                    <a:lnTo>
                      <a:pt x="1966" y="924"/>
                    </a:lnTo>
                    <a:lnTo>
                      <a:pt x="1948" y="922"/>
                    </a:lnTo>
                    <a:lnTo>
                      <a:pt x="1931" y="920"/>
                    </a:lnTo>
                    <a:lnTo>
                      <a:pt x="1913" y="918"/>
                    </a:lnTo>
                    <a:lnTo>
                      <a:pt x="1893" y="917"/>
                    </a:lnTo>
                    <a:lnTo>
                      <a:pt x="1874" y="916"/>
                    </a:lnTo>
                    <a:lnTo>
                      <a:pt x="1853" y="916"/>
                    </a:lnTo>
                    <a:lnTo>
                      <a:pt x="1832" y="917"/>
                    </a:lnTo>
                    <a:lnTo>
                      <a:pt x="1786" y="919"/>
                    </a:lnTo>
                    <a:lnTo>
                      <a:pt x="1738" y="923"/>
                    </a:lnTo>
                    <a:lnTo>
                      <a:pt x="1705" y="928"/>
                    </a:lnTo>
                    <a:lnTo>
                      <a:pt x="1672" y="933"/>
                    </a:lnTo>
                    <a:lnTo>
                      <a:pt x="1641" y="938"/>
                    </a:lnTo>
                    <a:lnTo>
                      <a:pt x="1609" y="944"/>
                    </a:lnTo>
                    <a:lnTo>
                      <a:pt x="1578" y="950"/>
                    </a:lnTo>
                    <a:lnTo>
                      <a:pt x="1549" y="957"/>
                    </a:lnTo>
                    <a:lnTo>
                      <a:pt x="1520" y="963"/>
                    </a:lnTo>
                    <a:lnTo>
                      <a:pt x="1493" y="970"/>
                    </a:lnTo>
                    <a:lnTo>
                      <a:pt x="1472" y="975"/>
                    </a:lnTo>
                    <a:lnTo>
                      <a:pt x="1452" y="979"/>
                    </a:lnTo>
                    <a:lnTo>
                      <a:pt x="1431" y="985"/>
                    </a:lnTo>
                    <a:lnTo>
                      <a:pt x="1411" y="990"/>
                    </a:lnTo>
                    <a:lnTo>
                      <a:pt x="1364" y="1002"/>
                    </a:lnTo>
                    <a:lnTo>
                      <a:pt x="1316" y="1013"/>
                    </a:lnTo>
                    <a:lnTo>
                      <a:pt x="1267" y="1025"/>
                    </a:lnTo>
                    <a:lnTo>
                      <a:pt x="1217" y="1036"/>
                    </a:lnTo>
                    <a:lnTo>
                      <a:pt x="1167" y="1046"/>
                    </a:lnTo>
                    <a:lnTo>
                      <a:pt x="1116" y="1055"/>
                    </a:lnTo>
                    <a:lnTo>
                      <a:pt x="1063" y="1064"/>
                    </a:lnTo>
                    <a:lnTo>
                      <a:pt x="1011" y="1070"/>
                    </a:lnTo>
                    <a:lnTo>
                      <a:pt x="957" y="1074"/>
                    </a:lnTo>
                    <a:lnTo>
                      <a:pt x="903" y="1078"/>
                    </a:lnTo>
                    <a:lnTo>
                      <a:pt x="875" y="1079"/>
                    </a:lnTo>
                    <a:lnTo>
                      <a:pt x="848" y="1079"/>
                    </a:lnTo>
                    <a:lnTo>
                      <a:pt x="820" y="1079"/>
                    </a:lnTo>
                    <a:lnTo>
                      <a:pt x="792" y="1078"/>
                    </a:lnTo>
                    <a:lnTo>
                      <a:pt x="764" y="1077"/>
                    </a:lnTo>
                    <a:lnTo>
                      <a:pt x="736" y="1074"/>
                    </a:lnTo>
                    <a:lnTo>
                      <a:pt x="707" y="1071"/>
                    </a:lnTo>
                    <a:lnTo>
                      <a:pt x="679" y="1068"/>
                    </a:lnTo>
                    <a:lnTo>
                      <a:pt x="649" y="1064"/>
                    </a:lnTo>
                    <a:lnTo>
                      <a:pt x="620" y="1058"/>
                    </a:lnTo>
                    <a:lnTo>
                      <a:pt x="591" y="1053"/>
                    </a:lnTo>
                    <a:lnTo>
                      <a:pt x="561" y="1045"/>
                    </a:lnTo>
                    <a:lnTo>
                      <a:pt x="543" y="1040"/>
                    </a:lnTo>
                    <a:lnTo>
                      <a:pt x="523" y="1032"/>
                    </a:lnTo>
                    <a:lnTo>
                      <a:pt x="504" y="1024"/>
                    </a:lnTo>
                    <a:lnTo>
                      <a:pt x="485" y="1014"/>
                    </a:lnTo>
                    <a:lnTo>
                      <a:pt x="467" y="1002"/>
                    </a:lnTo>
                    <a:lnTo>
                      <a:pt x="449" y="989"/>
                    </a:lnTo>
                    <a:lnTo>
                      <a:pt x="430" y="975"/>
                    </a:lnTo>
                    <a:lnTo>
                      <a:pt x="413" y="960"/>
                    </a:lnTo>
                    <a:lnTo>
                      <a:pt x="395" y="944"/>
                    </a:lnTo>
                    <a:lnTo>
                      <a:pt x="378" y="927"/>
                    </a:lnTo>
                    <a:lnTo>
                      <a:pt x="361" y="909"/>
                    </a:lnTo>
                    <a:lnTo>
                      <a:pt x="345" y="891"/>
                    </a:lnTo>
                    <a:lnTo>
                      <a:pt x="328" y="872"/>
                    </a:lnTo>
                    <a:lnTo>
                      <a:pt x="313" y="852"/>
                    </a:lnTo>
                    <a:lnTo>
                      <a:pt x="296" y="832"/>
                    </a:lnTo>
                    <a:lnTo>
                      <a:pt x="281" y="811"/>
                    </a:lnTo>
                    <a:lnTo>
                      <a:pt x="253" y="769"/>
                    </a:lnTo>
                    <a:lnTo>
                      <a:pt x="225" y="726"/>
                    </a:lnTo>
                    <a:lnTo>
                      <a:pt x="200" y="684"/>
                    </a:lnTo>
                    <a:lnTo>
                      <a:pt x="176" y="643"/>
                    </a:lnTo>
                    <a:lnTo>
                      <a:pt x="156" y="604"/>
                    </a:lnTo>
                    <a:lnTo>
                      <a:pt x="137" y="567"/>
                    </a:lnTo>
                    <a:lnTo>
                      <a:pt x="120" y="534"/>
                    </a:lnTo>
                    <a:lnTo>
                      <a:pt x="106" y="505"/>
                    </a:lnTo>
                    <a:lnTo>
                      <a:pt x="85" y="456"/>
                    </a:lnTo>
                    <a:lnTo>
                      <a:pt x="61" y="398"/>
                    </a:lnTo>
                    <a:lnTo>
                      <a:pt x="49" y="365"/>
                    </a:lnTo>
                    <a:lnTo>
                      <a:pt x="38" y="331"/>
                    </a:lnTo>
                    <a:lnTo>
                      <a:pt x="27" y="296"/>
                    </a:lnTo>
                    <a:lnTo>
                      <a:pt x="18" y="259"/>
                    </a:lnTo>
                    <a:lnTo>
                      <a:pt x="10" y="224"/>
                    </a:lnTo>
                    <a:lnTo>
                      <a:pt x="5" y="188"/>
                    </a:lnTo>
                    <a:lnTo>
                      <a:pt x="3" y="171"/>
                    </a:lnTo>
                    <a:lnTo>
                      <a:pt x="2" y="15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2" y="104"/>
                    </a:lnTo>
                    <a:lnTo>
                      <a:pt x="4" y="88"/>
                    </a:lnTo>
                    <a:lnTo>
                      <a:pt x="6" y="73"/>
                    </a:lnTo>
                    <a:lnTo>
                      <a:pt x="9" y="58"/>
                    </a:lnTo>
                    <a:lnTo>
                      <a:pt x="13" y="44"/>
                    </a:lnTo>
                    <a:lnTo>
                      <a:pt x="19" y="31"/>
                    </a:lnTo>
                    <a:lnTo>
                      <a:pt x="25" y="18"/>
                    </a:lnTo>
                    <a:lnTo>
                      <a:pt x="33" y="6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2" y="3"/>
                    </a:lnTo>
                    <a:lnTo>
                      <a:pt x="56" y="6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8"/>
                    </a:lnTo>
                    <a:lnTo>
                      <a:pt x="46" y="37"/>
                    </a:lnTo>
                    <a:lnTo>
                      <a:pt x="41" y="46"/>
                    </a:lnTo>
                    <a:lnTo>
                      <a:pt x="38" y="54"/>
                    </a:lnTo>
                    <a:lnTo>
                      <a:pt x="35" y="64"/>
                    </a:lnTo>
                    <a:lnTo>
                      <a:pt x="33" y="75"/>
                    </a:lnTo>
                    <a:lnTo>
                      <a:pt x="31" y="86"/>
                    </a:lnTo>
                    <a:lnTo>
                      <a:pt x="30" y="96"/>
                    </a:lnTo>
                    <a:lnTo>
                      <a:pt x="27" y="120"/>
                    </a:lnTo>
                    <a:lnTo>
                      <a:pt x="27" y="146"/>
                    </a:lnTo>
                    <a:lnTo>
                      <a:pt x="30" y="174"/>
                    </a:lnTo>
                    <a:lnTo>
                      <a:pt x="34" y="203"/>
                    </a:lnTo>
                    <a:lnTo>
                      <a:pt x="39" y="235"/>
                    </a:lnTo>
                    <a:lnTo>
                      <a:pt x="47" y="267"/>
                    </a:lnTo>
                    <a:lnTo>
                      <a:pt x="57" y="300"/>
                    </a:lnTo>
                    <a:lnTo>
                      <a:pt x="67" y="336"/>
                    </a:lnTo>
                    <a:lnTo>
                      <a:pt x="80" y="374"/>
                    </a:lnTo>
                    <a:lnTo>
                      <a:pt x="95" y="412"/>
                    </a:lnTo>
                    <a:lnTo>
                      <a:pt x="112" y="452"/>
                    </a:lnTo>
                    <a:lnTo>
                      <a:pt x="130" y="493"/>
                    </a:lnTo>
                    <a:lnTo>
                      <a:pt x="144" y="522"/>
                    </a:lnTo>
                    <a:lnTo>
                      <a:pt x="160" y="554"/>
                    </a:lnTo>
                    <a:lnTo>
                      <a:pt x="179" y="590"/>
                    </a:lnTo>
                    <a:lnTo>
                      <a:pt x="199" y="629"/>
                    </a:lnTo>
                    <a:lnTo>
                      <a:pt x="222" y="669"/>
                    </a:lnTo>
                    <a:lnTo>
                      <a:pt x="247" y="710"/>
                    </a:lnTo>
                    <a:lnTo>
                      <a:pt x="273" y="751"/>
                    </a:lnTo>
                    <a:lnTo>
                      <a:pt x="301" y="792"/>
                    </a:lnTo>
                    <a:lnTo>
                      <a:pt x="316" y="812"/>
                    </a:lnTo>
                    <a:lnTo>
                      <a:pt x="330" y="832"/>
                    </a:lnTo>
                    <a:lnTo>
                      <a:pt x="346" y="851"/>
                    </a:lnTo>
                    <a:lnTo>
                      <a:pt x="361" y="869"/>
                    </a:lnTo>
                    <a:lnTo>
                      <a:pt x="377" y="888"/>
                    </a:lnTo>
                    <a:lnTo>
                      <a:pt x="394" y="905"/>
                    </a:lnTo>
                    <a:lnTo>
                      <a:pt x="410" y="921"/>
                    </a:lnTo>
                    <a:lnTo>
                      <a:pt x="426" y="937"/>
                    </a:lnTo>
                    <a:lnTo>
                      <a:pt x="443" y="951"/>
                    </a:lnTo>
                    <a:lnTo>
                      <a:pt x="460" y="965"/>
                    </a:lnTo>
                    <a:lnTo>
                      <a:pt x="478" y="977"/>
                    </a:lnTo>
                    <a:lnTo>
                      <a:pt x="496" y="989"/>
                    </a:lnTo>
                    <a:lnTo>
                      <a:pt x="513" y="999"/>
                    </a:lnTo>
                    <a:lnTo>
                      <a:pt x="532" y="1008"/>
                    </a:lnTo>
                    <a:lnTo>
                      <a:pt x="549" y="1014"/>
                    </a:lnTo>
                    <a:lnTo>
                      <a:pt x="567" y="1019"/>
                    </a:lnTo>
                    <a:lnTo>
                      <a:pt x="597" y="1026"/>
                    </a:lnTo>
                    <a:lnTo>
                      <a:pt x="626" y="1031"/>
                    </a:lnTo>
                    <a:lnTo>
                      <a:pt x="654" y="1037"/>
                    </a:lnTo>
                    <a:lnTo>
                      <a:pt x="682" y="1041"/>
                    </a:lnTo>
                    <a:lnTo>
                      <a:pt x="710" y="1044"/>
                    </a:lnTo>
                    <a:lnTo>
                      <a:pt x="738" y="1047"/>
                    </a:lnTo>
                    <a:lnTo>
                      <a:pt x="765" y="1050"/>
                    </a:lnTo>
                    <a:lnTo>
                      <a:pt x="792" y="1052"/>
                    </a:lnTo>
                    <a:lnTo>
                      <a:pt x="820" y="1053"/>
                    </a:lnTo>
                    <a:lnTo>
                      <a:pt x="847" y="1053"/>
                    </a:lnTo>
                    <a:lnTo>
                      <a:pt x="873" y="1053"/>
                    </a:lnTo>
                    <a:lnTo>
                      <a:pt x="900" y="1052"/>
                    </a:lnTo>
                    <a:lnTo>
                      <a:pt x="953" y="1049"/>
                    </a:lnTo>
                    <a:lnTo>
                      <a:pt x="1005" y="1044"/>
                    </a:lnTo>
                    <a:lnTo>
                      <a:pt x="1057" y="1038"/>
                    </a:lnTo>
                    <a:lnTo>
                      <a:pt x="1107" y="1029"/>
                    </a:lnTo>
                    <a:lnTo>
                      <a:pt x="1158" y="1020"/>
                    </a:lnTo>
                    <a:lnTo>
                      <a:pt x="1208" y="1010"/>
                    </a:lnTo>
                    <a:lnTo>
                      <a:pt x="1257" y="999"/>
                    </a:lnTo>
                    <a:lnTo>
                      <a:pt x="1307" y="988"/>
                    </a:lnTo>
                    <a:lnTo>
                      <a:pt x="1356" y="976"/>
                    </a:lnTo>
                    <a:lnTo>
                      <a:pt x="1404" y="963"/>
                    </a:lnTo>
                    <a:lnTo>
                      <a:pt x="1425" y="959"/>
                    </a:lnTo>
                    <a:lnTo>
                      <a:pt x="1445" y="954"/>
                    </a:lnTo>
                    <a:lnTo>
                      <a:pt x="1466" y="948"/>
                    </a:lnTo>
                    <a:lnTo>
                      <a:pt x="1486" y="944"/>
                    </a:lnTo>
                    <a:lnTo>
                      <a:pt x="1514" y="937"/>
                    </a:lnTo>
                    <a:lnTo>
                      <a:pt x="1544" y="931"/>
                    </a:lnTo>
                    <a:lnTo>
                      <a:pt x="1573" y="924"/>
                    </a:lnTo>
                    <a:lnTo>
                      <a:pt x="1604" y="918"/>
                    </a:lnTo>
                    <a:lnTo>
                      <a:pt x="1636" y="911"/>
                    </a:lnTo>
                    <a:lnTo>
                      <a:pt x="1669" y="906"/>
                    </a:lnTo>
                    <a:lnTo>
                      <a:pt x="1701" y="901"/>
                    </a:lnTo>
                    <a:lnTo>
                      <a:pt x="1735" y="897"/>
                    </a:lnTo>
                    <a:lnTo>
                      <a:pt x="1785" y="892"/>
                    </a:lnTo>
                    <a:lnTo>
                      <a:pt x="1832" y="890"/>
                    </a:lnTo>
                    <a:lnTo>
                      <a:pt x="1854" y="889"/>
                    </a:lnTo>
                    <a:lnTo>
                      <a:pt x="1876" y="889"/>
                    </a:lnTo>
                    <a:lnTo>
                      <a:pt x="1897" y="890"/>
                    </a:lnTo>
                    <a:lnTo>
                      <a:pt x="1916" y="891"/>
                    </a:lnTo>
                    <a:lnTo>
                      <a:pt x="1935" y="893"/>
                    </a:lnTo>
                    <a:lnTo>
                      <a:pt x="1954" y="895"/>
                    </a:lnTo>
                    <a:lnTo>
                      <a:pt x="1972" y="899"/>
                    </a:lnTo>
                    <a:lnTo>
                      <a:pt x="1989" y="902"/>
                    </a:lnTo>
                    <a:lnTo>
                      <a:pt x="2007" y="906"/>
                    </a:lnTo>
                    <a:lnTo>
                      <a:pt x="2023" y="910"/>
                    </a:lnTo>
                    <a:lnTo>
                      <a:pt x="2038" y="916"/>
                    </a:lnTo>
                    <a:lnTo>
                      <a:pt x="2054" y="922"/>
                    </a:lnTo>
                    <a:lnTo>
                      <a:pt x="2072" y="929"/>
                    </a:lnTo>
                    <a:lnTo>
                      <a:pt x="2088" y="937"/>
                    </a:lnTo>
                    <a:lnTo>
                      <a:pt x="2103" y="946"/>
                    </a:lnTo>
                    <a:lnTo>
                      <a:pt x="2117" y="955"/>
                    </a:lnTo>
                    <a:lnTo>
                      <a:pt x="2130" y="963"/>
                    </a:lnTo>
                    <a:lnTo>
                      <a:pt x="2143" y="973"/>
                    </a:lnTo>
                    <a:lnTo>
                      <a:pt x="2155" y="983"/>
                    </a:lnTo>
                    <a:lnTo>
                      <a:pt x="2165" y="992"/>
                    </a:lnTo>
                    <a:lnTo>
                      <a:pt x="2186" y="1013"/>
                    </a:lnTo>
                    <a:lnTo>
                      <a:pt x="2204" y="1033"/>
                    </a:lnTo>
                    <a:lnTo>
                      <a:pt x="2222" y="1054"/>
                    </a:lnTo>
                    <a:lnTo>
                      <a:pt x="2237" y="1073"/>
                    </a:lnTo>
                    <a:lnTo>
                      <a:pt x="2259" y="1101"/>
                    </a:lnTo>
                    <a:lnTo>
                      <a:pt x="2281" y="1126"/>
                    </a:lnTo>
                    <a:lnTo>
                      <a:pt x="2293" y="1137"/>
                    </a:lnTo>
                    <a:lnTo>
                      <a:pt x="2305" y="1148"/>
                    </a:lnTo>
                    <a:lnTo>
                      <a:pt x="2318" y="1157"/>
                    </a:lnTo>
                    <a:lnTo>
                      <a:pt x="2332" y="1165"/>
                    </a:lnTo>
                    <a:lnTo>
                      <a:pt x="2364" y="1181"/>
                    </a:lnTo>
                    <a:lnTo>
                      <a:pt x="2394" y="1198"/>
                    </a:lnTo>
                    <a:lnTo>
                      <a:pt x="2422" y="1214"/>
                    </a:lnTo>
                    <a:lnTo>
                      <a:pt x="2449" y="1229"/>
                    </a:lnTo>
                    <a:lnTo>
                      <a:pt x="2467" y="1240"/>
                    </a:lnTo>
                    <a:lnTo>
                      <a:pt x="2484" y="1249"/>
                    </a:lnTo>
                    <a:lnTo>
                      <a:pt x="2501" y="1259"/>
                    </a:lnTo>
                    <a:lnTo>
                      <a:pt x="2517" y="1268"/>
                    </a:lnTo>
                    <a:lnTo>
                      <a:pt x="2532" y="1275"/>
                    </a:lnTo>
                    <a:lnTo>
                      <a:pt x="2546" y="1283"/>
                    </a:lnTo>
                    <a:lnTo>
                      <a:pt x="2562" y="1291"/>
                    </a:lnTo>
                    <a:lnTo>
                      <a:pt x="2577" y="1299"/>
                    </a:lnTo>
                    <a:lnTo>
                      <a:pt x="2582" y="1301"/>
                    </a:lnTo>
                    <a:lnTo>
                      <a:pt x="2588" y="1303"/>
                    </a:lnTo>
                    <a:lnTo>
                      <a:pt x="2593" y="1304"/>
                    </a:lnTo>
                    <a:lnTo>
                      <a:pt x="2596" y="1303"/>
                    </a:lnTo>
                    <a:lnTo>
                      <a:pt x="2602" y="1303"/>
                    </a:lnTo>
                    <a:lnTo>
                      <a:pt x="2606" y="1304"/>
                    </a:lnTo>
                    <a:lnTo>
                      <a:pt x="2610" y="1308"/>
                    </a:lnTo>
                    <a:lnTo>
                      <a:pt x="2614" y="1312"/>
                    </a:lnTo>
                    <a:lnTo>
                      <a:pt x="2614" y="1317"/>
                    </a:lnTo>
                    <a:lnTo>
                      <a:pt x="2613" y="1323"/>
                    </a:lnTo>
                    <a:lnTo>
                      <a:pt x="2609" y="1327"/>
                    </a:lnTo>
                    <a:lnTo>
                      <a:pt x="2605" y="1329"/>
                    </a:lnTo>
                    <a:lnTo>
                      <a:pt x="2600" y="1330"/>
                    </a:lnTo>
                    <a:lnTo>
                      <a:pt x="2593" y="1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99" name="Freeform 50"/>
              <p:cNvSpPr>
                <a:spLocks/>
              </p:cNvSpPr>
              <p:nvPr/>
            </p:nvSpPr>
            <p:spPr bwMode="auto">
              <a:xfrm>
                <a:off x="1983" y="1293"/>
                <a:ext cx="878" cy="446"/>
              </a:xfrm>
              <a:custGeom>
                <a:avLst/>
                <a:gdLst>
                  <a:gd name="T0" fmla="*/ 2588 w 2635"/>
                  <a:gd name="T1" fmla="*/ 1335 h 1338"/>
                  <a:gd name="T2" fmla="*/ 2521 w 2635"/>
                  <a:gd name="T3" fmla="*/ 1310 h 1338"/>
                  <a:gd name="T4" fmla="*/ 2407 w 2635"/>
                  <a:gd name="T5" fmla="*/ 1256 h 1338"/>
                  <a:gd name="T6" fmla="*/ 2329 w 2635"/>
                  <a:gd name="T7" fmla="*/ 1218 h 1338"/>
                  <a:gd name="T8" fmla="*/ 2268 w 2635"/>
                  <a:gd name="T9" fmla="*/ 1179 h 1338"/>
                  <a:gd name="T10" fmla="*/ 2178 w 2635"/>
                  <a:gd name="T11" fmla="*/ 1095 h 1338"/>
                  <a:gd name="T12" fmla="*/ 2085 w 2635"/>
                  <a:gd name="T13" fmla="*/ 1028 h 1338"/>
                  <a:gd name="T14" fmla="*/ 2023 w 2635"/>
                  <a:gd name="T15" fmla="*/ 999 h 1338"/>
                  <a:gd name="T16" fmla="*/ 1961 w 2635"/>
                  <a:gd name="T17" fmla="*/ 981 h 1338"/>
                  <a:gd name="T18" fmla="*/ 1809 w 2635"/>
                  <a:gd name="T19" fmla="*/ 965 h 1338"/>
                  <a:gd name="T20" fmla="*/ 1661 w 2635"/>
                  <a:gd name="T21" fmla="*/ 972 h 1338"/>
                  <a:gd name="T22" fmla="*/ 1539 w 2635"/>
                  <a:gd name="T23" fmla="*/ 988 h 1338"/>
                  <a:gd name="T24" fmla="*/ 1403 w 2635"/>
                  <a:gd name="T25" fmla="*/ 1013 h 1338"/>
                  <a:gd name="T26" fmla="*/ 1245 w 2635"/>
                  <a:gd name="T27" fmla="*/ 1044 h 1338"/>
                  <a:gd name="T28" fmla="*/ 1054 w 2635"/>
                  <a:gd name="T29" fmla="*/ 1076 h 1338"/>
                  <a:gd name="T30" fmla="*/ 856 w 2635"/>
                  <a:gd name="T31" fmla="*/ 1091 h 1338"/>
                  <a:gd name="T32" fmla="*/ 701 w 2635"/>
                  <a:gd name="T33" fmla="*/ 1084 h 1338"/>
                  <a:gd name="T34" fmla="*/ 596 w 2635"/>
                  <a:gd name="T35" fmla="*/ 1069 h 1338"/>
                  <a:gd name="T36" fmla="*/ 508 w 2635"/>
                  <a:gd name="T37" fmla="*/ 1046 h 1338"/>
                  <a:gd name="T38" fmla="*/ 443 w 2635"/>
                  <a:gd name="T39" fmla="*/ 1011 h 1338"/>
                  <a:gd name="T40" fmla="*/ 381 w 2635"/>
                  <a:gd name="T41" fmla="*/ 957 h 1338"/>
                  <a:gd name="T42" fmla="*/ 319 w 2635"/>
                  <a:gd name="T43" fmla="*/ 890 h 1338"/>
                  <a:gd name="T44" fmla="*/ 234 w 2635"/>
                  <a:gd name="T45" fmla="*/ 771 h 1338"/>
                  <a:gd name="T46" fmla="*/ 136 w 2635"/>
                  <a:gd name="T47" fmla="*/ 595 h 1338"/>
                  <a:gd name="T48" fmla="*/ 70 w 2635"/>
                  <a:gd name="T49" fmla="*/ 444 h 1338"/>
                  <a:gd name="T50" fmla="*/ 24 w 2635"/>
                  <a:gd name="T51" fmla="*/ 306 h 1338"/>
                  <a:gd name="T52" fmla="*/ 1 w 2635"/>
                  <a:gd name="T53" fmla="*/ 170 h 1338"/>
                  <a:gd name="T54" fmla="*/ 1 w 2635"/>
                  <a:gd name="T55" fmla="*/ 108 h 1338"/>
                  <a:gd name="T56" fmla="*/ 13 w 2635"/>
                  <a:gd name="T57" fmla="*/ 52 h 1338"/>
                  <a:gd name="T58" fmla="*/ 35 w 2635"/>
                  <a:gd name="T59" fmla="*/ 6 h 1338"/>
                  <a:gd name="T60" fmla="*/ 55 w 2635"/>
                  <a:gd name="T61" fmla="*/ 3 h 1338"/>
                  <a:gd name="T62" fmla="*/ 58 w 2635"/>
                  <a:gd name="T63" fmla="*/ 21 h 1338"/>
                  <a:gd name="T64" fmla="*/ 36 w 2635"/>
                  <a:gd name="T65" fmla="*/ 64 h 1338"/>
                  <a:gd name="T66" fmla="*/ 27 w 2635"/>
                  <a:gd name="T67" fmla="*/ 116 h 1338"/>
                  <a:gd name="T68" fmla="*/ 28 w 2635"/>
                  <a:gd name="T69" fmla="*/ 174 h 1338"/>
                  <a:gd name="T70" fmla="*/ 51 w 2635"/>
                  <a:gd name="T71" fmla="*/ 304 h 1338"/>
                  <a:gd name="T72" fmla="*/ 95 w 2635"/>
                  <a:gd name="T73" fmla="*/ 435 h 1338"/>
                  <a:gd name="T74" fmla="*/ 159 w 2635"/>
                  <a:gd name="T75" fmla="*/ 583 h 1338"/>
                  <a:gd name="T76" fmla="*/ 254 w 2635"/>
                  <a:gd name="T77" fmla="*/ 753 h 1338"/>
                  <a:gd name="T78" fmla="*/ 366 w 2635"/>
                  <a:gd name="T79" fmla="*/ 903 h 1338"/>
                  <a:gd name="T80" fmla="*/ 425 w 2635"/>
                  <a:gd name="T81" fmla="*/ 962 h 1338"/>
                  <a:gd name="T82" fmla="*/ 486 w 2635"/>
                  <a:gd name="T83" fmla="*/ 1005 h 1338"/>
                  <a:gd name="T84" fmla="*/ 547 w 2635"/>
                  <a:gd name="T85" fmla="*/ 1030 h 1338"/>
                  <a:gd name="T86" fmla="*/ 653 w 2635"/>
                  <a:gd name="T87" fmla="*/ 1051 h 1338"/>
                  <a:gd name="T88" fmla="*/ 755 w 2635"/>
                  <a:gd name="T89" fmla="*/ 1061 h 1338"/>
                  <a:gd name="T90" fmla="*/ 955 w 2635"/>
                  <a:gd name="T91" fmla="*/ 1059 h 1338"/>
                  <a:gd name="T92" fmla="*/ 1146 w 2635"/>
                  <a:gd name="T93" fmla="*/ 1034 h 1338"/>
                  <a:gd name="T94" fmla="*/ 1333 w 2635"/>
                  <a:gd name="T95" fmla="*/ 999 h 1338"/>
                  <a:gd name="T96" fmla="*/ 1465 w 2635"/>
                  <a:gd name="T97" fmla="*/ 974 h 1338"/>
                  <a:gd name="T98" fmla="*/ 1600 w 2635"/>
                  <a:gd name="T99" fmla="*/ 952 h 1338"/>
                  <a:gd name="T100" fmla="*/ 1715 w 2635"/>
                  <a:gd name="T101" fmla="*/ 941 h 1338"/>
                  <a:gd name="T102" fmla="*/ 1894 w 2635"/>
                  <a:gd name="T103" fmla="*/ 943 h 1338"/>
                  <a:gd name="T104" fmla="*/ 2000 w 2635"/>
                  <a:gd name="T105" fmla="*/ 963 h 1338"/>
                  <a:gd name="T106" fmla="*/ 2066 w 2635"/>
                  <a:gd name="T107" fmla="*/ 988 h 1338"/>
                  <a:gd name="T108" fmla="*/ 2151 w 2635"/>
                  <a:gd name="T109" fmla="*/ 1038 h 1338"/>
                  <a:gd name="T110" fmla="*/ 2234 w 2635"/>
                  <a:gd name="T111" fmla="*/ 1111 h 1338"/>
                  <a:gd name="T112" fmla="*/ 2311 w 2635"/>
                  <a:gd name="T113" fmla="*/ 1177 h 1338"/>
                  <a:gd name="T114" fmla="*/ 2381 w 2635"/>
                  <a:gd name="T115" fmla="*/ 1213 h 1338"/>
                  <a:gd name="T116" fmla="*/ 2478 w 2635"/>
                  <a:gd name="T117" fmla="*/ 1261 h 1338"/>
                  <a:gd name="T118" fmla="*/ 2571 w 2635"/>
                  <a:gd name="T119" fmla="*/ 1300 h 1338"/>
                  <a:gd name="T120" fmla="*/ 2613 w 2635"/>
                  <a:gd name="T121" fmla="*/ 1311 h 1338"/>
                  <a:gd name="T122" fmla="*/ 2632 w 2635"/>
                  <a:gd name="T123" fmla="*/ 1314 h 1338"/>
                  <a:gd name="T124" fmla="*/ 2631 w 2635"/>
                  <a:gd name="T125" fmla="*/ 1334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35" h="1338">
                    <a:moveTo>
                      <a:pt x="2612" y="1338"/>
                    </a:moveTo>
                    <a:lnTo>
                      <a:pt x="2604" y="1338"/>
                    </a:lnTo>
                    <a:lnTo>
                      <a:pt x="2597" y="1337"/>
                    </a:lnTo>
                    <a:lnTo>
                      <a:pt x="2588" y="1335"/>
                    </a:lnTo>
                    <a:lnTo>
                      <a:pt x="2579" y="1332"/>
                    </a:lnTo>
                    <a:lnTo>
                      <a:pt x="2560" y="1325"/>
                    </a:lnTo>
                    <a:lnTo>
                      <a:pt x="2536" y="1316"/>
                    </a:lnTo>
                    <a:lnTo>
                      <a:pt x="2521" y="1310"/>
                    </a:lnTo>
                    <a:lnTo>
                      <a:pt x="2494" y="1298"/>
                    </a:lnTo>
                    <a:lnTo>
                      <a:pt x="2466" y="1285"/>
                    </a:lnTo>
                    <a:lnTo>
                      <a:pt x="2437" y="1271"/>
                    </a:lnTo>
                    <a:lnTo>
                      <a:pt x="2407" y="1256"/>
                    </a:lnTo>
                    <a:lnTo>
                      <a:pt x="2387" y="1247"/>
                    </a:lnTo>
                    <a:lnTo>
                      <a:pt x="2369" y="1237"/>
                    </a:lnTo>
                    <a:lnTo>
                      <a:pt x="2349" y="1228"/>
                    </a:lnTo>
                    <a:lnTo>
                      <a:pt x="2329" y="1218"/>
                    </a:lnTo>
                    <a:lnTo>
                      <a:pt x="2313" y="1209"/>
                    </a:lnTo>
                    <a:lnTo>
                      <a:pt x="2297" y="1200"/>
                    </a:lnTo>
                    <a:lnTo>
                      <a:pt x="2282" y="1190"/>
                    </a:lnTo>
                    <a:lnTo>
                      <a:pt x="2268" y="1179"/>
                    </a:lnTo>
                    <a:lnTo>
                      <a:pt x="2241" y="1155"/>
                    </a:lnTo>
                    <a:lnTo>
                      <a:pt x="2215" y="1131"/>
                    </a:lnTo>
                    <a:lnTo>
                      <a:pt x="2197" y="1113"/>
                    </a:lnTo>
                    <a:lnTo>
                      <a:pt x="2178" y="1095"/>
                    </a:lnTo>
                    <a:lnTo>
                      <a:pt x="2157" y="1078"/>
                    </a:lnTo>
                    <a:lnTo>
                      <a:pt x="2135" y="1060"/>
                    </a:lnTo>
                    <a:lnTo>
                      <a:pt x="2111" y="1043"/>
                    </a:lnTo>
                    <a:lnTo>
                      <a:pt x="2085" y="1028"/>
                    </a:lnTo>
                    <a:lnTo>
                      <a:pt x="2070" y="1020"/>
                    </a:lnTo>
                    <a:lnTo>
                      <a:pt x="2056" y="1013"/>
                    </a:lnTo>
                    <a:lnTo>
                      <a:pt x="2039" y="1005"/>
                    </a:lnTo>
                    <a:lnTo>
                      <a:pt x="2023" y="999"/>
                    </a:lnTo>
                    <a:lnTo>
                      <a:pt x="2008" y="995"/>
                    </a:lnTo>
                    <a:lnTo>
                      <a:pt x="1993" y="989"/>
                    </a:lnTo>
                    <a:lnTo>
                      <a:pt x="1977" y="985"/>
                    </a:lnTo>
                    <a:lnTo>
                      <a:pt x="1961" y="981"/>
                    </a:lnTo>
                    <a:lnTo>
                      <a:pt x="1926" y="974"/>
                    </a:lnTo>
                    <a:lnTo>
                      <a:pt x="1889" y="970"/>
                    </a:lnTo>
                    <a:lnTo>
                      <a:pt x="1850" y="966"/>
                    </a:lnTo>
                    <a:lnTo>
                      <a:pt x="1809" y="965"/>
                    </a:lnTo>
                    <a:lnTo>
                      <a:pt x="1764" y="965"/>
                    </a:lnTo>
                    <a:lnTo>
                      <a:pt x="1717" y="968"/>
                    </a:lnTo>
                    <a:lnTo>
                      <a:pt x="1690" y="970"/>
                    </a:lnTo>
                    <a:lnTo>
                      <a:pt x="1661" y="972"/>
                    </a:lnTo>
                    <a:lnTo>
                      <a:pt x="1632" y="975"/>
                    </a:lnTo>
                    <a:lnTo>
                      <a:pt x="1603" y="978"/>
                    </a:lnTo>
                    <a:lnTo>
                      <a:pt x="1572" y="983"/>
                    </a:lnTo>
                    <a:lnTo>
                      <a:pt x="1539" y="988"/>
                    </a:lnTo>
                    <a:lnTo>
                      <a:pt x="1505" y="993"/>
                    </a:lnTo>
                    <a:lnTo>
                      <a:pt x="1469" y="1000"/>
                    </a:lnTo>
                    <a:lnTo>
                      <a:pt x="1437" y="1006"/>
                    </a:lnTo>
                    <a:lnTo>
                      <a:pt x="1403" y="1013"/>
                    </a:lnTo>
                    <a:lnTo>
                      <a:pt x="1371" y="1019"/>
                    </a:lnTo>
                    <a:lnTo>
                      <a:pt x="1339" y="1026"/>
                    </a:lnTo>
                    <a:lnTo>
                      <a:pt x="1291" y="1036"/>
                    </a:lnTo>
                    <a:lnTo>
                      <a:pt x="1245" y="1044"/>
                    </a:lnTo>
                    <a:lnTo>
                      <a:pt x="1197" y="1053"/>
                    </a:lnTo>
                    <a:lnTo>
                      <a:pt x="1150" y="1061"/>
                    </a:lnTo>
                    <a:lnTo>
                      <a:pt x="1102" y="1069"/>
                    </a:lnTo>
                    <a:lnTo>
                      <a:pt x="1054" y="1076"/>
                    </a:lnTo>
                    <a:lnTo>
                      <a:pt x="1005" y="1082"/>
                    </a:lnTo>
                    <a:lnTo>
                      <a:pt x="955" y="1086"/>
                    </a:lnTo>
                    <a:lnTo>
                      <a:pt x="906" y="1090"/>
                    </a:lnTo>
                    <a:lnTo>
                      <a:pt x="856" y="1091"/>
                    </a:lnTo>
                    <a:lnTo>
                      <a:pt x="805" y="1091"/>
                    </a:lnTo>
                    <a:lnTo>
                      <a:pt x="753" y="1088"/>
                    </a:lnTo>
                    <a:lnTo>
                      <a:pt x="727" y="1086"/>
                    </a:lnTo>
                    <a:lnTo>
                      <a:pt x="701" y="1084"/>
                    </a:lnTo>
                    <a:lnTo>
                      <a:pt x="674" y="1081"/>
                    </a:lnTo>
                    <a:lnTo>
                      <a:pt x="649" y="1078"/>
                    </a:lnTo>
                    <a:lnTo>
                      <a:pt x="622" y="1073"/>
                    </a:lnTo>
                    <a:lnTo>
                      <a:pt x="596" y="1069"/>
                    </a:lnTo>
                    <a:lnTo>
                      <a:pt x="569" y="1064"/>
                    </a:lnTo>
                    <a:lnTo>
                      <a:pt x="541" y="1057"/>
                    </a:lnTo>
                    <a:lnTo>
                      <a:pt x="524" y="1053"/>
                    </a:lnTo>
                    <a:lnTo>
                      <a:pt x="508" y="1046"/>
                    </a:lnTo>
                    <a:lnTo>
                      <a:pt x="492" y="1039"/>
                    </a:lnTo>
                    <a:lnTo>
                      <a:pt x="476" y="1030"/>
                    </a:lnTo>
                    <a:lnTo>
                      <a:pt x="460" y="1020"/>
                    </a:lnTo>
                    <a:lnTo>
                      <a:pt x="443" y="1011"/>
                    </a:lnTo>
                    <a:lnTo>
                      <a:pt x="428" y="999"/>
                    </a:lnTo>
                    <a:lnTo>
                      <a:pt x="412" y="986"/>
                    </a:lnTo>
                    <a:lnTo>
                      <a:pt x="396" y="972"/>
                    </a:lnTo>
                    <a:lnTo>
                      <a:pt x="381" y="957"/>
                    </a:lnTo>
                    <a:lnTo>
                      <a:pt x="365" y="942"/>
                    </a:lnTo>
                    <a:lnTo>
                      <a:pt x="349" y="924"/>
                    </a:lnTo>
                    <a:lnTo>
                      <a:pt x="334" y="908"/>
                    </a:lnTo>
                    <a:lnTo>
                      <a:pt x="319" y="890"/>
                    </a:lnTo>
                    <a:lnTo>
                      <a:pt x="304" y="871"/>
                    </a:lnTo>
                    <a:lnTo>
                      <a:pt x="290" y="852"/>
                    </a:lnTo>
                    <a:lnTo>
                      <a:pt x="261" y="812"/>
                    </a:lnTo>
                    <a:lnTo>
                      <a:pt x="234" y="771"/>
                    </a:lnTo>
                    <a:lnTo>
                      <a:pt x="207" y="728"/>
                    </a:lnTo>
                    <a:lnTo>
                      <a:pt x="182" y="684"/>
                    </a:lnTo>
                    <a:lnTo>
                      <a:pt x="158" y="639"/>
                    </a:lnTo>
                    <a:lnTo>
                      <a:pt x="136" y="595"/>
                    </a:lnTo>
                    <a:lnTo>
                      <a:pt x="115" y="552"/>
                    </a:lnTo>
                    <a:lnTo>
                      <a:pt x="96" y="509"/>
                    </a:lnTo>
                    <a:lnTo>
                      <a:pt x="83" y="476"/>
                    </a:lnTo>
                    <a:lnTo>
                      <a:pt x="70" y="444"/>
                    </a:lnTo>
                    <a:lnTo>
                      <a:pt x="57" y="409"/>
                    </a:lnTo>
                    <a:lnTo>
                      <a:pt x="45" y="375"/>
                    </a:lnTo>
                    <a:lnTo>
                      <a:pt x="34" y="340"/>
                    </a:lnTo>
                    <a:lnTo>
                      <a:pt x="24" y="306"/>
                    </a:lnTo>
                    <a:lnTo>
                      <a:pt x="16" y="270"/>
                    </a:lnTo>
                    <a:lnTo>
                      <a:pt x="8" y="237"/>
                    </a:lnTo>
                    <a:lnTo>
                      <a:pt x="4" y="202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3" y="93"/>
                    </a:lnTo>
                    <a:lnTo>
                      <a:pt x="5" y="79"/>
                    </a:lnTo>
                    <a:lnTo>
                      <a:pt x="8" y="65"/>
                    </a:lnTo>
                    <a:lnTo>
                      <a:pt x="13" y="52"/>
                    </a:lnTo>
                    <a:lnTo>
                      <a:pt x="17" y="40"/>
                    </a:lnTo>
                    <a:lnTo>
                      <a:pt x="22" y="27"/>
                    </a:lnTo>
                    <a:lnTo>
                      <a:pt x="29" y="17"/>
                    </a:lnTo>
                    <a:lnTo>
                      <a:pt x="35" y="6"/>
                    </a:lnTo>
                    <a:lnTo>
                      <a:pt x="40" y="1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5" y="3"/>
                    </a:lnTo>
                    <a:lnTo>
                      <a:pt x="58" y="6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58" y="21"/>
                    </a:lnTo>
                    <a:lnTo>
                      <a:pt x="51" y="31"/>
                    </a:lnTo>
                    <a:lnTo>
                      <a:pt x="45" y="41"/>
                    </a:lnTo>
                    <a:lnTo>
                      <a:pt x="41" y="52"/>
                    </a:lnTo>
                    <a:lnTo>
                      <a:pt x="36" y="64"/>
                    </a:lnTo>
                    <a:lnTo>
                      <a:pt x="33" y="77"/>
                    </a:lnTo>
                    <a:lnTo>
                      <a:pt x="30" y="89"/>
                    </a:lnTo>
                    <a:lnTo>
                      <a:pt x="29" y="103"/>
                    </a:lnTo>
                    <a:lnTo>
                      <a:pt x="27" y="116"/>
                    </a:lnTo>
                    <a:lnTo>
                      <a:pt x="27" y="130"/>
                    </a:lnTo>
                    <a:lnTo>
                      <a:pt x="26" y="145"/>
                    </a:lnTo>
                    <a:lnTo>
                      <a:pt x="27" y="159"/>
                    </a:lnTo>
                    <a:lnTo>
                      <a:pt x="28" y="174"/>
                    </a:lnTo>
                    <a:lnTo>
                      <a:pt x="31" y="205"/>
                    </a:lnTo>
                    <a:lnTo>
                      <a:pt x="36" y="238"/>
                    </a:lnTo>
                    <a:lnTo>
                      <a:pt x="43" y="270"/>
                    </a:lnTo>
                    <a:lnTo>
                      <a:pt x="51" y="304"/>
                    </a:lnTo>
                    <a:lnTo>
                      <a:pt x="61" y="336"/>
                    </a:lnTo>
                    <a:lnTo>
                      <a:pt x="71" y="370"/>
                    </a:lnTo>
                    <a:lnTo>
                      <a:pt x="83" y="403"/>
                    </a:lnTo>
                    <a:lnTo>
                      <a:pt x="95" y="435"/>
                    </a:lnTo>
                    <a:lnTo>
                      <a:pt x="108" y="468"/>
                    </a:lnTo>
                    <a:lnTo>
                      <a:pt x="121" y="498"/>
                    </a:lnTo>
                    <a:lnTo>
                      <a:pt x="139" y="540"/>
                    </a:lnTo>
                    <a:lnTo>
                      <a:pt x="159" y="583"/>
                    </a:lnTo>
                    <a:lnTo>
                      <a:pt x="181" y="625"/>
                    </a:lnTo>
                    <a:lnTo>
                      <a:pt x="204" y="669"/>
                    </a:lnTo>
                    <a:lnTo>
                      <a:pt x="229" y="712"/>
                    </a:lnTo>
                    <a:lnTo>
                      <a:pt x="254" y="753"/>
                    </a:lnTo>
                    <a:lnTo>
                      <a:pt x="280" y="794"/>
                    </a:lnTo>
                    <a:lnTo>
                      <a:pt x="308" y="833"/>
                    </a:lnTo>
                    <a:lnTo>
                      <a:pt x="337" y="869"/>
                    </a:lnTo>
                    <a:lnTo>
                      <a:pt x="366" y="903"/>
                    </a:lnTo>
                    <a:lnTo>
                      <a:pt x="380" y="919"/>
                    </a:lnTo>
                    <a:lnTo>
                      <a:pt x="395" y="934"/>
                    </a:lnTo>
                    <a:lnTo>
                      <a:pt x="410" y="948"/>
                    </a:lnTo>
                    <a:lnTo>
                      <a:pt x="425" y="962"/>
                    </a:lnTo>
                    <a:lnTo>
                      <a:pt x="440" y="974"/>
                    </a:lnTo>
                    <a:lnTo>
                      <a:pt x="455" y="986"/>
                    </a:lnTo>
                    <a:lnTo>
                      <a:pt x="470" y="997"/>
                    </a:lnTo>
                    <a:lnTo>
                      <a:pt x="486" y="1005"/>
                    </a:lnTo>
                    <a:lnTo>
                      <a:pt x="502" y="1014"/>
                    </a:lnTo>
                    <a:lnTo>
                      <a:pt x="517" y="1020"/>
                    </a:lnTo>
                    <a:lnTo>
                      <a:pt x="532" y="1026"/>
                    </a:lnTo>
                    <a:lnTo>
                      <a:pt x="547" y="1030"/>
                    </a:lnTo>
                    <a:lnTo>
                      <a:pt x="574" y="1037"/>
                    </a:lnTo>
                    <a:lnTo>
                      <a:pt x="600" y="1042"/>
                    </a:lnTo>
                    <a:lnTo>
                      <a:pt x="627" y="1047"/>
                    </a:lnTo>
                    <a:lnTo>
                      <a:pt x="653" y="1051"/>
                    </a:lnTo>
                    <a:lnTo>
                      <a:pt x="679" y="1055"/>
                    </a:lnTo>
                    <a:lnTo>
                      <a:pt x="705" y="1057"/>
                    </a:lnTo>
                    <a:lnTo>
                      <a:pt x="731" y="1060"/>
                    </a:lnTo>
                    <a:lnTo>
                      <a:pt x="755" y="1061"/>
                    </a:lnTo>
                    <a:lnTo>
                      <a:pt x="806" y="1064"/>
                    </a:lnTo>
                    <a:lnTo>
                      <a:pt x="856" y="1064"/>
                    </a:lnTo>
                    <a:lnTo>
                      <a:pt x="906" y="1063"/>
                    </a:lnTo>
                    <a:lnTo>
                      <a:pt x="955" y="1059"/>
                    </a:lnTo>
                    <a:lnTo>
                      <a:pt x="1003" y="1055"/>
                    </a:lnTo>
                    <a:lnTo>
                      <a:pt x="1051" y="1049"/>
                    </a:lnTo>
                    <a:lnTo>
                      <a:pt x="1099" y="1042"/>
                    </a:lnTo>
                    <a:lnTo>
                      <a:pt x="1146" y="1034"/>
                    </a:lnTo>
                    <a:lnTo>
                      <a:pt x="1194" y="1026"/>
                    </a:lnTo>
                    <a:lnTo>
                      <a:pt x="1240" y="1017"/>
                    </a:lnTo>
                    <a:lnTo>
                      <a:pt x="1287" y="1009"/>
                    </a:lnTo>
                    <a:lnTo>
                      <a:pt x="1333" y="999"/>
                    </a:lnTo>
                    <a:lnTo>
                      <a:pt x="1366" y="992"/>
                    </a:lnTo>
                    <a:lnTo>
                      <a:pt x="1399" y="986"/>
                    </a:lnTo>
                    <a:lnTo>
                      <a:pt x="1431" y="979"/>
                    </a:lnTo>
                    <a:lnTo>
                      <a:pt x="1465" y="974"/>
                    </a:lnTo>
                    <a:lnTo>
                      <a:pt x="1501" y="968"/>
                    </a:lnTo>
                    <a:lnTo>
                      <a:pt x="1535" y="961"/>
                    </a:lnTo>
                    <a:lnTo>
                      <a:pt x="1569" y="957"/>
                    </a:lnTo>
                    <a:lnTo>
                      <a:pt x="1600" y="952"/>
                    </a:lnTo>
                    <a:lnTo>
                      <a:pt x="1630" y="948"/>
                    </a:lnTo>
                    <a:lnTo>
                      <a:pt x="1659" y="945"/>
                    </a:lnTo>
                    <a:lnTo>
                      <a:pt x="1687" y="943"/>
                    </a:lnTo>
                    <a:lnTo>
                      <a:pt x="1715" y="941"/>
                    </a:lnTo>
                    <a:lnTo>
                      <a:pt x="1764" y="938"/>
                    </a:lnTo>
                    <a:lnTo>
                      <a:pt x="1810" y="938"/>
                    </a:lnTo>
                    <a:lnTo>
                      <a:pt x="1854" y="939"/>
                    </a:lnTo>
                    <a:lnTo>
                      <a:pt x="1894" y="943"/>
                    </a:lnTo>
                    <a:lnTo>
                      <a:pt x="1931" y="948"/>
                    </a:lnTo>
                    <a:lnTo>
                      <a:pt x="1967" y="955"/>
                    </a:lnTo>
                    <a:lnTo>
                      <a:pt x="1984" y="959"/>
                    </a:lnTo>
                    <a:lnTo>
                      <a:pt x="2000" y="963"/>
                    </a:lnTo>
                    <a:lnTo>
                      <a:pt x="2017" y="969"/>
                    </a:lnTo>
                    <a:lnTo>
                      <a:pt x="2032" y="974"/>
                    </a:lnTo>
                    <a:lnTo>
                      <a:pt x="2050" y="981"/>
                    </a:lnTo>
                    <a:lnTo>
                      <a:pt x="2066" y="988"/>
                    </a:lnTo>
                    <a:lnTo>
                      <a:pt x="2083" y="996"/>
                    </a:lnTo>
                    <a:lnTo>
                      <a:pt x="2098" y="1004"/>
                    </a:lnTo>
                    <a:lnTo>
                      <a:pt x="2125" y="1020"/>
                    </a:lnTo>
                    <a:lnTo>
                      <a:pt x="2151" y="1038"/>
                    </a:lnTo>
                    <a:lnTo>
                      <a:pt x="2173" y="1056"/>
                    </a:lnTo>
                    <a:lnTo>
                      <a:pt x="2195" y="1074"/>
                    </a:lnTo>
                    <a:lnTo>
                      <a:pt x="2214" y="1093"/>
                    </a:lnTo>
                    <a:lnTo>
                      <a:pt x="2234" y="1111"/>
                    </a:lnTo>
                    <a:lnTo>
                      <a:pt x="2260" y="1136"/>
                    </a:lnTo>
                    <a:lnTo>
                      <a:pt x="2286" y="1158"/>
                    </a:lnTo>
                    <a:lnTo>
                      <a:pt x="2299" y="1168"/>
                    </a:lnTo>
                    <a:lnTo>
                      <a:pt x="2311" y="1177"/>
                    </a:lnTo>
                    <a:lnTo>
                      <a:pt x="2326" y="1186"/>
                    </a:lnTo>
                    <a:lnTo>
                      <a:pt x="2341" y="1193"/>
                    </a:lnTo>
                    <a:lnTo>
                      <a:pt x="2360" y="1203"/>
                    </a:lnTo>
                    <a:lnTo>
                      <a:pt x="2381" y="1213"/>
                    </a:lnTo>
                    <a:lnTo>
                      <a:pt x="2400" y="1222"/>
                    </a:lnTo>
                    <a:lnTo>
                      <a:pt x="2418" y="1232"/>
                    </a:lnTo>
                    <a:lnTo>
                      <a:pt x="2449" y="1247"/>
                    </a:lnTo>
                    <a:lnTo>
                      <a:pt x="2478" y="1261"/>
                    </a:lnTo>
                    <a:lnTo>
                      <a:pt x="2505" y="1273"/>
                    </a:lnTo>
                    <a:lnTo>
                      <a:pt x="2531" y="1285"/>
                    </a:lnTo>
                    <a:lnTo>
                      <a:pt x="2547" y="1290"/>
                    </a:lnTo>
                    <a:lnTo>
                      <a:pt x="2571" y="1300"/>
                    </a:lnTo>
                    <a:lnTo>
                      <a:pt x="2590" y="1308"/>
                    </a:lnTo>
                    <a:lnTo>
                      <a:pt x="2599" y="1310"/>
                    </a:lnTo>
                    <a:lnTo>
                      <a:pt x="2606" y="1311"/>
                    </a:lnTo>
                    <a:lnTo>
                      <a:pt x="2613" y="1311"/>
                    </a:lnTo>
                    <a:lnTo>
                      <a:pt x="2618" y="1310"/>
                    </a:lnTo>
                    <a:lnTo>
                      <a:pt x="2624" y="1310"/>
                    </a:lnTo>
                    <a:lnTo>
                      <a:pt x="2628" y="1311"/>
                    </a:lnTo>
                    <a:lnTo>
                      <a:pt x="2632" y="1314"/>
                    </a:lnTo>
                    <a:lnTo>
                      <a:pt x="2635" y="1318"/>
                    </a:lnTo>
                    <a:lnTo>
                      <a:pt x="2635" y="1324"/>
                    </a:lnTo>
                    <a:lnTo>
                      <a:pt x="2634" y="1329"/>
                    </a:lnTo>
                    <a:lnTo>
                      <a:pt x="2631" y="1334"/>
                    </a:lnTo>
                    <a:lnTo>
                      <a:pt x="2627" y="1336"/>
                    </a:lnTo>
                    <a:lnTo>
                      <a:pt x="2619" y="1338"/>
                    </a:lnTo>
                    <a:lnTo>
                      <a:pt x="2612" y="1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0" name="Freeform 51"/>
              <p:cNvSpPr>
                <a:spLocks/>
              </p:cNvSpPr>
              <p:nvPr/>
            </p:nvSpPr>
            <p:spPr bwMode="auto">
              <a:xfrm>
                <a:off x="2001" y="1265"/>
                <a:ext cx="886" cy="449"/>
              </a:xfrm>
              <a:custGeom>
                <a:avLst/>
                <a:gdLst>
                  <a:gd name="T0" fmla="*/ 2566 w 2659"/>
                  <a:gd name="T1" fmla="*/ 1335 h 1345"/>
                  <a:gd name="T2" fmla="*/ 2479 w 2659"/>
                  <a:gd name="T3" fmla="*/ 1308 h 1345"/>
                  <a:gd name="T4" fmla="*/ 2394 w 2659"/>
                  <a:gd name="T5" fmla="*/ 1271 h 1345"/>
                  <a:gd name="T6" fmla="*/ 2308 w 2659"/>
                  <a:gd name="T7" fmla="*/ 1231 h 1345"/>
                  <a:gd name="T8" fmla="*/ 2219 w 2659"/>
                  <a:gd name="T9" fmla="*/ 1172 h 1345"/>
                  <a:gd name="T10" fmla="*/ 2126 w 2659"/>
                  <a:gd name="T11" fmla="*/ 1108 h 1345"/>
                  <a:gd name="T12" fmla="*/ 2004 w 2659"/>
                  <a:gd name="T13" fmla="*/ 1052 h 1345"/>
                  <a:gd name="T14" fmla="*/ 1868 w 2659"/>
                  <a:gd name="T15" fmla="*/ 1021 h 1345"/>
                  <a:gd name="T16" fmla="*/ 1698 w 2659"/>
                  <a:gd name="T17" fmla="*/ 1012 h 1345"/>
                  <a:gd name="T18" fmla="*/ 1581 w 2659"/>
                  <a:gd name="T19" fmla="*/ 1016 h 1345"/>
                  <a:gd name="T20" fmla="*/ 1448 w 2659"/>
                  <a:gd name="T21" fmla="*/ 1030 h 1345"/>
                  <a:gd name="T22" fmla="*/ 1356 w 2659"/>
                  <a:gd name="T23" fmla="*/ 1043 h 1345"/>
                  <a:gd name="T24" fmla="*/ 1266 w 2659"/>
                  <a:gd name="T25" fmla="*/ 1057 h 1345"/>
                  <a:gd name="T26" fmla="*/ 999 w 2659"/>
                  <a:gd name="T27" fmla="*/ 1094 h 1345"/>
                  <a:gd name="T28" fmla="*/ 814 w 2659"/>
                  <a:gd name="T29" fmla="*/ 1102 h 1345"/>
                  <a:gd name="T30" fmla="*/ 622 w 2659"/>
                  <a:gd name="T31" fmla="*/ 1087 h 1345"/>
                  <a:gd name="T32" fmla="*/ 489 w 2659"/>
                  <a:gd name="T33" fmla="*/ 1057 h 1345"/>
                  <a:gd name="T34" fmla="*/ 423 w 2659"/>
                  <a:gd name="T35" fmla="*/ 1018 h 1345"/>
                  <a:gd name="T36" fmla="*/ 358 w 2659"/>
                  <a:gd name="T37" fmla="*/ 961 h 1345"/>
                  <a:gd name="T38" fmla="*/ 297 w 2659"/>
                  <a:gd name="T39" fmla="*/ 890 h 1345"/>
                  <a:gd name="T40" fmla="*/ 212 w 2659"/>
                  <a:gd name="T41" fmla="*/ 766 h 1345"/>
                  <a:gd name="T42" fmla="*/ 121 w 2659"/>
                  <a:gd name="T43" fmla="*/ 593 h 1345"/>
                  <a:gd name="T44" fmla="*/ 64 w 2659"/>
                  <a:gd name="T45" fmla="*/ 450 h 1345"/>
                  <a:gd name="T46" fmla="*/ 22 w 2659"/>
                  <a:gd name="T47" fmla="*/ 313 h 1345"/>
                  <a:gd name="T48" fmla="*/ 1 w 2659"/>
                  <a:gd name="T49" fmla="*/ 176 h 1345"/>
                  <a:gd name="T50" fmla="*/ 2 w 2659"/>
                  <a:gd name="T51" fmla="*/ 113 h 1345"/>
                  <a:gd name="T52" fmla="*/ 15 w 2659"/>
                  <a:gd name="T53" fmla="*/ 55 h 1345"/>
                  <a:gd name="T54" fmla="*/ 40 w 2659"/>
                  <a:gd name="T55" fmla="*/ 6 h 1345"/>
                  <a:gd name="T56" fmla="*/ 59 w 2659"/>
                  <a:gd name="T57" fmla="*/ 2 h 1345"/>
                  <a:gd name="T58" fmla="*/ 61 w 2659"/>
                  <a:gd name="T59" fmla="*/ 21 h 1345"/>
                  <a:gd name="T60" fmla="*/ 39 w 2659"/>
                  <a:gd name="T61" fmla="*/ 67 h 1345"/>
                  <a:gd name="T62" fmla="*/ 28 w 2659"/>
                  <a:gd name="T63" fmla="*/ 121 h 1345"/>
                  <a:gd name="T64" fmla="*/ 28 w 2659"/>
                  <a:gd name="T65" fmla="*/ 182 h 1345"/>
                  <a:gd name="T66" fmla="*/ 49 w 2659"/>
                  <a:gd name="T67" fmla="*/ 312 h 1345"/>
                  <a:gd name="T68" fmla="*/ 113 w 2659"/>
                  <a:gd name="T69" fmla="*/ 503 h 1345"/>
                  <a:gd name="T70" fmla="*/ 195 w 2659"/>
                  <a:gd name="T71" fmla="*/ 681 h 1345"/>
                  <a:gd name="T72" fmla="*/ 299 w 2659"/>
                  <a:gd name="T73" fmla="*/ 848 h 1345"/>
                  <a:gd name="T74" fmla="*/ 385 w 2659"/>
                  <a:gd name="T75" fmla="*/ 948 h 1345"/>
                  <a:gd name="T76" fmla="*/ 443 w 2659"/>
                  <a:gd name="T77" fmla="*/ 999 h 1345"/>
                  <a:gd name="T78" fmla="*/ 501 w 2659"/>
                  <a:gd name="T79" fmla="*/ 1032 h 1345"/>
                  <a:gd name="T80" fmla="*/ 626 w 2659"/>
                  <a:gd name="T81" fmla="*/ 1061 h 1345"/>
                  <a:gd name="T82" fmla="*/ 815 w 2659"/>
                  <a:gd name="T83" fmla="*/ 1075 h 1345"/>
                  <a:gd name="T84" fmla="*/ 997 w 2659"/>
                  <a:gd name="T85" fmla="*/ 1067 h 1345"/>
                  <a:gd name="T86" fmla="*/ 1262 w 2659"/>
                  <a:gd name="T87" fmla="*/ 1030 h 1345"/>
                  <a:gd name="T88" fmla="*/ 1353 w 2659"/>
                  <a:gd name="T89" fmla="*/ 1016 h 1345"/>
                  <a:gd name="T90" fmla="*/ 1444 w 2659"/>
                  <a:gd name="T91" fmla="*/ 1003 h 1345"/>
                  <a:gd name="T92" fmla="*/ 1578 w 2659"/>
                  <a:gd name="T93" fmla="*/ 989 h 1345"/>
                  <a:gd name="T94" fmla="*/ 1698 w 2659"/>
                  <a:gd name="T95" fmla="*/ 985 h 1345"/>
                  <a:gd name="T96" fmla="*/ 1871 w 2659"/>
                  <a:gd name="T97" fmla="*/ 995 h 1345"/>
                  <a:gd name="T98" fmla="*/ 2012 w 2659"/>
                  <a:gd name="T99" fmla="*/ 1026 h 1345"/>
                  <a:gd name="T100" fmla="*/ 2139 w 2659"/>
                  <a:gd name="T101" fmla="*/ 1085 h 1345"/>
                  <a:gd name="T102" fmla="*/ 2235 w 2659"/>
                  <a:gd name="T103" fmla="*/ 1150 h 1345"/>
                  <a:gd name="T104" fmla="*/ 2320 w 2659"/>
                  <a:gd name="T105" fmla="*/ 1207 h 1345"/>
                  <a:gd name="T106" fmla="*/ 2403 w 2659"/>
                  <a:gd name="T107" fmla="*/ 1246 h 1345"/>
                  <a:gd name="T108" fmla="*/ 2488 w 2659"/>
                  <a:gd name="T109" fmla="*/ 1282 h 1345"/>
                  <a:gd name="T110" fmla="*/ 2578 w 2659"/>
                  <a:gd name="T111" fmla="*/ 1310 h 1345"/>
                  <a:gd name="T112" fmla="*/ 2634 w 2659"/>
                  <a:gd name="T113" fmla="*/ 1318 h 1345"/>
                  <a:gd name="T114" fmla="*/ 2656 w 2659"/>
                  <a:gd name="T115" fmla="*/ 1321 h 1345"/>
                  <a:gd name="T116" fmla="*/ 2655 w 2659"/>
                  <a:gd name="T117" fmla="*/ 134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9" h="1345">
                    <a:moveTo>
                      <a:pt x="2628" y="1345"/>
                    </a:moveTo>
                    <a:lnTo>
                      <a:pt x="2610" y="1344"/>
                    </a:lnTo>
                    <a:lnTo>
                      <a:pt x="2589" y="1341"/>
                    </a:lnTo>
                    <a:lnTo>
                      <a:pt x="2566" y="1335"/>
                    </a:lnTo>
                    <a:lnTo>
                      <a:pt x="2539" y="1328"/>
                    </a:lnTo>
                    <a:lnTo>
                      <a:pt x="2519" y="1322"/>
                    </a:lnTo>
                    <a:lnTo>
                      <a:pt x="2499" y="1315"/>
                    </a:lnTo>
                    <a:lnTo>
                      <a:pt x="2479" y="1308"/>
                    </a:lnTo>
                    <a:lnTo>
                      <a:pt x="2458" y="1299"/>
                    </a:lnTo>
                    <a:lnTo>
                      <a:pt x="2437" y="1290"/>
                    </a:lnTo>
                    <a:lnTo>
                      <a:pt x="2415" y="1281"/>
                    </a:lnTo>
                    <a:lnTo>
                      <a:pt x="2394" y="1271"/>
                    </a:lnTo>
                    <a:lnTo>
                      <a:pt x="2370" y="1260"/>
                    </a:lnTo>
                    <a:lnTo>
                      <a:pt x="2340" y="1247"/>
                    </a:lnTo>
                    <a:lnTo>
                      <a:pt x="2323" y="1240"/>
                    </a:lnTo>
                    <a:lnTo>
                      <a:pt x="2308" y="1231"/>
                    </a:lnTo>
                    <a:lnTo>
                      <a:pt x="2293" y="1222"/>
                    </a:lnTo>
                    <a:lnTo>
                      <a:pt x="2278" y="1213"/>
                    </a:lnTo>
                    <a:lnTo>
                      <a:pt x="2249" y="1192"/>
                    </a:lnTo>
                    <a:lnTo>
                      <a:pt x="2219" y="1172"/>
                    </a:lnTo>
                    <a:lnTo>
                      <a:pt x="2197" y="1155"/>
                    </a:lnTo>
                    <a:lnTo>
                      <a:pt x="2174" y="1140"/>
                    </a:lnTo>
                    <a:lnTo>
                      <a:pt x="2151" y="1124"/>
                    </a:lnTo>
                    <a:lnTo>
                      <a:pt x="2126" y="1108"/>
                    </a:lnTo>
                    <a:lnTo>
                      <a:pt x="2099" y="1093"/>
                    </a:lnTo>
                    <a:lnTo>
                      <a:pt x="2070" y="1079"/>
                    </a:lnTo>
                    <a:lnTo>
                      <a:pt x="2037" y="1065"/>
                    </a:lnTo>
                    <a:lnTo>
                      <a:pt x="2004" y="1052"/>
                    </a:lnTo>
                    <a:lnTo>
                      <a:pt x="1972" y="1042"/>
                    </a:lnTo>
                    <a:lnTo>
                      <a:pt x="1939" y="1033"/>
                    </a:lnTo>
                    <a:lnTo>
                      <a:pt x="1904" y="1027"/>
                    </a:lnTo>
                    <a:lnTo>
                      <a:pt x="1868" y="1021"/>
                    </a:lnTo>
                    <a:lnTo>
                      <a:pt x="1829" y="1017"/>
                    </a:lnTo>
                    <a:lnTo>
                      <a:pt x="1787" y="1014"/>
                    </a:lnTo>
                    <a:lnTo>
                      <a:pt x="1744" y="1012"/>
                    </a:lnTo>
                    <a:lnTo>
                      <a:pt x="1698" y="1012"/>
                    </a:lnTo>
                    <a:lnTo>
                      <a:pt x="1670" y="1012"/>
                    </a:lnTo>
                    <a:lnTo>
                      <a:pt x="1641" y="1013"/>
                    </a:lnTo>
                    <a:lnTo>
                      <a:pt x="1611" y="1014"/>
                    </a:lnTo>
                    <a:lnTo>
                      <a:pt x="1581" y="1016"/>
                    </a:lnTo>
                    <a:lnTo>
                      <a:pt x="1549" y="1019"/>
                    </a:lnTo>
                    <a:lnTo>
                      <a:pt x="1517" y="1023"/>
                    </a:lnTo>
                    <a:lnTo>
                      <a:pt x="1483" y="1026"/>
                    </a:lnTo>
                    <a:lnTo>
                      <a:pt x="1448" y="1030"/>
                    </a:lnTo>
                    <a:lnTo>
                      <a:pt x="1425" y="1033"/>
                    </a:lnTo>
                    <a:lnTo>
                      <a:pt x="1402" y="1037"/>
                    </a:lnTo>
                    <a:lnTo>
                      <a:pt x="1380" y="1040"/>
                    </a:lnTo>
                    <a:lnTo>
                      <a:pt x="1356" y="1043"/>
                    </a:lnTo>
                    <a:lnTo>
                      <a:pt x="1333" y="1046"/>
                    </a:lnTo>
                    <a:lnTo>
                      <a:pt x="1311" y="1051"/>
                    </a:lnTo>
                    <a:lnTo>
                      <a:pt x="1288" y="1054"/>
                    </a:lnTo>
                    <a:lnTo>
                      <a:pt x="1266" y="1057"/>
                    </a:lnTo>
                    <a:lnTo>
                      <a:pt x="1178" y="1071"/>
                    </a:lnTo>
                    <a:lnTo>
                      <a:pt x="1088" y="1083"/>
                    </a:lnTo>
                    <a:lnTo>
                      <a:pt x="1044" y="1090"/>
                    </a:lnTo>
                    <a:lnTo>
                      <a:pt x="999" y="1094"/>
                    </a:lnTo>
                    <a:lnTo>
                      <a:pt x="953" y="1098"/>
                    </a:lnTo>
                    <a:lnTo>
                      <a:pt x="907" y="1100"/>
                    </a:lnTo>
                    <a:lnTo>
                      <a:pt x="860" y="1102"/>
                    </a:lnTo>
                    <a:lnTo>
                      <a:pt x="814" y="1102"/>
                    </a:lnTo>
                    <a:lnTo>
                      <a:pt x="766" y="1101"/>
                    </a:lnTo>
                    <a:lnTo>
                      <a:pt x="719" y="1099"/>
                    </a:lnTo>
                    <a:lnTo>
                      <a:pt x="670" y="1094"/>
                    </a:lnTo>
                    <a:lnTo>
                      <a:pt x="622" y="1087"/>
                    </a:lnTo>
                    <a:lnTo>
                      <a:pt x="573" y="1079"/>
                    </a:lnTo>
                    <a:lnTo>
                      <a:pt x="522" y="1068"/>
                    </a:lnTo>
                    <a:lnTo>
                      <a:pt x="506" y="1064"/>
                    </a:lnTo>
                    <a:lnTo>
                      <a:pt x="489" y="1057"/>
                    </a:lnTo>
                    <a:lnTo>
                      <a:pt x="473" y="1050"/>
                    </a:lnTo>
                    <a:lnTo>
                      <a:pt x="456" y="1040"/>
                    </a:lnTo>
                    <a:lnTo>
                      <a:pt x="439" y="1030"/>
                    </a:lnTo>
                    <a:lnTo>
                      <a:pt x="423" y="1018"/>
                    </a:lnTo>
                    <a:lnTo>
                      <a:pt x="407" y="1005"/>
                    </a:lnTo>
                    <a:lnTo>
                      <a:pt x="391" y="991"/>
                    </a:lnTo>
                    <a:lnTo>
                      <a:pt x="374" y="976"/>
                    </a:lnTo>
                    <a:lnTo>
                      <a:pt x="358" y="961"/>
                    </a:lnTo>
                    <a:lnTo>
                      <a:pt x="342" y="944"/>
                    </a:lnTo>
                    <a:lnTo>
                      <a:pt x="327" y="927"/>
                    </a:lnTo>
                    <a:lnTo>
                      <a:pt x="312" y="908"/>
                    </a:lnTo>
                    <a:lnTo>
                      <a:pt x="297" y="890"/>
                    </a:lnTo>
                    <a:lnTo>
                      <a:pt x="282" y="869"/>
                    </a:lnTo>
                    <a:lnTo>
                      <a:pt x="267" y="850"/>
                    </a:lnTo>
                    <a:lnTo>
                      <a:pt x="239" y="808"/>
                    </a:lnTo>
                    <a:lnTo>
                      <a:pt x="212" y="766"/>
                    </a:lnTo>
                    <a:lnTo>
                      <a:pt x="186" y="721"/>
                    </a:lnTo>
                    <a:lnTo>
                      <a:pt x="163" y="678"/>
                    </a:lnTo>
                    <a:lnTo>
                      <a:pt x="141" y="635"/>
                    </a:lnTo>
                    <a:lnTo>
                      <a:pt x="121" y="593"/>
                    </a:lnTo>
                    <a:lnTo>
                      <a:pt x="103" y="552"/>
                    </a:lnTo>
                    <a:lnTo>
                      <a:pt x="87" y="513"/>
                    </a:lnTo>
                    <a:lnTo>
                      <a:pt x="75" y="483"/>
                    </a:lnTo>
                    <a:lnTo>
                      <a:pt x="64" y="450"/>
                    </a:lnTo>
                    <a:lnTo>
                      <a:pt x="53" y="417"/>
                    </a:lnTo>
                    <a:lnTo>
                      <a:pt x="42" y="384"/>
                    </a:lnTo>
                    <a:lnTo>
                      <a:pt x="31" y="349"/>
                    </a:lnTo>
                    <a:lnTo>
                      <a:pt x="22" y="313"/>
                    </a:lnTo>
                    <a:lnTo>
                      <a:pt x="15" y="279"/>
                    </a:lnTo>
                    <a:lnTo>
                      <a:pt x="8" y="244"/>
                    </a:lnTo>
                    <a:lnTo>
                      <a:pt x="3" y="210"/>
                    </a:lnTo>
                    <a:lnTo>
                      <a:pt x="1" y="176"/>
                    </a:lnTo>
                    <a:lnTo>
                      <a:pt x="0" y="160"/>
                    </a:lnTo>
                    <a:lnTo>
                      <a:pt x="0" y="144"/>
                    </a:lnTo>
                    <a:lnTo>
                      <a:pt x="1" y="129"/>
                    </a:lnTo>
                    <a:lnTo>
                      <a:pt x="2" y="113"/>
                    </a:lnTo>
                    <a:lnTo>
                      <a:pt x="4" y="97"/>
                    </a:lnTo>
                    <a:lnTo>
                      <a:pt x="6" y="83"/>
                    </a:lnTo>
                    <a:lnTo>
                      <a:pt x="10" y="69"/>
                    </a:lnTo>
                    <a:lnTo>
                      <a:pt x="15" y="55"/>
                    </a:lnTo>
                    <a:lnTo>
                      <a:pt x="19" y="41"/>
                    </a:lnTo>
                    <a:lnTo>
                      <a:pt x="26" y="29"/>
                    </a:lnTo>
                    <a:lnTo>
                      <a:pt x="32" y="17"/>
                    </a:lnTo>
                    <a:lnTo>
                      <a:pt x="40" y="6"/>
                    </a:lnTo>
                    <a:lnTo>
                      <a:pt x="44" y="1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62" y="6"/>
                    </a:lnTo>
                    <a:lnTo>
                      <a:pt x="64" y="11"/>
                    </a:lnTo>
                    <a:lnTo>
                      <a:pt x="63" y="17"/>
                    </a:lnTo>
                    <a:lnTo>
                      <a:pt x="61" y="21"/>
                    </a:lnTo>
                    <a:lnTo>
                      <a:pt x="55" y="32"/>
                    </a:lnTo>
                    <a:lnTo>
                      <a:pt x="48" y="42"/>
                    </a:lnTo>
                    <a:lnTo>
                      <a:pt x="43" y="54"/>
                    </a:lnTo>
                    <a:lnTo>
                      <a:pt x="39" y="67"/>
                    </a:lnTo>
                    <a:lnTo>
                      <a:pt x="35" y="80"/>
                    </a:lnTo>
                    <a:lnTo>
                      <a:pt x="32" y="93"/>
                    </a:lnTo>
                    <a:lnTo>
                      <a:pt x="30" y="107"/>
                    </a:lnTo>
                    <a:lnTo>
                      <a:pt x="28" y="121"/>
                    </a:lnTo>
                    <a:lnTo>
                      <a:pt x="27" y="135"/>
                    </a:lnTo>
                    <a:lnTo>
                      <a:pt x="27" y="150"/>
                    </a:lnTo>
                    <a:lnTo>
                      <a:pt x="27" y="165"/>
                    </a:lnTo>
                    <a:lnTo>
                      <a:pt x="28" y="182"/>
                    </a:lnTo>
                    <a:lnTo>
                      <a:pt x="30" y="213"/>
                    </a:lnTo>
                    <a:lnTo>
                      <a:pt x="35" y="245"/>
                    </a:lnTo>
                    <a:lnTo>
                      <a:pt x="42" y="279"/>
                    </a:lnTo>
                    <a:lnTo>
                      <a:pt x="49" y="312"/>
                    </a:lnTo>
                    <a:lnTo>
                      <a:pt x="58" y="346"/>
                    </a:lnTo>
                    <a:lnTo>
                      <a:pt x="69" y="378"/>
                    </a:lnTo>
                    <a:lnTo>
                      <a:pt x="90" y="443"/>
                    </a:lnTo>
                    <a:lnTo>
                      <a:pt x="113" y="503"/>
                    </a:lnTo>
                    <a:lnTo>
                      <a:pt x="130" y="548"/>
                    </a:lnTo>
                    <a:lnTo>
                      <a:pt x="151" y="593"/>
                    </a:lnTo>
                    <a:lnTo>
                      <a:pt x="172" y="637"/>
                    </a:lnTo>
                    <a:lnTo>
                      <a:pt x="195" y="681"/>
                    </a:lnTo>
                    <a:lnTo>
                      <a:pt x="219" y="725"/>
                    </a:lnTo>
                    <a:lnTo>
                      <a:pt x="245" y="768"/>
                    </a:lnTo>
                    <a:lnTo>
                      <a:pt x="272" y="809"/>
                    </a:lnTo>
                    <a:lnTo>
                      <a:pt x="299" y="848"/>
                    </a:lnTo>
                    <a:lnTo>
                      <a:pt x="327" y="883"/>
                    </a:lnTo>
                    <a:lnTo>
                      <a:pt x="356" y="918"/>
                    </a:lnTo>
                    <a:lnTo>
                      <a:pt x="370" y="934"/>
                    </a:lnTo>
                    <a:lnTo>
                      <a:pt x="385" y="948"/>
                    </a:lnTo>
                    <a:lnTo>
                      <a:pt x="399" y="962"/>
                    </a:lnTo>
                    <a:lnTo>
                      <a:pt x="414" y="976"/>
                    </a:lnTo>
                    <a:lnTo>
                      <a:pt x="428" y="988"/>
                    </a:lnTo>
                    <a:lnTo>
                      <a:pt x="443" y="999"/>
                    </a:lnTo>
                    <a:lnTo>
                      <a:pt x="458" y="1010"/>
                    </a:lnTo>
                    <a:lnTo>
                      <a:pt x="472" y="1018"/>
                    </a:lnTo>
                    <a:lnTo>
                      <a:pt x="487" y="1026"/>
                    </a:lnTo>
                    <a:lnTo>
                      <a:pt x="501" y="1032"/>
                    </a:lnTo>
                    <a:lnTo>
                      <a:pt x="515" y="1038"/>
                    </a:lnTo>
                    <a:lnTo>
                      <a:pt x="529" y="1042"/>
                    </a:lnTo>
                    <a:lnTo>
                      <a:pt x="577" y="1053"/>
                    </a:lnTo>
                    <a:lnTo>
                      <a:pt x="626" y="1061"/>
                    </a:lnTo>
                    <a:lnTo>
                      <a:pt x="675" y="1068"/>
                    </a:lnTo>
                    <a:lnTo>
                      <a:pt x="721" y="1072"/>
                    </a:lnTo>
                    <a:lnTo>
                      <a:pt x="769" y="1074"/>
                    </a:lnTo>
                    <a:lnTo>
                      <a:pt x="815" y="1075"/>
                    </a:lnTo>
                    <a:lnTo>
                      <a:pt x="861" y="1075"/>
                    </a:lnTo>
                    <a:lnTo>
                      <a:pt x="907" y="1073"/>
                    </a:lnTo>
                    <a:lnTo>
                      <a:pt x="952" y="1071"/>
                    </a:lnTo>
                    <a:lnTo>
                      <a:pt x="997" y="1067"/>
                    </a:lnTo>
                    <a:lnTo>
                      <a:pt x="1042" y="1063"/>
                    </a:lnTo>
                    <a:lnTo>
                      <a:pt x="1086" y="1056"/>
                    </a:lnTo>
                    <a:lnTo>
                      <a:pt x="1175" y="1044"/>
                    </a:lnTo>
                    <a:lnTo>
                      <a:pt x="1262" y="1030"/>
                    </a:lnTo>
                    <a:lnTo>
                      <a:pt x="1285" y="1027"/>
                    </a:lnTo>
                    <a:lnTo>
                      <a:pt x="1307" y="1024"/>
                    </a:lnTo>
                    <a:lnTo>
                      <a:pt x="1330" y="1020"/>
                    </a:lnTo>
                    <a:lnTo>
                      <a:pt x="1353" y="1016"/>
                    </a:lnTo>
                    <a:lnTo>
                      <a:pt x="1375" y="1013"/>
                    </a:lnTo>
                    <a:lnTo>
                      <a:pt x="1398" y="1010"/>
                    </a:lnTo>
                    <a:lnTo>
                      <a:pt x="1422" y="1006"/>
                    </a:lnTo>
                    <a:lnTo>
                      <a:pt x="1444" y="1003"/>
                    </a:lnTo>
                    <a:lnTo>
                      <a:pt x="1480" y="999"/>
                    </a:lnTo>
                    <a:lnTo>
                      <a:pt x="1515" y="996"/>
                    </a:lnTo>
                    <a:lnTo>
                      <a:pt x="1547" y="992"/>
                    </a:lnTo>
                    <a:lnTo>
                      <a:pt x="1578" y="989"/>
                    </a:lnTo>
                    <a:lnTo>
                      <a:pt x="1610" y="987"/>
                    </a:lnTo>
                    <a:lnTo>
                      <a:pt x="1640" y="986"/>
                    </a:lnTo>
                    <a:lnTo>
                      <a:pt x="1669" y="985"/>
                    </a:lnTo>
                    <a:lnTo>
                      <a:pt x="1698" y="985"/>
                    </a:lnTo>
                    <a:lnTo>
                      <a:pt x="1745" y="985"/>
                    </a:lnTo>
                    <a:lnTo>
                      <a:pt x="1789" y="987"/>
                    </a:lnTo>
                    <a:lnTo>
                      <a:pt x="1831" y="990"/>
                    </a:lnTo>
                    <a:lnTo>
                      <a:pt x="1871" y="995"/>
                    </a:lnTo>
                    <a:lnTo>
                      <a:pt x="1910" y="1001"/>
                    </a:lnTo>
                    <a:lnTo>
                      <a:pt x="1945" y="1007"/>
                    </a:lnTo>
                    <a:lnTo>
                      <a:pt x="1980" y="1016"/>
                    </a:lnTo>
                    <a:lnTo>
                      <a:pt x="2012" y="1026"/>
                    </a:lnTo>
                    <a:lnTo>
                      <a:pt x="2048" y="1040"/>
                    </a:lnTo>
                    <a:lnTo>
                      <a:pt x="2080" y="1054"/>
                    </a:lnTo>
                    <a:lnTo>
                      <a:pt x="2111" y="1069"/>
                    </a:lnTo>
                    <a:lnTo>
                      <a:pt x="2139" y="1085"/>
                    </a:lnTo>
                    <a:lnTo>
                      <a:pt x="2165" y="1100"/>
                    </a:lnTo>
                    <a:lnTo>
                      <a:pt x="2190" y="1118"/>
                    </a:lnTo>
                    <a:lnTo>
                      <a:pt x="2212" y="1134"/>
                    </a:lnTo>
                    <a:lnTo>
                      <a:pt x="2235" y="1150"/>
                    </a:lnTo>
                    <a:lnTo>
                      <a:pt x="2263" y="1170"/>
                    </a:lnTo>
                    <a:lnTo>
                      <a:pt x="2292" y="1190"/>
                    </a:lnTo>
                    <a:lnTo>
                      <a:pt x="2306" y="1199"/>
                    </a:lnTo>
                    <a:lnTo>
                      <a:pt x="2320" y="1207"/>
                    </a:lnTo>
                    <a:lnTo>
                      <a:pt x="2335" y="1215"/>
                    </a:lnTo>
                    <a:lnTo>
                      <a:pt x="2350" y="1222"/>
                    </a:lnTo>
                    <a:lnTo>
                      <a:pt x="2381" y="1236"/>
                    </a:lnTo>
                    <a:lnTo>
                      <a:pt x="2403" y="1246"/>
                    </a:lnTo>
                    <a:lnTo>
                      <a:pt x="2426" y="1256"/>
                    </a:lnTo>
                    <a:lnTo>
                      <a:pt x="2448" y="1265"/>
                    </a:lnTo>
                    <a:lnTo>
                      <a:pt x="2468" y="1274"/>
                    </a:lnTo>
                    <a:lnTo>
                      <a:pt x="2488" y="1282"/>
                    </a:lnTo>
                    <a:lnTo>
                      <a:pt x="2508" y="1289"/>
                    </a:lnTo>
                    <a:lnTo>
                      <a:pt x="2528" y="1296"/>
                    </a:lnTo>
                    <a:lnTo>
                      <a:pt x="2546" y="1301"/>
                    </a:lnTo>
                    <a:lnTo>
                      <a:pt x="2578" y="1310"/>
                    </a:lnTo>
                    <a:lnTo>
                      <a:pt x="2605" y="1316"/>
                    </a:lnTo>
                    <a:lnTo>
                      <a:pt x="2616" y="1318"/>
                    </a:lnTo>
                    <a:lnTo>
                      <a:pt x="2626" y="1318"/>
                    </a:lnTo>
                    <a:lnTo>
                      <a:pt x="2634" y="1318"/>
                    </a:lnTo>
                    <a:lnTo>
                      <a:pt x="2642" y="1316"/>
                    </a:lnTo>
                    <a:lnTo>
                      <a:pt x="2647" y="1316"/>
                    </a:lnTo>
                    <a:lnTo>
                      <a:pt x="2653" y="1317"/>
                    </a:lnTo>
                    <a:lnTo>
                      <a:pt x="2656" y="1321"/>
                    </a:lnTo>
                    <a:lnTo>
                      <a:pt x="2659" y="1325"/>
                    </a:lnTo>
                    <a:lnTo>
                      <a:pt x="2659" y="1330"/>
                    </a:lnTo>
                    <a:lnTo>
                      <a:pt x="2658" y="1336"/>
                    </a:lnTo>
                    <a:lnTo>
                      <a:pt x="2655" y="1340"/>
                    </a:lnTo>
                    <a:lnTo>
                      <a:pt x="2651" y="1342"/>
                    </a:lnTo>
                    <a:lnTo>
                      <a:pt x="2640" y="1345"/>
                    </a:lnTo>
                    <a:lnTo>
                      <a:pt x="2628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1" name="Freeform 52"/>
              <p:cNvSpPr>
                <a:spLocks/>
              </p:cNvSpPr>
              <p:nvPr/>
            </p:nvSpPr>
            <p:spPr bwMode="auto">
              <a:xfrm>
                <a:off x="2019" y="1238"/>
                <a:ext cx="895" cy="451"/>
              </a:xfrm>
              <a:custGeom>
                <a:avLst/>
                <a:gdLst>
                  <a:gd name="T0" fmla="*/ 2579 w 2683"/>
                  <a:gd name="T1" fmla="*/ 1350 h 1355"/>
                  <a:gd name="T2" fmla="*/ 2482 w 2683"/>
                  <a:gd name="T3" fmla="*/ 1328 h 1355"/>
                  <a:gd name="T4" fmla="*/ 2377 w 2683"/>
                  <a:gd name="T5" fmla="*/ 1288 h 1355"/>
                  <a:gd name="T6" fmla="*/ 2261 w 2683"/>
                  <a:gd name="T7" fmla="*/ 1233 h 1355"/>
                  <a:gd name="T8" fmla="*/ 2150 w 2683"/>
                  <a:gd name="T9" fmla="*/ 1173 h 1355"/>
                  <a:gd name="T10" fmla="*/ 2021 w 2683"/>
                  <a:gd name="T11" fmla="*/ 1117 h 1355"/>
                  <a:gd name="T12" fmla="*/ 1881 w 2683"/>
                  <a:gd name="T13" fmla="*/ 1080 h 1355"/>
                  <a:gd name="T14" fmla="*/ 1723 w 2683"/>
                  <a:gd name="T15" fmla="*/ 1059 h 1355"/>
                  <a:gd name="T16" fmla="*/ 1589 w 2683"/>
                  <a:gd name="T17" fmla="*/ 1055 h 1355"/>
                  <a:gd name="T18" fmla="*/ 1462 w 2683"/>
                  <a:gd name="T19" fmla="*/ 1059 h 1355"/>
                  <a:gd name="T20" fmla="*/ 1338 w 2683"/>
                  <a:gd name="T21" fmla="*/ 1069 h 1355"/>
                  <a:gd name="T22" fmla="*/ 1221 w 2683"/>
                  <a:gd name="T23" fmla="*/ 1082 h 1355"/>
                  <a:gd name="T24" fmla="*/ 981 w 2683"/>
                  <a:gd name="T25" fmla="*/ 1109 h 1355"/>
                  <a:gd name="T26" fmla="*/ 812 w 2683"/>
                  <a:gd name="T27" fmla="*/ 1115 h 1355"/>
                  <a:gd name="T28" fmla="*/ 639 w 2683"/>
                  <a:gd name="T29" fmla="*/ 1104 h 1355"/>
                  <a:gd name="T30" fmla="*/ 489 w 2683"/>
                  <a:gd name="T31" fmla="*/ 1076 h 1355"/>
                  <a:gd name="T32" fmla="*/ 425 w 2683"/>
                  <a:gd name="T33" fmla="*/ 1044 h 1355"/>
                  <a:gd name="T34" fmla="*/ 363 w 2683"/>
                  <a:gd name="T35" fmla="*/ 991 h 1355"/>
                  <a:gd name="T36" fmla="*/ 301 w 2683"/>
                  <a:gd name="T37" fmla="*/ 923 h 1355"/>
                  <a:gd name="T38" fmla="*/ 229 w 2683"/>
                  <a:gd name="T39" fmla="*/ 822 h 1355"/>
                  <a:gd name="T40" fmla="*/ 130 w 2683"/>
                  <a:gd name="T41" fmla="*/ 646 h 1355"/>
                  <a:gd name="T42" fmla="*/ 56 w 2683"/>
                  <a:gd name="T43" fmla="*/ 448 h 1355"/>
                  <a:gd name="T44" fmla="*/ 11 w 2683"/>
                  <a:gd name="T45" fmla="*/ 272 h 1355"/>
                  <a:gd name="T46" fmla="*/ 0 w 2683"/>
                  <a:gd name="T47" fmla="*/ 157 h 1355"/>
                  <a:gd name="T48" fmla="*/ 6 w 2683"/>
                  <a:gd name="T49" fmla="*/ 96 h 1355"/>
                  <a:gd name="T50" fmla="*/ 24 w 2683"/>
                  <a:gd name="T51" fmla="*/ 42 h 1355"/>
                  <a:gd name="T52" fmla="*/ 48 w 2683"/>
                  <a:gd name="T53" fmla="*/ 2 h 1355"/>
                  <a:gd name="T54" fmla="*/ 67 w 2683"/>
                  <a:gd name="T55" fmla="*/ 7 h 1355"/>
                  <a:gd name="T56" fmla="*/ 59 w 2683"/>
                  <a:gd name="T57" fmla="*/ 33 h 1355"/>
                  <a:gd name="T58" fmla="*/ 38 w 2683"/>
                  <a:gd name="T59" fmla="*/ 80 h 1355"/>
                  <a:gd name="T60" fmla="*/ 28 w 2683"/>
                  <a:gd name="T61" fmla="*/ 134 h 1355"/>
                  <a:gd name="T62" fmla="*/ 29 w 2683"/>
                  <a:gd name="T63" fmla="*/ 209 h 1355"/>
                  <a:gd name="T64" fmla="*/ 53 w 2683"/>
                  <a:gd name="T65" fmla="*/ 340 h 1355"/>
                  <a:gd name="T66" fmla="*/ 119 w 2683"/>
                  <a:gd name="T67" fmla="*/ 549 h 1355"/>
                  <a:gd name="T68" fmla="*/ 197 w 2683"/>
                  <a:gd name="T69" fmla="*/ 717 h 1355"/>
                  <a:gd name="T70" fmla="*/ 303 w 2683"/>
                  <a:gd name="T71" fmla="*/ 882 h 1355"/>
                  <a:gd name="T72" fmla="*/ 377 w 2683"/>
                  <a:gd name="T73" fmla="*/ 967 h 1355"/>
                  <a:gd name="T74" fmla="*/ 437 w 2683"/>
                  <a:gd name="T75" fmla="*/ 1019 h 1355"/>
                  <a:gd name="T76" fmla="*/ 496 w 2683"/>
                  <a:gd name="T77" fmla="*/ 1051 h 1355"/>
                  <a:gd name="T78" fmla="*/ 643 w 2683"/>
                  <a:gd name="T79" fmla="*/ 1079 h 1355"/>
                  <a:gd name="T80" fmla="*/ 813 w 2683"/>
                  <a:gd name="T81" fmla="*/ 1088 h 1355"/>
                  <a:gd name="T82" fmla="*/ 980 w 2683"/>
                  <a:gd name="T83" fmla="*/ 1081 h 1355"/>
                  <a:gd name="T84" fmla="*/ 1219 w 2683"/>
                  <a:gd name="T85" fmla="*/ 1056 h 1355"/>
                  <a:gd name="T86" fmla="*/ 1335 w 2683"/>
                  <a:gd name="T87" fmla="*/ 1042 h 1355"/>
                  <a:gd name="T88" fmla="*/ 1460 w 2683"/>
                  <a:gd name="T89" fmla="*/ 1032 h 1355"/>
                  <a:gd name="T90" fmla="*/ 1589 w 2683"/>
                  <a:gd name="T91" fmla="*/ 1028 h 1355"/>
                  <a:gd name="T92" fmla="*/ 1725 w 2683"/>
                  <a:gd name="T93" fmla="*/ 1032 h 1355"/>
                  <a:gd name="T94" fmla="*/ 1886 w 2683"/>
                  <a:gd name="T95" fmla="*/ 1053 h 1355"/>
                  <a:gd name="T96" fmla="*/ 2031 w 2683"/>
                  <a:gd name="T97" fmla="*/ 1093 h 1355"/>
                  <a:gd name="T98" fmla="*/ 2162 w 2683"/>
                  <a:gd name="T99" fmla="*/ 1149 h 1355"/>
                  <a:gd name="T100" fmla="*/ 2274 w 2683"/>
                  <a:gd name="T101" fmla="*/ 1208 h 1355"/>
                  <a:gd name="T102" fmla="*/ 2388 w 2683"/>
                  <a:gd name="T103" fmla="*/ 1263 h 1355"/>
                  <a:gd name="T104" fmla="*/ 2490 w 2683"/>
                  <a:gd name="T105" fmla="*/ 1301 h 1355"/>
                  <a:gd name="T106" fmla="*/ 2599 w 2683"/>
                  <a:gd name="T107" fmla="*/ 1326 h 1355"/>
                  <a:gd name="T108" fmla="*/ 2658 w 2683"/>
                  <a:gd name="T109" fmla="*/ 1326 h 1355"/>
                  <a:gd name="T110" fmla="*/ 2680 w 2683"/>
                  <a:gd name="T111" fmla="*/ 1328 h 1355"/>
                  <a:gd name="T112" fmla="*/ 2679 w 2683"/>
                  <a:gd name="T113" fmla="*/ 1347 h 1355"/>
                  <a:gd name="T114" fmla="*/ 2646 w 2683"/>
                  <a:gd name="T115" fmla="*/ 1355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3" h="1355">
                    <a:moveTo>
                      <a:pt x="2636" y="1355"/>
                    </a:moveTo>
                    <a:lnTo>
                      <a:pt x="2618" y="1355"/>
                    </a:lnTo>
                    <a:lnTo>
                      <a:pt x="2599" y="1353"/>
                    </a:lnTo>
                    <a:lnTo>
                      <a:pt x="2579" y="1350"/>
                    </a:lnTo>
                    <a:lnTo>
                      <a:pt x="2557" y="1346"/>
                    </a:lnTo>
                    <a:lnTo>
                      <a:pt x="2533" y="1341"/>
                    </a:lnTo>
                    <a:lnTo>
                      <a:pt x="2508" y="1336"/>
                    </a:lnTo>
                    <a:lnTo>
                      <a:pt x="2482" y="1328"/>
                    </a:lnTo>
                    <a:lnTo>
                      <a:pt x="2457" y="1319"/>
                    </a:lnTo>
                    <a:lnTo>
                      <a:pt x="2431" y="1310"/>
                    </a:lnTo>
                    <a:lnTo>
                      <a:pt x="2404" y="1299"/>
                    </a:lnTo>
                    <a:lnTo>
                      <a:pt x="2377" y="1288"/>
                    </a:lnTo>
                    <a:lnTo>
                      <a:pt x="2350" y="1276"/>
                    </a:lnTo>
                    <a:lnTo>
                      <a:pt x="2320" y="1263"/>
                    </a:lnTo>
                    <a:lnTo>
                      <a:pt x="2291" y="1248"/>
                    </a:lnTo>
                    <a:lnTo>
                      <a:pt x="2261" y="1233"/>
                    </a:lnTo>
                    <a:lnTo>
                      <a:pt x="2231" y="1216"/>
                    </a:lnTo>
                    <a:lnTo>
                      <a:pt x="2205" y="1202"/>
                    </a:lnTo>
                    <a:lnTo>
                      <a:pt x="2178" y="1188"/>
                    </a:lnTo>
                    <a:lnTo>
                      <a:pt x="2150" y="1173"/>
                    </a:lnTo>
                    <a:lnTo>
                      <a:pt x="2120" y="1158"/>
                    </a:lnTo>
                    <a:lnTo>
                      <a:pt x="2089" y="1144"/>
                    </a:lnTo>
                    <a:lnTo>
                      <a:pt x="2057" y="1130"/>
                    </a:lnTo>
                    <a:lnTo>
                      <a:pt x="2021" y="1117"/>
                    </a:lnTo>
                    <a:lnTo>
                      <a:pt x="1984" y="1106"/>
                    </a:lnTo>
                    <a:lnTo>
                      <a:pt x="1951" y="1096"/>
                    </a:lnTo>
                    <a:lnTo>
                      <a:pt x="1916" y="1087"/>
                    </a:lnTo>
                    <a:lnTo>
                      <a:pt x="1881" y="1080"/>
                    </a:lnTo>
                    <a:lnTo>
                      <a:pt x="1843" y="1073"/>
                    </a:lnTo>
                    <a:lnTo>
                      <a:pt x="1805" y="1068"/>
                    </a:lnTo>
                    <a:lnTo>
                      <a:pt x="1764" y="1062"/>
                    </a:lnTo>
                    <a:lnTo>
                      <a:pt x="1723" y="1059"/>
                    </a:lnTo>
                    <a:lnTo>
                      <a:pt x="1679" y="1057"/>
                    </a:lnTo>
                    <a:lnTo>
                      <a:pt x="1650" y="1055"/>
                    </a:lnTo>
                    <a:lnTo>
                      <a:pt x="1619" y="1055"/>
                    </a:lnTo>
                    <a:lnTo>
                      <a:pt x="1589" y="1055"/>
                    </a:lnTo>
                    <a:lnTo>
                      <a:pt x="1558" y="1055"/>
                    </a:lnTo>
                    <a:lnTo>
                      <a:pt x="1527" y="1056"/>
                    </a:lnTo>
                    <a:lnTo>
                      <a:pt x="1494" y="1057"/>
                    </a:lnTo>
                    <a:lnTo>
                      <a:pt x="1462" y="1059"/>
                    </a:lnTo>
                    <a:lnTo>
                      <a:pt x="1427" y="1061"/>
                    </a:lnTo>
                    <a:lnTo>
                      <a:pt x="1397" y="1063"/>
                    </a:lnTo>
                    <a:lnTo>
                      <a:pt x="1368" y="1067"/>
                    </a:lnTo>
                    <a:lnTo>
                      <a:pt x="1338" y="1069"/>
                    </a:lnTo>
                    <a:lnTo>
                      <a:pt x="1308" y="1072"/>
                    </a:lnTo>
                    <a:lnTo>
                      <a:pt x="1279" y="1075"/>
                    </a:lnTo>
                    <a:lnTo>
                      <a:pt x="1250" y="1079"/>
                    </a:lnTo>
                    <a:lnTo>
                      <a:pt x="1221" y="1082"/>
                    </a:lnTo>
                    <a:lnTo>
                      <a:pt x="1193" y="1086"/>
                    </a:lnTo>
                    <a:lnTo>
                      <a:pt x="1108" y="1096"/>
                    </a:lnTo>
                    <a:lnTo>
                      <a:pt x="1023" y="1104"/>
                    </a:lnTo>
                    <a:lnTo>
                      <a:pt x="981" y="1109"/>
                    </a:lnTo>
                    <a:lnTo>
                      <a:pt x="939" y="1111"/>
                    </a:lnTo>
                    <a:lnTo>
                      <a:pt x="897" y="1114"/>
                    </a:lnTo>
                    <a:lnTo>
                      <a:pt x="855" y="1115"/>
                    </a:lnTo>
                    <a:lnTo>
                      <a:pt x="812" y="1115"/>
                    </a:lnTo>
                    <a:lnTo>
                      <a:pt x="770" y="1115"/>
                    </a:lnTo>
                    <a:lnTo>
                      <a:pt x="726" y="1113"/>
                    </a:lnTo>
                    <a:lnTo>
                      <a:pt x="683" y="1110"/>
                    </a:lnTo>
                    <a:lnTo>
                      <a:pt x="639" y="1104"/>
                    </a:lnTo>
                    <a:lnTo>
                      <a:pt x="595" y="1099"/>
                    </a:lnTo>
                    <a:lnTo>
                      <a:pt x="549" y="1090"/>
                    </a:lnTo>
                    <a:lnTo>
                      <a:pt x="504" y="1081"/>
                    </a:lnTo>
                    <a:lnTo>
                      <a:pt x="489" y="1076"/>
                    </a:lnTo>
                    <a:lnTo>
                      <a:pt x="473" y="1070"/>
                    </a:lnTo>
                    <a:lnTo>
                      <a:pt x="458" y="1062"/>
                    </a:lnTo>
                    <a:lnTo>
                      <a:pt x="441" y="1054"/>
                    </a:lnTo>
                    <a:lnTo>
                      <a:pt x="425" y="1044"/>
                    </a:lnTo>
                    <a:lnTo>
                      <a:pt x="410" y="1032"/>
                    </a:lnTo>
                    <a:lnTo>
                      <a:pt x="394" y="1019"/>
                    </a:lnTo>
                    <a:lnTo>
                      <a:pt x="378" y="1006"/>
                    </a:lnTo>
                    <a:lnTo>
                      <a:pt x="363" y="991"/>
                    </a:lnTo>
                    <a:lnTo>
                      <a:pt x="346" y="975"/>
                    </a:lnTo>
                    <a:lnTo>
                      <a:pt x="331" y="959"/>
                    </a:lnTo>
                    <a:lnTo>
                      <a:pt x="316" y="940"/>
                    </a:lnTo>
                    <a:lnTo>
                      <a:pt x="301" y="923"/>
                    </a:lnTo>
                    <a:lnTo>
                      <a:pt x="286" y="904"/>
                    </a:lnTo>
                    <a:lnTo>
                      <a:pt x="271" y="884"/>
                    </a:lnTo>
                    <a:lnTo>
                      <a:pt x="257" y="864"/>
                    </a:lnTo>
                    <a:lnTo>
                      <a:pt x="229" y="822"/>
                    </a:lnTo>
                    <a:lnTo>
                      <a:pt x="202" y="778"/>
                    </a:lnTo>
                    <a:lnTo>
                      <a:pt x="176" y="734"/>
                    </a:lnTo>
                    <a:lnTo>
                      <a:pt x="152" y="690"/>
                    </a:lnTo>
                    <a:lnTo>
                      <a:pt x="130" y="646"/>
                    </a:lnTo>
                    <a:lnTo>
                      <a:pt x="111" y="601"/>
                    </a:lnTo>
                    <a:lnTo>
                      <a:pt x="94" y="559"/>
                    </a:lnTo>
                    <a:lnTo>
                      <a:pt x="80" y="518"/>
                    </a:lnTo>
                    <a:lnTo>
                      <a:pt x="56" y="448"/>
                    </a:lnTo>
                    <a:lnTo>
                      <a:pt x="34" y="378"/>
                    </a:lnTo>
                    <a:lnTo>
                      <a:pt x="26" y="342"/>
                    </a:lnTo>
                    <a:lnTo>
                      <a:pt x="17" y="307"/>
                    </a:lnTo>
                    <a:lnTo>
                      <a:pt x="11" y="272"/>
                    </a:lnTo>
                    <a:lnTo>
                      <a:pt x="5" y="239"/>
                    </a:lnTo>
                    <a:lnTo>
                      <a:pt x="2" y="205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1" y="142"/>
                    </a:lnTo>
                    <a:lnTo>
                      <a:pt x="2" y="126"/>
                    </a:lnTo>
                    <a:lnTo>
                      <a:pt x="4" y="111"/>
                    </a:lnTo>
                    <a:lnTo>
                      <a:pt x="6" y="96"/>
                    </a:lnTo>
                    <a:lnTo>
                      <a:pt x="9" y="82"/>
                    </a:lnTo>
                    <a:lnTo>
                      <a:pt x="13" y="68"/>
                    </a:lnTo>
                    <a:lnTo>
                      <a:pt x="18" y="55"/>
                    </a:lnTo>
                    <a:lnTo>
                      <a:pt x="24" y="42"/>
                    </a:lnTo>
                    <a:lnTo>
                      <a:pt x="29" y="29"/>
                    </a:lnTo>
                    <a:lnTo>
                      <a:pt x="36" y="17"/>
                    </a:lnTo>
                    <a:lnTo>
                      <a:pt x="44" y="7"/>
                    </a:lnTo>
                    <a:lnTo>
                      <a:pt x="48" y="2"/>
                    </a:lnTo>
                    <a:lnTo>
                      <a:pt x="53" y="0"/>
                    </a:lnTo>
                    <a:lnTo>
                      <a:pt x="58" y="1"/>
                    </a:lnTo>
                    <a:lnTo>
                      <a:pt x="62" y="3"/>
                    </a:lnTo>
                    <a:lnTo>
                      <a:pt x="67" y="7"/>
                    </a:lnTo>
                    <a:lnTo>
                      <a:pt x="68" y="12"/>
                    </a:lnTo>
                    <a:lnTo>
                      <a:pt x="68" y="17"/>
                    </a:lnTo>
                    <a:lnTo>
                      <a:pt x="66" y="22"/>
                    </a:lnTo>
                    <a:lnTo>
                      <a:pt x="59" y="33"/>
                    </a:lnTo>
                    <a:lnTo>
                      <a:pt x="53" y="43"/>
                    </a:lnTo>
                    <a:lnTo>
                      <a:pt x="47" y="55"/>
                    </a:lnTo>
                    <a:lnTo>
                      <a:pt x="42" y="67"/>
                    </a:lnTo>
                    <a:lnTo>
                      <a:pt x="38" y="80"/>
                    </a:lnTo>
                    <a:lnTo>
                      <a:pt x="34" y="93"/>
                    </a:lnTo>
                    <a:lnTo>
                      <a:pt x="32" y="106"/>
                    </a:lnTo>
                    <a:lnTo>
                      <a:pt x="30" y="120"/>
                    </a:lnTo>
                    <a:lnTo>
                      <a:pt x="28" y="134"/>
                    </a:lnTo>
                    <a:lnTo>
                      <a:pt x="27" y="148"/>
                    </a:lnTo>
                    <a:lnTo>
                      <a:pt x="27" y="163"/>
                    </a:lnTo>
                    <a:lnTo>
                      <a:pt x="27" y="178"/>
                    </a:lnTo>
                    <a:lnTo>
                      <a:pt x="29" y="209"/>
                    </a:lnTo>
                    <a:lnTo>
                      <a:pt x="32" y="241"/>
                    </a:lnTo>
                    <a:lnTo>
                      <a:pt x="38" y="273"/>
                    </a:lnTo>
                    <a:lnTo>
                      <a:pt x="45" y="307"/>
                    </a:lnTo>
                    <a:lnTo>
                      <a:pt x="53" y="340"/>
                    </a:lnTo>
                    <a:lnTo>
                      <a:pt x="61" y="374"/>
                    </a:lnTo>
                    <a:lnTo>
                      <a:pt x="82" y="443"/>
                    </a:lnTo>
                    <a:lnTo>
                      <a:pt x="104" y="510"/>
                    </a:lnTo>
                    <a:lnTo>
                      <a:pt x="119" y="549"/>
                    </a:lnTo>
                    <a:lnTo>
                      <a:pt x="136" y="590"/>
                    </a:lnTo>
                    <a:lnTo>
                      <a:pt x="154" y="631"/>
                    </a:lnTo>
                    <a:lnTo>
                      <a:pt x="175" y="674"/>
                    </a:lnTo>
                    <a:lnTo>
                      <a:pt x="197" y="717"/>
                    </a:lnTo>
                    <a:lnTo>
                      <a:pt x="222" y="760"/>
                    </a:lnTo>
                    <a:lnTo>
                      <a:pt x="248" y="802"/>
                    </a:lnTo>
                    <a:lnTo>
                      <a:pt x="275" y="843"/>
                    </a:lnTo>
                    <a:lnTo>
                      <a:pt x="303" y="882"/>
                    </a:lnTo>
                    <a:lnTo>
                      <a:pt x="332" y="919"/>
                    </a:lnTo>
                    <a:lnTo>
                      <a:pt x="346" y="936"/>
                    </a:lnTo>
                    <a:lnTo>
                      <a:pt x="361" y="952"/>
                    </a:lnTo>
                    <a:lnTo>
                      <a:pt x="377" y="967"/>
                    </a:lnTo>
                    <a:lnTo>
                      <a:pt x="392" y="981"/>
                    </a:lnTo>
                    <a:lnTo>
                      <a:pt x="407" y="995"/>
                    </a:lnTo>
                    <a:lnTo>
                      <a:pt x="422" y="1007"/>
                    </a:lnTo>
                    <a:lnTo>
                      <a:pt x="437" y="1019"/>
                    </a:lnTo>
                    <a:lnTo>
                      <a:pt x="451" y="1029"/>
                    </a:lnTo>
                    <a:lnTo>
                      <a:pt x="466" y="1038"/>
                    </a:lnTo>
                    <a:lnTo>
                      <a:pt x="481" y="1044"/>
                    </a:lnTo>
                    <a:lnTo>
                      <a:pt x="496" y="1051"/>
                    </a:lnTo>
                    <a:lnTo>
                      <a:pt x="510" y="1055"/>
                    </a:lnTo>
                    <a:lnTo>
                      <a:pt x="555" y="1065"/>
                    </a:lnTo>
                    <a:lnTo>
                      <a:pt x="599" y="1072"/>
                    </a:lnTo>
                    <a:lnTo>
                      <a:pt x="643" y="1079"/>
                    </a:lnTo>
                    <a:lnTo>
                      <a:pt x="687" y="1083"/>
                    </a:lnTo>
                    <a:lnTo>
                      <a:pt x="729" y="1086"/>
                    </a:lnTo>
                    <a:lnTo>
                      <a:pt x="771" y="1088"/>
                    </a:lnTo>
                    <a:lnTo>
                      <a:pt x="813" y="1088"/>
                    </a:lnTo>
                    <a:lnTo>
                      <a:pt x="855" y="1088"/>
                    </a:lnTo>
                    <a:lnTo>
                      <a:pt x="897" y="1086"/>
                    </a:lnTo>
                    <a:lnTo>
                      <a:pt x="939" y="1084"/>
                    </a:lnTo>
                    <a:lnTo>
                      <a:pt x="980" y="1081"/>
                    </a:lnTo>
                    <a:lnTo>
                      <a:pt x="1022" y="1078"/>
                    </a:lnTo>
                    <a:lnTo>
                      <a:pt x="1105" y="1069"/>
                    </a:lnTo>
                    <a:lnTo>
                      <a:pt x="1190" y="1059"/>
                    </a:lnTo>
                    <a:lnTo>
                      <a:pt x="1219" y="1056"/>
                    </a:lnTo>
                    <a:lnTo>
                      <a:pt x="1247" y="1052"/>
                    </a:lnTo>
                    <a:lnTo>
                      <a:pt x="1276" y="1048"/>
                    </a:lnTo>
                    <a:lnTo>
                      <a:pt x="1306" y="1045"/>
                    </a:lnTo>
                    <a:lnTo>
                      <a:pt x="1335" y="1042"/>
                    </a:lnTo>
                    <a:lnTo>
                      <a:pt x="1365" y="1040"/>
                    </a:lnTo>
                    <a:lnTo>
                      <a:pt x="1395" y="1036"/>
                    </a:lnTo>
                    <a:lnTo>
                      <a:pt x="1425" y="1034"/>
                    </a:lnTo>
                    <a:lnTo>
                      <a:pt x="1460" y="1032"/>
                    </a:lnTo>
                    <a:lnTo>
                      <a:pt x="1493" y="1030"/>
                    </a:lnTo>
                    <a:lnTo>
                      <a:pt x="1527" y="1029"/>
                    </a:lnTo>
                    <a:lnTo>
                      <a:pt x="1558" y="1028"/>
                    </a:lnTo>
                    <a:lnTo>
                      <a:pt x="1589" y="1028"/>
                    </a:lnTo>
                    <a:lnTo>
                      <a:pt x="1621" y="1028"/>
                    </a:lnTo>
                    <a:lnTo>
                      <a:pt x="1651" y="1028"/>
                    </a:lnTo>
                    <a:lnTo>
                      <a:pt x="1681" y="1030"/>
                    </a:lnTo>
                    <a:lnTo>
                      <a:pt x="1725" y="1032"/>
                    </a:lnTo>
                    <a:lnTo>
                      <a:pt x="1767" y="1035"/>
                    </a:lnTo>
                    <a:lnTo>
                      <a:pt x="1808" y="1041"/>
                    </a:lnTo>
                    <a:lnTo>
                      <a:pt x="1848" y="1046"/>
                    </a:lnTo>
                    <a:lnTo>
                      <a:pt x="1886" y="1053"/>
                    </a:lnTo>
                    <a:lnTo>
                      <a:pt x="1923" y="1061"/>
                    </a:lnTo>
                    <a:lnTo>
                      <a:pt x="1959" y="1070"/>
                    </a:lnTo>
                    <a:lnTo>
                      <a:pt x="1993" y="1080"/>
                    </a:lnTo>
                    <a:lnTo>
                      <a:pt x="2031" y="1093"/>
                    </a:lnTo>
                    <a:lnTo>
                      <a:pt x="2067" y="1106"/>
                    </a:lnTo>
                    <a:lnTo>
                      <a:pt x="2100" y="1120"/>
                    </a:lnTo>
                    <a:lnTo>
                      <a:pt x="2131" y="1134"/>
                    </a:lnTo>
                    <a:lnTo>
                      <a:pt x="2162" y="1149"/>
                    </a:lnTo>
                    <a:lnTo>
                      <a:pt x="2190" y="1163"/>
                    </a:lnTo>
                    <a:lnTo>
                      <a:pt x="2218" y="1178"/>
                    </a:lnTo>
                    <a:lnTo>
                      <a:pt x="2244" y="1192"/>
                    </a:lnTo>
                    <a:lnTo>
                      <a:pt x="2274" y="1208"/>
                    </a:lnTo>
                    <a:lnTo>
                      <a:pt x="2303" y="1224"/>
                    </a:lnTo>
                    <a:lnTo>
                      <a:pt x="2332" y="1238"/>
                    </a:lnTo>
                    <a:lnTo>
                      <a:pt x="2361" y="1251"/>
                    </a:lnTo>
                    <a:lnTo>
                      <a:pt x="2388" y="1263"/>
                    </a:lnTo>
                    <a:lnTo>
                      <a:pt x="2414" y="1274"/>
                    </a:lnTo>
                    <a:lnTo>
                      <a:pt x="2440" y="1284"/>
                    </a:lnTo>
                    <a:lnTo>
                      <a:pt x="2465" y="1293"/>
                    </a:lnTo>
                    <a:lnTo>
                      <a:pt x="2490" y="1301"/>
                    </a:lnTo>
                    <a:lnTo>
                      <a:pt x="2515" y="1309"/>
                    </a:lnTo>
                    <a:lnTo>
                      <a:pt x="2538" y="1315"/>
                    </a:lnTo>
                    <a:lnTo>
                      <a:pt x="2562" y="1319"/>
                    </a:lnTo>
                    <a:lnTo>
                      <a:pt x="2599" y="1326"/>
                    </a:lnTo>
                    <a:lnTo>
                      <a:pt x="2627" y="1328"/>
                    </a:lnTo>
                    <a:lnTo>
                      <a:pt x="2639" y="1328"/>
                    </a:lnTo>
                    <a:lnTo>
                      <a:pt x="2650" y="1328"/>
                    </a:lnTo>
                    <a:lnTo>
                      <a:pt x="2658" y="1326"/>
                    </a:lnTo>
                    <a:lnTo>
                      <a:pt x="2666" y="1324"/>
                    </a:lnTo>
                    <a:lnTo>
                      <a:pt x="2671" y="1324"/>
                    </a:lnTo>
                    <a:lnTo>
                      <a:pt x="2677" y="1325"/>
                    </a:lnTo>
                    <a:lnTo>
                      <a:pt x="2680" y="1328"/>
                    </a:lnTo>
                    <a:lnTo>
                      <a:pt x="2683" y="1332"/>
                    </a:lnTo>
                    <a:lnTo>
                      <a:pt x="2683" y="1338"/>
                    </a:lnTo>
                    <a:lnTo>
                      <a:pt x="2682" y="1343"/>
                    </a:lnTo>
                    <a:lnTo>
                      <a:pt x="2679" y="1347"/>
                    </a:lnTo>
                    <a:lnTo>
                      <a:pt x="2674" y="1350"/>
                    </a:lnTo>
                    <a:lnTo>
                      <a:pt x="2666" y="1352"/>
                    </a:lnTo>
                    <a:lnTo>
                      <a:pt x="2656" y="1354"/>
                    </a:lnTo>
                    <a:lnTo>
                      <a:pt x="2646" y="1355"/>
                    </a:lnTo>
                    <a:lnTo>
                      <a:pt x="2636" y="1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2" name="Freeform 53"/>
              <p:cNvSpPr>
                <a:spLocks/>
              </p:cNvSpPr>
              <p:nvPr/>
            </p:nvSpPr>
            <p:spPr bwMode="auto">
              <a:xfrm>
                <a:off x="2038" y="1210"/>
                <a:ext cx="902" cy="456"/>
              </a:xfrm>
              <a:custGeom>
                <a:avLst/>
                <a:gdLst>
                  <a:gd name="T0" fmla="*/ 2587 w 2707"/>
                  <a:gd name="T1" fmla="*/ 1365 h 1366"/>
                  <a:gd name="T2" fmla="*/ 2521 w 2707"/>
                  <a:gd name="T3" fmla="*/ 1357 h 1366"/>
                  <a:gd name="T4" fmla="*/ 2396 w 2707"/>
                  <a:gd name="T5" fmla="*/ 1319 h 1366"/>
                  <a:gd name="T6" fmla="*/ 2221 w 2707"/>
                  <a:gd name="T7" fmla="*/ 1248 h 1366"/>
                  <a:gd name="T8" fmla="*/ 2054 w 2707"/>
                  <a:gd name="T9" fmla="*/ 1185 h 1366"/>
                  <a:gd name="T10" fmla="*/ 1895 w 2707"/>
                  <a:gd name="T11" fmla="*/ 1140 h 1366"/>
                  <a:gd name="T12" fmla="*/ 1710 w 2707"/>
                  <a:gd name="T13" fmla="*/ 1107 h 1366"/>
                  <a:gd name="T14" fmla="*/ 1551 w 2707"/>
                  <a:gd name="T15" fmla="*/ 1093 h 1366"/>
                  <a:gd name="T16" fmla="*/ 1312 w 2707"/>
                  <a:gd name="T17" fmla="*/ 1095 h 1366"/>
                  <a:gd name="T18" fmla="*/ 1040 w 2707"/>
                  <a:gd name="T19" fmla="*/ 1116 h 1366"/>
                  <a:gd name="T20" fmla="*/ 845 w 2707"/>
                  <a:gd name="T21" fmla="*/ 1127 h 1366"/>
                  <a:gd name="T22" fmla="*/ 688 w 2707"/>
                  <a:gd name="T23" fmla="*/ 1123 h 1366"/>
                  <a:gd name="T24" fmla="*/ 527 w 2707"/>
                  <a:gd name="T25" fmla="*/ 1101 h 1366"/>
                  <a:gd name="T26" fmla="*/ 438 w 2707"/>
                  <a:gd name="T27" fmla="*/ 1074 h 1366"/>
                  <a:gd name="T28" fmla="*/ 376 w 2707"/>
                  <a:gd name="T29" fmla="*/ 1030 h 1366"/>
                  <a:gd name="T30" fmla="*/ 313 w 2707"/>
                  <a:gd name="T31" fmla="*/ 966 h 1366"/>
                  <a:gd name="T32" fmla="*/ 253 w 2707"/>
                  <a:gd name="T33" fmla="*/ 890 h 1366"/>
                  <a:gd name="T34" fmla="*/ 160 w 2707"/>
                  <a:gd name="T35" fmla="*/ 736 h 1366"/>
                  <a:gd name="T36" fmla="*/ 82 w 2707"/>
                  <a:gd name="T37" fmla="*/ 563 h 1366"/>
                  <a:gd name="T38" fmla="*/ 28 w 2707"/>
                  <a:gd name="T39" fmla="*/ 371 h 1366"/>
                  <a:gd name="T40" fmla="*/ 3 w 2707"/>
                  <a:gd name="T41" fmla="*/ 240 h 1366"/>
                  <a:gd name="T42" fmla="*/ 1 w 2707"/>
                  <a:gd name="T43" fmla="*/ 145 h 1366"/>
                  <a:gd name="T44" fmla="*/ 11 w 2707"/>
                  <a:gd name="T45" fmla="*/ 84 h 1366"/>
                  <a:gd name="T46" fmla="*/ 31 w 2707"/>
                  <a:gd name="T47" fmla="*/ 30 h 1366"/>
                  <a:gd name="T48" fmla="*/ 56 w 2707"/>
                  <a:gd name="T49" fmla="*/ 0 h 1366"/>
                  <a:gd name="T50" fmla="*/ 71 w 2707"/>
                  <a:gd name="T51" fmla="*/ 12 h 1366"/>
                  <a:gd name="T52" fmla="*/ 55 w 2707"/>
                  <a:gd name="T53" fmla="*/ 44 h 1366"/>
                  <a:gd name="T54" fmla="*/ 36 w 2707"/>
                  <a:gd name="T55" fmla="*/ 95 h 1366"/>
                  <a:gd name="T56" fmla="*/ 27 w 2707"/>
                  <a:gd name="T57" fmla="*/ 151 h 1366"/>
                  <a:gd name="T58" fmla="*/ 30 w 2707"/>
                  <a:gd name="T59" fmla="*/ 242 h 1366"/>
                  <a:gd name="T60" fmla="*/ 55 w 2707"/>
                  <a:gd name="T61" fmla="*/ 368 h 1366"/>
                  <a:gd name="T62" fmla="*/ 108 w 2707"/>
                  <a:gd name="T63" fmla="*/ 554 h 1366"/>
                  <a:gd name="T64" fmla="*/ 183 w 2707"/>
                  <a:gd name="T65" fmla="*/ 723 h 1366"/>
                  <a:gd name="T66" fmla="*/ 288 w 2707"/>
                  <a:gd name="T67" fmla="*/ 892 h 1366"/>
                  <a:gd name="T68" fmla="*/ 361 w 2707"/>
                  <a:gd name="T69" fmla="*/ 978 h 1366"/>
                  <a:gd name="T70" fmla="*/ 420 w 2707"/>
                  <a:gd name="T71" fmla="*/ 1030 h 1366"/>
                  <a:gd name="T72" fmla="*/ 477 w 2707"/>
                  <a:gd name="T73" fmla="*/ 1061 h 1366"/>
                  <a:gd name="T74" fmla="*/ 612 w 2707"/>
                  <a:gd name="T75" fmla="*/ 1088 h 1366"/>
                  <a:gd name="T76" fmla="*/ 769 w 2707"/>
                  <a:gd name="T77" fmla="*/ 1100 h 1366"/>
                  <a:gd name="T78" fmla="*/ 923 w 2707"/>
                  <a:gd name="T79" fmla="*/ 1097 h 1366"/>
                  <a:gd name="T80" fmla="*/ 1181 w 2707"/>
                  <a:gd name="T81" fmla="*/ 1077 h 1366"/>
                  <a:gd name="T82" fmla="*/ 1447 w 2707"/>
                  <a:gd name="T83" fmla="*/ 1063 h 1366"/>
                  <a:gd name="T84" fmla="*/ 1625 w 2707"/>
                  <a:gd name="T85" fmla="*/ 1070 h 1366"/>
                  <a:gd name="T86" fmla="*/ 1811 w 2707"/>
                  <a:gd name="T87" fmla="*/ 1095 h 1366"/>
                  <a:gd name="T88" fmla="*/ 1985 w 2707"/>
                  <a:gd name="T89" fmla="*/ 1136 h 1366"/>
                  <a:gd name="T90" fmla="*/ 2133 w 2707"/>
                  <a:gd name="T91" fmla="*/ 1184 h 1366"/>
                  <a:gd name="T92" fmla="*/ 2329 w 2707"/>
                  <a:gd name="T93" fmla="*/ 1263 h 1366"/>
                  <a:gd name="T94" fmla="*/ 2475 w 2707"/>
                  <a:gd name="T95" fmla="*/ 1317 h 1366"/>
                  <a:gd name="T96" fmla="*/ 2560 w 2707"/>
                  <a:gd name="T97" fmla="*/ 1335 h 1366"/>
                  <a:gd name="T98" fmla="*/ 2627 w 2707"/>
                  <a:gd name="T99" fmla="*/ 1339 h 1366"/>
                  <a:gd name="T100" fmla="*/ 2679 w 2707"/>
                  <a:gd name="T101" fmla="*/ 1333 h 1366"/>
                  <a:gd name="T102" fmla="*/ 2704 w 2707"/>
                  <a:gd name="T103" fmla="*/ 1334 h 1366"/>
                  <a:gd name="T104" fmla="*/ 2702 w 2707"/>
                  <a:gd name="T105" fmla="*/ 1354 h 1366"/>
                  <a:gd name="T106" fmla="*/ 2643 w 2707"/>
                  <a:gd name="T107" fmla="*/ 1366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07" h="1366">
                    <a:moveTo>
                      <a:pt x="2622" y="1366"/>
                    </a:moveTo>
                    <a:lnTo>
                      <a:pt x="2611" y="1366"/>
                    </a:lnTo>
                    <a:lnTo>
                      <a:pt x="2599" y="1366"/>
                    </a:lnTo>
                    <a:lnTo>
                      <a:pt x="2587" y="1365"/>
                    </a:lnTo>
                    <a:lnTo>
                      <a:pt x="2574" y="1364"/>
                    </a:lnTo>
                    <a:lnTo>
                      <a:pt x="2557" y="1362"/>
                    </a:lnTo>
                    <a:lnTo>
                      <a:pt x="2540" y="1359"/>
                    </a:lnTo>
                    <a:lnTo>
                      <a:pt x="2521" y="1357"/>
                    </a:lnTo>
                    <a:lnTo>
                      <a:pt x="2504" y="1353"/>
                    </a:lnTo>
                    <a:lnTo>
                      <a:pt x="2468" y="1343"/>
                    </a:lnTo>
                    <a:lnTo>
                      <a:pt x="2433" y="1332"/>
                    </a:lnTo>
                    <a:lnTo>
                      <a:pt x="2396" y="1319"/>
                    </a:lnTo>
                    <a:lnTo>
                      <a:pt x="2358" y="1304"/>
                    </a:lnTo>
                    <a:lnTo>
                      <a:pt x="2319" y="1289"/>
                    </a:lnTo>
                    <a:lnTo>
                      <a:pt x="2279" y="1272"/>
                    </a:lnTo>
                    <a:lnTo>
                      <a:pt x="2221" y="1248"/>
                    </a:lnTo>
                    <a:lnTo>
                      <a:pt x="2157" y="1222"/>
                    </a:lnTo>
                    <a:lnTo>
                      <a:pt x="2124" y="1210"/>
                    </a:lnTo>
                    <a:lnTo>
                      <a:pt x="2089" y="1197"/>
                    </a:lnTo>
                    <a:lnTo>
                      <a:pt x="2054" y="1185"/>
                    </a:lnTo>
                    <a:lnTo>
                      <a:pt x="2016" y="1172"/>
                    </a:lnTo>
                    <a:lnTo>
                      <a:pt x="1977" y="1162"/>
                    </a:lnTo>
                    <a:lnTo>
                      <a:pt x="1937" y="1151"/>
                    </a:lnTo>
                    <a:lnTo>
                      <a:pt x="1895" y="1140"/>
                    </a:lnTo>
                    <a:lnTo>
                      <a:pt x="1852" y="1130"/>
                    </a:lnTo>
                    <a:lnTo>
                      <a:pt x="1806" y="1122"/>
                    </a:lnTo>
                    <a:lnTo>
                      <a:pt x="1759" y="1113"/>
                    </a:lnTo>
                    <a:lnTo>
                      <a:pt x="1710" y="1107"/>
                    </a:lnTo>
                    <a:lnTo>
                      <a:pt x="1660" y="1100"/>
                    </a:lnTo>
                    <a:lnTo>
                      <a:pt x="1623" y="1097"/>
                    </a:lnTo>
                    <a:lnTo>
                      <a:pt x="1586" y="1095"/>
                    </a:lnTo>
                    <a:lnTo>
                      <a:pt x="1551" y="1093"/>
                    </a:lnTo>
                    <a:lnTo>
                      <a:pt x="1516" y="1092"/>
                    </a:lnTo>
                    <a:lnTo>
                      <a:pt x="1447" y="1090"/>
                    </a:lnTo>
                    <a:lnTo>
                      <a:pt x="1379" y="1092"/>
                    </a:lnTo>
                    <a:lnTo>
                      <a:pt x="1312" y="1095"/>
                    </a:lnTo>
                    <a:lnTo>
                      <a:pt x="1247" y="1099"/>
                    </a:lnTo>
                    <a:lnTo>
                      <a:pt x="1182" y="1104"/>
                    </a:lnTo>
                    <a:lnTo>
                      <a:pt x="1119" y="1110"/>
                    </a:lnTo>
                    <a:lnTo>
                      <a:pt x="1040" y="1116"/>
                    </a:lnTo>
                    <a:lnTo>
                      <a:pt x="962" y="1122"/>
                    </a:lnTo>
                    <a:lnTo>
                      <a:pt x="923" y="1124"/>
                    </a:lnTo>
                    <a:lnTo>
                      <a:pt x="884" y="1126"/>
                    </a:lnTo>
                    <a:lnTo>
                      <a:pt x="845" y="1127"/>
                    </a:lnTo>
                    <a:lnTo>
                      <a:pt x="807" y="1127"/>
                    </a:lnTo>
                    <a:lnTo>
                      <a:pt x="767" y="1127"/>
                    </a:lnTo>
                    <a:lnTo>
                      <a:pt x="728" y="1125"/>
                    </a:lnTo>
                    <a:lnTo>
                      <a:pt x="688" y="1123"/>
                    </a:lnTo>
                    <a:lnTo>
                      <a:pt x="649" y="1120"/>
                    </a:lnTo>
                    <a:lnTo>
                      <a:pt x="608" y="1114"/>
                    </a:lnTo>
                    <a:lnTo>
                      <a:pt x="568" y="1109"/>
                    </a:lnTo>
                    <a:lnTo>
                      <a:pt x="527" y="1101"/>
                    </a:lnTo>
                    <a:lnTo>
                      <a:pt x="485" y="1092"/>
                    </a:lnTo>
                    <a:lnTo>
                      <a:pt x="470" y="1087"/>
                    </a:lnTo>
                    <a:lnTo>
                      <a:pt x="454" y="1082"/>
                    </a:lnTo>
                    <a:lnTo>
                      <a:pt x="438" y="1074"/>
                    </a:lnTo>
                    <a:lnTo>
                      <a:pt x="423" y="1065"/>
                    </a:lnTo>
                    <a:lnTo>
                      <a:pt x="407" y="1055"/>
                    </a:lnTo>
                    <a:lnTo>
                      <a:pt x="392" y="1043"/>
                    </a:lnTo>
                    <a:lnTo>
                      <a:pt x="376" y="1030"/>
                    </a:lnTo>
                    <a:lnTo>
                      <a:pt x="361" y="1015"/>
                    </a:lnTo>
                    <a:lnTo>
                      <a:pt x="344" y="1000"/>
                    </a:lnTo>
                    <a:lnTo>
                      <a:pt x="329" y="984"/>
                    </a:lnTo>
                    <a:lnTo>
                      <a:pt x="313" y="966"/>
                    </a:lnTo>
                    <a:lnTo>
                      <a:pt x="298" y="948"/>
                    </a:lnTo>
                    <a:lnTo>
                      <a:pt x="283" y="930"/>
                    </a:lnTo>
                    <a:lnTo>
                      <a:pt x="268" y="910"/>
                    </a:lnTo>
                    <a:lnTo>
                      <a:pt x="253" y="890"/>
                    </a:lnTo>
                    <a:lnTo>
                      <a:pt x="239" y="869"/>
                    </a:lnTo>
                    <a:lnTo>
                      <a:pt x="210" y="826"/>
                    </a:lnTo>
                    <a:lnTo>
                      <a:pt x="185" y="782"/>
                    </a:lnTo>
                    <a:lnTo>
                      <a:pt x="160" y="736"/>
                    </a:lnTo>
                    <a:lnTo>
                      <a:pt x="137" y="692"/>
                    </a:lnTo>
                    <a:lnTo>
                      <a:pt x="115" y="647"/>
                    </a:lnTo>
                    <a:lnTo>
                      <a:pt x="98" y="604"/>
                    </a:lnTo>
                    <a:lnTo>
                      <a:pt x="82" y="563"/>
                    </a:lnTo>
                    <a:lnTo>
                      <a:pt x="70" y="524"/>
                    </a:lnTo>
                    <a:lnTo>
                      <a:pt x="61" y="495"/>
                    </a:lnTo>
                    <a:lnTo>
                      <a:pt x="44" y="435"/>
                    </a:lnTo>
                    <a:lnTo>
                      <a:pt x="28" y="371"/>
                    </a:lnTo>
                    <a:lnTo>
                      <a:pt x="20" y="339"/>
                    </a:lnTo>
                    <a:lnTo>
                      <a:pt x="13" y="306"/>
                    </a:lnTo>
                    <a:lnTo>
                      <a:pt x="7" y="273"/>
                    </a:lnTo>
                    <a:lnTo>
                      <a:pt x="3" y="240"/>
                    </a:lnTo>
                    <a:lnTo>
                      <a:pt x="0" y="207"/>
                    </a:lnTo>
                    <a:lnTo>
                      <a:pt x="0" y="176"/>
                    </a:lnTo>
                    <a:lnTo>
                      <a:pt x="0" y="160"/>
                    </a:lnTo>
                    <a:lnTo>
                      <a:pt x="1" y="145"/>
                    </a:lnTo>
                    <a:lnTo>
                      <a:pt x="2" y="129"/>
                    </a:lnTo>
                    <a:lnTo>
                      <a:pt x="4" y="113"/>
                    </a:lnTo>
                    <a:lnTo>
                      <a:pt x="7" y="99"/>
                    </a:lnTo>
                    <a:lnTo>
                      <a:pt x="11" y="84"/>
                    </a:lnTo>
                    <a:lnTo>
                      <a:pt x="15" y="70"/>
                    </a:lnTo>
                    <a:lnTo>
                      <a:pt x="19" y="57"/>
                    </a:lnTo>
                    <a:lnTo>
                      <a:pt x="25" y="43"/>
                    </a:lnTo>
                    <a:lnTo>
                      <a:pt x="31" y="30"/>
                    </a:lnTo>
                    <a:lnTo>
                      <a:pt x="39" y="18"/>
                    </a:lnTo>
                    <a:lnTo>
                      <a:pt x="47" y="6"/>
                    </a:lnTo>
                    <a:lnTo>
                      <a:pt x="51" y="2"/>
                    </a:lnTo>
                    <a:lnTo>
                      <a:pt x="56" y="0"/>
                    </a:lnTo>
                    <a:lnTo>
                      <a:pt x="61" y="1"/>
                    </a:lnTo>
                    <a:lnTo>
                      <a:pt x="66" y="3"/>
                    </a:lnTo>
                    <a:lnTo>
                      <a:pt x="70" y="7"/>
                    </a:lnTo>
                    <a:lnTo>
                      <a:pt x="71" y="12"/>
                    </a:lnTo>
                    <a:lnTo>
                      <a:pt x="71" y="17"/>
                    </a:lnTo>
                    <a:lnTo>
                      <a:pt x="69" y="22"/>
                    </a:lnTo>
                    <a:lnTo>
                      <a:pt x="61" y="33"/>
                    </a:lnTo>
                    <a:lnTo>
                      <a:pt x="55" y="44"/>
                    </a:lnTo>
                    <a:lnTo>
                      <a:pt x="50" y="56"/>
                    </a:lnTo>
                    <a:lnTo>
                      <a:pt x="44" y="69"/>
                    </a:lnTo>
                    <a:lnTo>
                      <a:pt x="40" y="82"/>
                    </a:lnTo>
                    <a:lnTo>
                      <a:pt x="36" y="95"/>
                    </a:lnTo>
                    <a:lnTo>
                      <a:pt x="32" y="108"/>
                    </a:lnTo>
                    <a:lnTo>
                      <a:pt x="30" y="122"/>
                    </a:lnTo>
                    <a:lnTo>
                      <a:pt x="29" y="136"/>
                    </a:lnTo>
                    <a:lnTo>
                      <a:pt x="27" y="151"/>
                    </a:lnTo>
                    <a:lnTo>
                      <a:pt x="27" y="166"/>
                    </a:lnTo>
                    <a:lnTo>
                      <a:pt x="27" y="180"/>
                    </a:lnTo>
                    <a:lnTo>
                      <a:pt x="28" y="212"/>
                    </a:lnTo>
                    <a:lnTo>
                      <a:pt x="30" y="242"/>
                    </a:lnTo>
                    <a:lnTo>
                      <a:pt x="34" y="274"/>
                    </a:lnTo>
                    <a:lnTo>
                      <a:pt x="41" y="306"/>
                    </a:lnTo>
                    <a:lnTo>
                      <a:pt x="47" y="337"/>
                    </a:lnTo>
                    <a:lnTo>
                      <a:pt x="55" y="368"/>
                    </a:lnTo>
                    <a:lnTo>
                      <a:pt x="71" y="430"/>
                    </a:lnTo>
                    <a:lnTo>
                      <a:pt x="87" y="487"/>
                    </a:lnTo>
                    <a:lnTo>
                      <a:pt x="96" y="516"/>
                    </a:lnTo>
                    <a:lnTo>
                      <a:pt x="108" y="554"/>
                    </a:lnTo>
                    <a:lnTo>
                      <a:pt x="123" y="595"/>
                    </a:lnTo>
                    <a:lnTo>
                      <a:pt x="141" y="637"/>
                    </a:lnTo>
                    <a:lnTo>
                      <a:pt x="161" y="680"/>
                    </a:lnTo>
                    <a:lnTo>
                      <a:pt x="183" y="723"/>
                    </a:lnTo>
                    <a:lnTo>
                      <a:pt x="207" y="768"/>
                    </a:lnTo>
                    <a:lnTo>
                      <a:pt x="233" y="810"/>
                    </a:lnTo>
                    <a:lnTo>
                      <a:pt x="260" y="852"/>
                    </a:lnTo>
                    <a:lnTo>
                      <a:pt x="288" y="892"/>
                    </a:lnTo>
                    <a:lnTo>
                      <a:pt x="316" y="928"/>
                    </a:lnTo>
                    <a:lnTo>
                      <a:pt x="331" y="946"/>
                    </a:lnTo>
                    <a:lnTo>
                      <a:pt x="345" y="963"/>
                    </a:lnTo>
                    <a:lnTo>
                      <a:pt x="361" y="978"/>
                    </a:lnTo>
                    <a:lnTo>
                      <a:pt x="376" y="993"/>
                    </a:lnTo>
                    <a:lnTo>
                      <a:pt x="390" y="1006"/>
                    </a:lnTo>
                    <a:lnTo>
                      <a:pt x="405" y="1019"/>
                    </a:lnTo>
                    <a:lnTo>
                      <a:pt x="420" y="1030"/>
                    </a:lnTo>
                    <a:lnTo>
                      <a:pt x="434" y="1041"/>
                    </a:lnTo>
                    <a:lnTo>
                      <a:pt x="449" y="1048"/>
                    </a:lnTo>
                    <a:lnTo>
                      <a:pt x="463" y="1056"/>
                    </a:lnTo>
                    <a:lnTo>
                      <a:pt x="477" y="1061"/>
                    </a:lnTo>
                    <a:lnTo>
                      <a:pt x="491" y="1066"/>
                    </a:lnTo>
                    <a:lnTo>
                      <a:pt x="532" y="1074"/>
                    </a:lnTo>
                    <a:lnTo>
                      <a:pt x="572" y="1082"/>
                    </a:lnTo>
                    <a:lnTo>
                      <a:pt x="612" y="1088"/>
                    </a:lnTo>
                    <a:lnTo>
                      <a:pt x="652" y="1093"/>
                    </a:lnTo>
                    <a:lnTo>
                      <a:pt x="691" y="1096"/>
                    </a:lnTo>
                    <a:lnTo>
                      <a:pt x="730" y="1098"/>
                    </a:lnTo>
                    <a:lnTo>
                      <a:pt x="769" y="1100"/>
                    </a:lnTo>
                    <a:lnTo>
                      <a:pt x="808" y="1100"/>
                    </a:lnTo>
                    <a:lnTo>
                      <a:pt x="846" y="1100"/>
                    </a:lnTo>
                    <a:lnTo>
                      <a:pt x="884" y="1099"/>
                    </a:lnTo>
                    <a:lnTo>
                      <a:pt x="923" y="1097"/>
                    </a:lnTo>
                    <a:lnTo>
                      <a:pt x="961" y="1095"/>
                    </a:lnTo>
                    <a:lnTo>
                      <a:pt x="1039" y="1089"/>
                    </a:lnTo>
                    <a:lnTo>
                      <a:pt x="1116" y="1083"/>
                    </a:lnTo>
                    <a:lnTo>
                      <a:pt x="1181" y="1077"/>
                    </a:lnTo>
                    <a:lnTo>
                      <a:pt x="1246" y="1072"/>
                    </a:lnTo>
                    <a:lnTo>
                      <a:pt x="1312" y="1068"/>
                    </a:lnTo>
                    <a:lnTo>
                      <a:pt x="1379" y="1065"/>
                    </a:lnTo>
                    <a:lnTo>
                      <a:pt x="1447" y="1063"/>
                    </a:lnTo>
                    <a:lnTo>
                      <a:pt x="1517" y="1065"/>
                    </a:lnTo>
                    <a:lnTo>
                      <a:pt x="1553" y="1066"/>
                    </a:lnTo>
                    <a:lnTo>
                      <a:pt x="1588" y="1068"/>
                    </a:lnTo>
                    <a:lnTo>
                      <a:pt x="1625" y="1070"/>
                    </a:lnTo>
                    <a:lnTo>
                      <a:pt x="1662" y="1073"/>
                    </a:lnTo>
                    <a:lnTo>
                      <a:pt x="1714" y="1080"/>
                    </a:lnTo>
                    <a:lnTo>
                      <a:pt x="1763" y="1086"/>
                    </a:lnTo>
                    <a:lnTo>
                      <a:pt x="1811" y="1095"/>
                    </a:lnTo>
                    <a:lnTo>
                      <a:pt x="1857" y="1103"/>
                    </a:lnTo>
                    <a:lnTo>
                      <a:pt x="1901" y="1113"/>
                    </a:lnTo>
                    <a:lnTo>
                      <a:pt x="1944" y="1124"/>
                    </a:lnTo>
                    <a:lnTo>
                      <a:pt x="1985" y="1136"/>
                    </a:lnTo>
                    <a:lnTo>
                      <a:pt x="2023" y="1147"/>
                    </a:lnTo>
                    <a:lnTo>
                      <a:pt x="2061" y="1160"/>
                    </a:lnTo>
                    <a:lnTo>
                      <a:pt x="2098" y="1171"/>
                    </a:lnTo>
                    <a:lnTo>
                      <a:pt x="2133" y="1184"/>
                    </a:lnTo>
                    <a:lnTo>
                      <a:pt x="2166" y="1197"/>
                    </a:lnTo>
                    <a:lnTo>
                      <a:pt x="2231" y="1222"/>
                    </a:lnTo>
                    <a:lnTo>
                      <a:pt x="2290" y="1247"/>
                    </a:lnTo>
                    <a:lnTo>
                      <a:pt x="2329" y="1263"/>
                    </a:lnTo>
                    <a:lnTo>
                      <a:pt x="2367" y="1279"/>
                    </a:lnTo>
                    <a:lnTo>
                      <a:pt x="2404" y="1293"/>
                    </a:lnTo>
                    <a:lnTo>
                      <a:pt x="2439" y="1306"/>
                    </a:lnTo>
                    <a:lnTo>
                      <a:pt x="2475" y="1317"/>
                    </a:lnTo>
                    <a:lnTo>
                      <a:pt x="2509" y="1326"/>
                    </a:lnTo>
                    <a:lnTo>
                      <a:pt x="2526" y="1330"/>
                    </a:lnTo>
                    <a:lnTo>
                      <a:pt x="2543" y="1333"/>
                    </a:lnTo>
                    <a:lnTo>
                      <a:pt x="2560" y="1335"/>
                    </a:lnTo>
                    <a:lnTo>
                      <a:pt x="2576" y="1337"/>
                    </a:lnTo>
                    <a:lnTo>
                      <a:pt x="2595" y="1338"/>
                    </a:lnTo>
                    <a:lnTo>
                      <a:pt x="2612" y="1339"/>
                    </a:lnTo>
                    <a:lnTo>
                      <a:pt x="2627" y="1339"/>
                    </a:lnTo>
                    <a:lnTo>
                      <a:pt x="2642" y="1339"/>
                    </a:lnTo>
                    <a:lnTo>
                      <a:pt x="2655" y="1338"/>
                    </a:lnTo>
                    <a:lnTo>
                      <a:pt x="2668" y="1335"/>
                    </a:lnTo>
                    <a:lnTo>
                      <a:pt x="2679" y="1333"/>
                    </a:lnTo>
                    <a:lnTo>
                      <a:pt x="2689" y="1330"/>
                    </a:lnTo>
                    <a:lnTo>
                      <a:pt x="2694" y="1330"/>
                    </a:lnTo>
                    <a:lnTo>
                      <a:pt x="2699" y="1331"/>
                    </a:lnTo>
                    <a:lnTo>
                      <a:pt x="2704" y="1334"/>
                    </a:lnTo>
                    <a:lnTo>
                      <a:pt x="2706" y="1339"/>
                    </a:lnTo>
                    <a:lnTo>
                      <a:pt x="2707" y="1344"/>
                    </a:lnTo>
                    <a:lnTo>
                      <a:pt x="2705" y="1349"/>
                    </a:lnTo>
                    <a:lnTo>
                      <a:pt x="2702" y="1354"/>
                    </a:lnTo>
                    <a:lnTo>
                      <a:pt x="2697" y="1356"/>
                    </a:lnTo>
                    <a:lnTo>
                      <a:pt x="2682" y="1360"/>
                    </a:lnTo>
                    <a:lnTo>
                      <a:pt x="2664" y="1364"/>
                    </a:lnTo>
                    <a:lnTo>
                      <a:pt x="2643" y="1366"/>
                    </a:lnTo>
                    <a:lnTo>
                      <a:pt x="2622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3" name="Freeform 54"/>
              <p:cNvSpPr>
                <a:spLocks/>
              </p:cNvSpPr>
              <p:nvPr/>
            </p:nvSpPr>
            <p:spPr bwMode="auto">
              <a:xfrm>
                <a:off x="3129" y="3416"/>
                <a:ext cx="280" cy="904"/>
              </a:xfrm>
              <a:custGeom>
                <a:avLst/>
                <a:gdLst>
                  <a:gd name="T0" fmla="*/ 761 w 840"/>
                  <a:gd name="T1" fmla="*/ 2652 h 2712"/>
                  <a:gd name="T2" fmla="*/ 743 w 840"/>
                  <a:gd name="T3" fmla="*/ 2549 h 2712"/>
                  <a:gd name="T4" fmla="*/ 722 w 840"/>
                  <a:gd name="T5" fmla="*/ 2432 h 2712"/>
                  <a:gd name="T6" fmla="*/ 712 w 840"/>
                  <a:gd name="T7" fmla="*/ 2346 h 2712"/>
                  <a:gd name="T8" fmla="*/ 715 w 840"/>
                  <a:gd name="T9" fmla="*/ 2292 h 2712"/>
                  <a:gd name="T10" fmla="*/ 732 w 840"/>
                  <a:gd name="T11" fmla="*/ 2220 h 2712"/>
                  <a:gd name="T12" fmla="*/ 771 w 840"/>
                  <a:gd name="T13" fmla="*/ 2090 h 2712"/>
                  <a:gd name="T14" fmla="*/ 789 w 840"/>
                  <a:gd name="T15" fmla="*/ 2011 h 2712"/>
                  <a:gd name="T16" fmla="*/ 804 w 840"/>
                  <a:gd name="T17" fmla="*/ 1921 h 2712"/>
                  <a:gd name="T18" fmla="*/ 812 w 840"/>
                  <a:gd name="T19" fmla="*/ 1817 h 2712"/>
                  <a:gd name="T20" fmla="*/ 811 w 840"/>
                  <a:gd name="T21" fmla="*/ 1696 h 2712"/>
                  <a:gd name="T22" fmla="*/ 798 w 840"/>
                  <a:gd name="T23" fmla="*/ 1558 h 2712"/>
                  <a:gd name="T24" fmla="*/ 770 w 840"/>
                  <a:gd name="T25" fmla="*/ 1399 h 2712"/>
                  <a:gd name="T26" fmla="*/ 724 w 840"/>
                  <a:gd name="T27" fmla="*/ 1220 h 2712"/>
                  <a:gd name="T28" fmla="*/ 660 w 840"/>
                  <a:gd name="T29" fmla="*/ 1017 h 2712"/>
                  <a:gd name="T30" fmla="*/ 571 w 840"/>
                  <a:gd name="T31" fmla="*/ 788 h 2712"/>
                  <a:gd name="T32" fmla="*/ 491 w 840"/>
                  <a:gd name="T33" fmla="*/ 611 h 2712"/>
                  <a:gd name="T34" fmla="*/ 412 w 840"/>
                  <a:gd name="T35" fmla="*/ 474 h 2712"/>
                  <a:gd name="T36" fmla="*/ 319 w 840"/>
                  <a:gd name="T37" fmla="*/ 343 h 2712"/>
                  <a:gd name="T38" fmla="*/ 213 w 840"/>
                  <a:gd name="T39" fmla="*/ 218 h 2712"/>
                  <a:gd name="T40" fmla="*/ 93 w 840"/>
                  <a:gd name="T41" fmla="*/ 100 h 2712"/>
                  <a:gd name="T42" fmla="*/ 2 w 840"/>
                  <a:gd name="T43" fmla="*/ 20 h 2712"/>
                  <a:gd name="T44" fmla="*/ 3 w 840"/>
                  <a:gd name="T45" fmla="*/ 5 h 2712"/>
                  <a:gd name="T46" fmla="*/ 17 w 840"/>
                  <a:gd name="T47" fmla="*/ 0 h 2712"/>
                  <a:gd name="T48" fmla="*/ 111 w 840"/>
                  <a:gd name="T49" fmla="*/ 79 h 2712"/>
                  <a:gd name="T50" fmla="*/ 233 w 840"/>
                  <a:gd name="T51" fmla="*/ 200 h 2712"/>
                  <a:gd name="T52" fmla="*/ 341 w 840"/>
                  <a:gd name="T53" fmla="*/ 326 h 2712"/>
                  <a:gd name="T54" fmla="*/ 435 w 840"/>
                  <a:gd name="T55" fmla="*/ 460 h 2712"/>
                  <a:gd name="T56" fmla="*/ 515 w 840"/>
                  <a:gd name="T57" fmla="*/ 599 h 2712"/>
                  <a:gd name="T58" fmla="*/ 596 w 840"/>
                  <a:gd name="T59" fmla="*/ 778 h 2712"/>
                  <a:gd name="T60" fmla="*/ 685 w 840"/>
                  <a:gd name="T61" fmla="*/ 1010 h 2712"/>
                  <a:gd name="T62" fmla="*/ 751 w 840"/>
                  <a:gd name="T63" fmla="*/ 1215 h 2712"/>
                  <a:gd name="T64" fmla="*/ 797 w 840"/>
                  <a:gd name="T65" fmla="*/ 1397 h 2712"/>
                  <a:gd name="T66" fmla="*/ 825 w 840"/>
                  <a:gd name="T67" fmla="*/ 1557 h 2712"/>
                  <a:gd name="T68" fmla="*/ 838 w 840"/>
                  <a:gd name="T69" fmla="*/ 1697 h 2712"/>
                  <a:gd name="T70" fmla="*/ 839 w 840"/>
                  <a:gd name="T71" fmla="*/ 1819 h 2712"/>
                  <a:gd name="T72" fmla="*/ 831 w 840"/>
                  <a:gd name="T73" fmla="*/ 1925 h 2712"/>
                  <a:gd name="T74" fmla="*/ 816 w 840"/>
                  <a:gd name="T75" fmla="*/ 2017 h 2712"/>
                  <a:gd name="T76" fmla="*/ 797 w 840"/>
                  <a:gd name="T77" fmla="*/ 2097 h 2712"/>
                  <a:gd name="T78" fmla="*/ 758 w 840"/>
                  <a:gd name="T79" fmla="*/ 2226 h 2712"/>
                  <a:gd name="T80" fmla="*/ 742 w 840"/>
                  <a:gd name="T81" fmla="*/ 2294 h 2712"/>
                  <a:gd name="T82" fmla="*/ 739 w 840"/>
                  <a:gd name="T83" fmla="*/ 2345 h 2712"/>
                  <a:gd name="T84" fmla="*/ 749 w 840"/>
                  <a:gd name="T85" fmla="*/ 2429 h 2712"/>
                  <a:gd name="T86" fmla="*/ 769 w 840"/>
                  <a:gd name="T87" fmla="*/ 2545 h 2712"/>
                  <a:gd name="T88" fmla="*/ 788 w 840"/>
                  <a:gd name="T89" fmla="*/ 2648 h 2712"/>
                  <a:gd name="T90" fmla="*/ 771 w 840"/>
                  <a:gd name="T91" fmla="*/ 2712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0" h="2712">
                    <a:moveTo>
                      <a:pt x="771" y="2712"/>
                    </a:moveTo>
                    <a:lnTo>
                      <a:pt x="765" y="2681"/>
                    </a:lnTo>
                    <a:lnTo>
                      <a:pt x="761" y="2652"/>
                    </a:lnTo>
                    <a:lnTo>
                      <a:pt x="756" y="2622"/>
                    </a:lnTo>
                    <a:lnTo>
                      <a:pt x="750" y="2594"/>
                    </a:lnTo>
                    <a:lnTo>
                      <a:pt x="743" y="2549"/>
                    </a:lnTo>
                    <a:lnTo>
                      <a:pt x="735" y="2507"/>
                    </a:lnTo>
                    <a:lnTo>
                      <a:pt x="729" y="2468"/>
                    </a:lnTo>
                    <a:lnTo>
                      <a:pt x="722" y="2432"/>
                    </a:lnTo>
                    <a:lnTo>
                      <a:pt x="718" y="2400"/>
                    </a:lnTo>
                    <a:lnTo>
                      <a:pt x="715" y="2371"/>
                    </a:lnTo>
                    <a:lnTo>
                      <a:pt x="712" y="2346"/>
                    </a:lnTo>
                    <a:lnTo>
                      <a:pt x="711" y="2324"/>
                    </a:lnTo>
                    <a:lnTo>
                      <a:pt x="712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4" y="2039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1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7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60" y="1017"/>
                    </a:lnTo>
                    <a:lnTo>
                      <a:pt x="633" y="944"/>
                    </a:lnTo>
                    <a:lnTo>
                      <a:pt x="603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50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49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2" y="4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4" y="159"/>
                    </a:lnTo>
                    <a:lnTo>
                      <a:pt x="233" y="200"/>
                    </a:lnTo>
                    <a:lnTo>
                      <a:pt x="271" y="241"/>
                    </a:lnTo>
                    <a:lnTo>
                      <a:pt x="306" y="284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9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9"/>
                    </a:lnTo>
                    <a:lnTo>
                      <a:pt x="658" y="935"/>
                    </a:lnTo>
                    <a:lnTo>
                      <a:pt x="685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9" y="1452"/>
                    </a:lnTo>
                    <a:lnTo>
                      <a:pt x="817" y="1506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1" y="1925"/>
                    </a:lnTo>
                    <a:lnTo>
                      <a:pt x="827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4" y="2144"/>
                    </a:lnTo>
                    <a:lnTo>
                      <a:pt x="770" y="2187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5" y="2278"/>
                    </a:lnTo>
                    <a:lnTo>
                      <a:pt x="742" y="2294"/>
                    </a:lnTo>
                    <a:lnTo>
                      <a:pt x="739" y="2309"/>
                    </a:lnTo>
                    <a:lnTo>
                      <a:pt x="738" y="2324"/>
                    </a:lnTo>
                    <a:lnTo>
                      <a:pt x="739" y="2345"/>
                    </a:lnTo>
                    <a:lnTo>
                      <a:pt x="742" y="2370"/>
                    </a:lnTo>
                    <a:lnTo>
                      <a:pt x="745" y="2398"/>
                    </a:lnTo>
                    <a:lnTo>
                      <a:pt x="749" y="2429"/>
                    </a:lnTo>
                    <a:lnTo>
                      <a:pt x="755" y="2465"/>
                    </a:lnTo>
                    <a:lnTo>
                      <a:pt x="762" y="2503"/>
                    </a:lnTo>
                    <a:lnTo>
                      <a:pt x="769" y="2545"/>
                    </a:lnTo>
                    <a:lnTo>
                      <a:pt x="777" y="2590"/>
                    </a:lnTo>
                    <a:lnTo>
                      <a:pt x="783" y="2619"/>
                    </a:lnTo>
                    <a:lnTo>
                      <a:pt x="788" y="2648"/>
                    </a:lnTo>
                    <a:lnTo>
                      <a:pt x="793" y="2680"/>
                    </a:lnTo>
                    <a:lnTo>
                      <a:pt x="799" y="2712"/>
                    </a:lnTo>
                    <a:lnTo>
                      <a:pt x="771" y="2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4" name="Freeform 55"/>
              <p:cNvSpPr>
                <a:spLocks/>
              </p:cNvSpPr>
              <p:nvPr/>
            </p:nvSpPr>
            <p:spPr bwMode="auto">
              <a:xfrm>
                <a:off x="1202" y="3964"/>
                <a:ext cx="174" cy="356"/>
              </a:xfrm>
              <a:custGeom>
                <a:avLst/>
                <a:gdLst>
                  <a:gd name="T0" fmla="*/ 494 w 524"/>
                  <a:gd name="T1" fmla="*/ 1067 h 1067"/>
                  <a:gd name="T2" fmla="*/ 482 w 524"/>
                  <a:gd name="T3" fmla="*/ 1042 h 1067"/>
                  <a:gd name="T4" fmla="*/ 470 w 524"/>
                  <a:gd name="T5" fmla="*/ 1017 h 1067"/>
                  <a:gd name="T6" fmla="*/ 458 w 524"/>
                  <a:gd name="T7" fmla="*/ 995 h 1067"/>
                  <a:gd name="T8" fmla="*/ 446 w 524"/>
                  <a:gd name="T9" fmla="*/ 971 h 1067"/>
                  <a:gd name="T10" fmla="*/ 433 w 524"/>
                  <a:gd name="T11" fmla="*/ 944 h 1067"/>
                  <a:gd name="T12" fmla="*/ 415 w 524"/>
                  <a:gd name="T13" fmla="*/ 906 h 1067"/>
                  <a:gd name="T14" fmla="*/ 395 w 524"/>
                  <a:gd name="T15" fmla="*/ 864 h 1067"/>
                  <a:gd name="T16" fmla="*/ 372 w 524"/>
                  <a:gd name="T17" fmla="*/ 819 h 1067"/>
                  <a:gd name="T18" fmla="*/ 348 w 524"/>
                  <a:gd name="T19" fmla="*/ 770 h 1067"/>
                  <a:gd name="T20" fmla="*/ 323 w 524"/>
                  <a:gd name="T21" fmla="*/ 719 h 1067"/>
                  <a:gd name="T22" fmla="*/ 297 w 524"/>
                  <a:gd name="T23" fmla="*/ 664 h 1067"/>
                  <a:gd name="T24" fmla="*/ 270 w 524"/>
                  <a:gd name="T25" fmla="*/ 608 h 1067"/>
                  <a:gd name="T26" fmla="*/ 242 w 524"/>
                  <a:gd name="T27" fmla="*/ 549 h 1067"/>
                  <a:gd name="T28" fmla="*/ 213 w 524"/>
                  <a:gd name="T29" fmla="*/ 488 h 1067"/>
                  <a:gd name="T30" fmla="*/ 184 w 524"/>
                  <a:gd name="T31" fmla="*/ 425 h 1067"/>
                  <a:gd name="T32" fmla="*/ 154 w 524"/>
                  <a:gd name="T33" fmla="*/ 360 h 1067"/>
                  <a:gd name="T34" fmla="*/ 124 w 524"/>
                  <a:gd name="T35" fmla="*/ 294 h 1067"/>
                  <a:gd name="T36" fmla="*/ 93 w 524"/>
                  <a:gd name="T37" fmla="*/ 226 h 1067"/>
                  <a:gd name="T38" fmla="*/ 63 w 524"/>
                  <a:gd name="T39" fmla="*/ 158 h 1067"/>
                  <a:gd name="T40" fmla="*/ 32 w 524"/>
                  <a:gd name="T41" fmla="*/ 89 h 1067"/>
                  <a:gd name="T42" fmla="*/ 2 w 524"/>
                  <a:gd name="T43" fmla="*/ 19 h 1067"/>
                  <a:gd name="T44" fmla="*/ 0 w 524"/>
                  <a:gd name="T45" fmla="*/ 15 h 1067"/>
                  <a:gd name="T46" fmla="*/ 2 w 524"/>
                  <a:gd name="T47" fmla="*/ 9 h 1067"/>
                  <a:gd name="T48" fmla="*/ 5 w 524"/>
                  <a:gd name="T49" fmla="*/ 5 h 1067"/>
                  <a:gd name="T50" fmla="*/ 9 w 524"/>
                  <a:gd name="T51" fmla="*/ 2 h 1067"/>
                  <a:gd name="T52" fmla="*/ 15 w 524"/>
                  <a:gd name="T53" fmla="*/ 0 h 1067"/>
                  <a:gd name="T54" fmla="*/ 20 w 524"/>
                  <a:gd name="T55" fmla="*/ 2 h 1067"/>
                  <a:gd name="T56" fmla="*/ 24 w 524"/>
                  <a:gd name="T57" fmla="*/ 4 h 1067"/>
                  <a:gd name="T58" fmla="*/ 26 w 524"/>
                  <a:gd name="T59" fmla="*/ 9 h 1067"/>
                  <a:gd name="T60" fmla="*/ 57 w 524"/>
                  <a:gd name="T61" fmla="*/ 78 h 1067"/>
                  <a:gd name="T62" fmla="*/ 88 w 524"/>
                  <a:gd name="T63" fmla="*/ 147 h 1067"/>
                  <a:gd name="T64" fmla="*/ 118 w 524"/>
                  <a:gd name="T65" fmla="*/ 215 h 1067"/>
                  <a:gd name="T66" fmla="*/ 148 w 524"/>
                  <a:gd name="T67" fmla="*/ 283 h 1067"/>
                  <a:gd name="T68" fmla="*/ 179 w 524"/>
                  <a:gd name="T69" fmla="*/ 349 h 1067"/>
                  <a:gd name="T70" fmla="*/ 209 w 524"/>
                  <a:gd name="T71" fmla="*/ 414 h 1067"/>
                  <a:gd name="T72" fmla="*/ 238 w 524"/>
                  <a:gd name="T73" fmla="*/ 477 h 1067"/>
                  <a:gd name="T74" fmla="*/ 267 w 524"/>
                  <a:gd name="T75" fmla="*/ 538 h 1067"/>
                  <a:gd name="T76" fmla="*/ 295 w 524"/>
                  <a:gd name="T77" fmla="*/ 596 h 1067"/>
                  <a:gd name="T78" fmla="*/ 322 w 524"/>
                  <a:gd name="T79" fmla="*/ 654 h 1067"/>
                  <a:gd name="T80" fmla="*/ 348 w 524"/>
                  <a:gd name="T81" fmla="*/ 708 h 1067"/>
                  <a:gd name="T82" fmla="*/ 373 w 524"/>
                  <a:gd name="T83" fmla="*/ 758 h 1067"/>
                  <a:gd name="T84" fmla="*/ 397 w 524"/>
                  <a:gd name="T85" fmla="*/ 807 h 1067"/>
                  <a:gd name="T86" fmla="*/ 418 w 524"/>
                  <a:gd name="T87" fmla="*/ 852 h 1067"/>
                  <a:gd name="T88" fmla="*/ 439 w 524"/>
                  <a:gd name="T89" fmla="*/ 894 h 1067"/>
                  <a:gd name="T90" fmla="*/ 457 w 524"/>
                  <a:gd name="T91" fmla="*/ 932 h 1067"/>
                  <a:gd name="T92" fmla="*/ 471 w 524"/>
                  <a:gd name="T93" fmla="*/ 959 h 1067"/>
                  <a:gd name="T94" fmla="*/ 484 w 524"/>
                  <a:gd name="T95" fmla="*/ 985 h 1067"/>
                  <a:gd name="T96" fmla="*/ 497 w 524"/>
                  <a:gd name="T97" fmla="*/ 1012 h 1067"/>
                  <a:gd name="T98" fmla="*/ 510 w 524"/>
                  <a:gd name="T99" fmla="*/ 1039 h 1067"/>
                  <a:gd name="T100" fmla="*/ 524 w 524"/>
                  <a:gd name="T101" fmla="*/ 1067 h 1067"/>
                  <a:gd name="T102" fmla="*/ 494 w 524"/>
                  <a:gd name="T103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4" h="1067">
                    <a:moveTo>
                      <a:pt x="494" y="1067"/>
                    </a:moveTo>
                    <a:lnTo>
                      <a:pt x="482" y="1042"/>
                    </a:lnTo>
                    <a:lnTo>
                      <a:pt x="470" y="1017"/>
                    </a:lnTo>
                    <a:lnTo>
                      <a:pt x="458" y="995"/>
                    </a:lnTo>
                    <a:lnTo>
                      <a:pt x="446" y="971"/>
                    </a:lnTo>
                    <a:lnTo>
                      <a:pt x="433" y="944"/>
                    </a:lnTo>
                    <a:lnTo>
                      <a:pt x="415" y="906"/>
                    </a:lnTo>
                    <a:lnTo>
                      <a:pt x="395" y="864"/>
                    </a:lnTo>
                    <a:lnTo>
                      <a:pt x="372" y="819"/>
                    </a:lnTo>
                    <a:lnTo>
                      <a:pt x="348" y="770"/>
                    </a:lnTo>
                    <a:lnTo>
                      <a:pt x="323" y="719"/>
                    </a:lnTo>
                    <a:lnTo>
                      <a:pt x="297" y="664"/>
                    </a:lnTo>
                    <a:lnTo>
                      <a:pt x="270" y="608"/>
                    </a:lnTo>
                    <a:lnTo>
                      <a:pt x="242" y="549"/>
                    </a:lnTo>
                    <a:lnTo>
                      <a:pt x="213" y="488"/>
                    </a:lnTo>
                    <a:lnTo>
                      <a:pt x="184" y="425"/>
                    </a:lnTo>
                    <a:lnTo>
                      <a:pt x="154" y="360"/>
                    </a:lnTo>
                    <a:lnTo>
                      <a:pt x="124" y="294"/>
                    </a:lnTo>
                    <a:lnTo>
                      <a:pt x="93" y="226"/>
                    </a:lnTo>
                    <a:lnTo>
                      <a:pt x="63" y="158"/>
                    </a:lnTo>
                    <a:lnTo>
                      <a:pt x="32" y="89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6" y="9"/>
                    </a:lnTo>
                    <a:lnTo>
                      <a:pt x="57" y="78"/>
                    </a:lnTo>
                    <a:lnTo>
                      <a:pt x="88" y="147"/>
                    </a:lnTo>
                    <a:lnTo>
                      <a:pt x="118" y="215"/>
                    </a:lnTo>
                    <a:lnTo>
                      <a:pt x="148" y="283"/>
                    </a:lnTo>
                    <a:lnTo>
                      <a:pt x="179" y="349"/>
                    </a:lnTo>
                    <a:lnTo>
                      <a:pt x="209" y="414"/>
                    </a:lnTo>
                    <a:lnTo>
                      <a:pt x="238" y="477"/>
                    </a:lnTo>
                    <a:lnTo>
                      <a:pt x="267" y="538"/>
                    </a:lnTo>
                    <a:lnTo>
                      <a:pt x="295" y="596"/>
                    </a:lnTo>
                    <a:lnTo>
                      <a:pt x="322" y="654"/>
                    </a:lnTo>
                    <a:lnTo>
                      <a:pt x="348" y="708"/>
                    </a:lnTo>
                    <a:lnTo>
                      <a:pt x="373" y="758"/>
                    </a:lnTo>
                    <a:lnTo>
                      <a:pt x="397" y="807"/>
                    </a:lnTo>
                    <a:lnTo>
                      <a:pt x="418" y="852"/>
                    </a:lnTo>
                    <a:lnTo>
                      <a:pt x="439" y="894"/>
                    </a:lnTo>
                    <a:lnTo>
                      <a:pt x="457" y="932"/>
                    </a:lnTo>
                    <a:lnTo>
                      <a:pt x="471" y="959"/>
                    </a:lnTo>
                    <a:lnTo>
                      <a:pt x="484" y="985"/>
                    </a:lnTo>
                    <a:lnTo>
                      <a:pt x="497" y="1012"/>
                    </a:lnTo>
                    <a:lnTo>
                      <a:pt x="510" y="1039"/>
                    </a:lnTo>
                    <a:lnTo>
                      <a:pt x="524" y="1067"/>
                    </a:lnTo>
                    <a:lnTo>
                      <a:pt x="494" y="10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5" name="Freeform 56"/>
              <p:cNvSpPr>
                <a:spLocks noEditPoints="1"/>
              </p:cNvSpPr>
              <p:nvPr/>
            </p:nvSpPr>
            <p:spPr bwMode="auto">
              <a:xfrm>
                <a:off x="2389" y="1683"/>
                <a:ext cx="195" cy="174"/>
              </a:xfrm>
              <a:custGeom>
                <a:avLst/>
                <a:gdLst>
                  <a:gd name="T0" fmla="*/ 529 w 585"/>
                  <a:gd name="T1" fmla="*/ 519 h 522"/>
                  <a:gd name="T2" fmla="*/ 457 w 585"/>
                  <a:gd name="T3" fmla="*/ 492 h 522"/>
                  <a:gd name="T4" fmla="*/ 365 w 585"/>
                  <a:gd name="T5" fmla="*/ 477 h 522"/>
                  <a:gd name="T6" fmla="*/ 286 w 585"/>
                  <a:gd name="T7" fmla="*/ 478 h 522"/>
                  <a:gd name="T8" fmla="*/ 163 w 585"/>
                  <a:gd name="T9" fmla="*/ 498 h 522"/>
                  <a:gd name="T10" fmla="*/ 109 w 585"/>
                  <a:gd name="T11" fmla="*/ 512 h 522"/>
                  <a:gd name="T12" fmla="*/ 61 w 585"/>
                  <a:gd name="T13" fmla="*/ 509 h 522"/>
                  <a:gd name="T14" fmla="*/ 32 w 585"/>
                  <a:gd name="T15" fmla="*/ 490 h 522"/>
                  <a:gd name="T16" fmla="*/ 11 w 585"/>
                  <a:gd name="T17" fmla="*/ 459 h 522"/>
                  <a:gd name="T18" fmla="*/ 0 w 585"/>
                  <a:gd name="T19" fmla="*/ 415 h 522"/>
                  <a:gd name="T20" fmla="*/ 14 w 585"/>
                  <a:gd name="T21" fmla="*/ 357 h 522"/>
                  <a:gd name="T22" fmla="*/ 70 w 585"/>
                  <a:gd name="T23" fmla="*/ 264 h 522"/>
                  <a:gd name="T24" fmla="*/ 162 w 585"/>
                  <a:gd name="T25" fmla="*/ 158 h 522"/>
                  <a:gd name="T26" fmla="*/ 265 w 585"/>
                  <a:gd name="T27" fmla="*/ 68 h 522"/>
                  <a:gd name="T28" fmla="*/ 350 w 585"/>
                  <a:gd name="T29" fmla="*/ 17 h 522"/>
                  <a:gd name="T30" fmla="*/ 393 w 585"/>
                  <a:gd name="T31" fmla="*/ 4 h 522"/>
                  <a:gd name="T32" fmla="*/ 439 w 585"/>
                  <a:gd name="T33" fmla="*/ 1 h 522"/>
                  <a:gd name="T34" fmla="*/ 479 w 585"/>
                  <a:gd name="T35" fmla="*/ 9 h 522"/>
                  <a:gd name="T36" fmla="*/ 512 w 585"/>
                  <a:gd name="T37" fmla="*/ 29 h 522"/>
                  <a:gd name="T38" fmla="*/ 541 w 585"/>
                  <a:gd name="T39" fmla="*/ 64 h 522"/>
                  <a:gd name="T40" fmla="*/ 568 w 585"/>
                  <a:gd name="T41" fmla="*/ 132 h 522"/>
                  <a:gd name="T42" fmla="*/ 583 w 585"/>
                  <a:gd name="T43" fmla="*/ 220 h 522"/>
                  <a:gd name="T44" fmla="*/ 584 w 585"/>
                  <a:gd name="T45" fmla="*/ 302 h 522"/>
                  <a:gd name="T46" fmla="*/ 560 w 585"/>
                  <a:gd name="T47" fmla="*/ 476 h 522"/>
                  <a:gd name="T48" fmla="*/ 550 w 585"/>
                  <a:gd name="T49" fmla="*/ 518 h 522"/>
                  <a:gd name="T50" fmla="*/ 540 w 585"/>
                  <a:gd name="T51" fmla="*/ 522 h 522"/>
                  <a:gd name="T52" fmla="*/ 343 w 585"/>
                  <a:gd name="T53" fmla="*/ 449 h 522"/>
                  <a:gd name="T54" fmla="*/ 462 w 585"/>
                  <a:gd name="T55" fmla="*/ 465 h 522"/>
                  <a:gd name="T56" fmla="*/ 530 w 585"/>
                  <a:gd name="T57" fmla="*/ 489 h 522"/>
                  <a:gd name="T58" fmla="*/ 550 w 585"/>
                  <a:gd name="T59" fmla="*/ 363 h 522"/>
                  <a:gd name="T60" fmla="*/ 558 w 585"/>
                  <a:gd name="T61" fmla="*/ 253 h 522"/>
                  <a:gd name="T62" fmla="*/ 552 w 585"/>
                  <a:gd name="T63" fmla="*/ 188 h 522"/>
                  <a:gd name="T64" fmla="*/ 533 w 585"/>
                  <a:gd name="T65" fmla="*/ 112 h 522"/>
                  <a:gd name="T66" fmla="*/ 502 w 585"/>
                  <a:gd name="T67" fmla="*/ 58 h 522"/>
                  <a:gd name="T68" fmla="*/ 470 w 585"/>
                  <a:gd name="T69" fmla="*/ 35 h 522"/>
                  <a:gd name="T70" fmla="*/ 437 w 585"/>
                  <a:gd name="T71" fmla="*/ 28 h 522"/>
                  <a:gd name="T72" fmla="*/ 397 w 585"/>
                  <a:gd name="T73" fmla="*/ 30 h 522"/>
                  <a:gd name="T74" fmla="*/ 358 w 585"/>
                  <a:gd name="T75" fmla="*/ 43 h 522"/>
                  <a:gd name="T76" fmla="*/ 278 w 585"/>
                  <a:gd name="T77" fmla="*/ 91 h 522"/>
                  <a:gd name="T78" fmla="*/ 179 w 585"/>
                  <a:gd name="T79" fmla="*/ 179 h 522"/>
                  <a:gd name="T80" fmla="*/ 92 w 585"/>
                  <a:gd name="T81" fmla="*/ 279 h 522"/>
                  <a:gd name="T82" fmla="*/ 40 w 585"/>
                  <a:gd name="T83" fmla="*/ 367 h 522"/>
                  <a:gd name="T84" fmla="*/ 27 w 585"/>
                  <a:gd name="T85" fmla="*/ 413 h 522"/>
                  <a:gd name="T86" fmla="*/ 35 w 585"/>
                  <a:gd name="T87" fmla="*/ 450 h 522"/>
                  <a:gd name="T88" fmla="*/ 65 w 585"/>
                  <a:gd name="T89" fmla="*/ 481 h 522"/>
                  <a:gd name="T90" fmla="*/ 102 w 585"/>
                  <a:gd name="T91" fmla="*/ 486 h 522"/>
                  <a:gd name="T92" fmla="*/ 154 w 585"/>
                  <a:gd name="T93" fmla="*/ 472 h 522"/>
                  <a:gd name="T94" fmla="*/ 273 w 585"/>
                  <a:gd name="T95" fmla="*/ 45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5" h="522">
                    <a:moveTo>
                      <a:pt x="540" y="522"/>
                    </a:moveTo>
                    <a:lnTo>
                      <a:pt x="536" y="522"/>
                    </a:lnTo>
                    <a:lnTo>
                      <a:pt x="532" y="520"/>
                    </a:lnTo>
                    <a:lnTo>
                      <a:pt x="529" y="519"/>
                    </a:lnTo>
                    <a:lnTo>
                      <a:pt x="520" y="513"/>
                    </a:lnTo>
                    <a:lnTo>
                      <a:pt x="505" y="507"/>
                    </a:lnTo>
                    <a:lnTo>
                      <a:pt x="484" y="499"/>
                    </a:lnTo>
                    <a:lnTo>
                      <a:pt x="457" y="492"/>
                    </a:lnTo>
                    <a:lnTo>
                      <a:pt x="424" y="484"/>
                    </a:lnTo>
                    <a:lnTo>
                      <a:pt x="406" y="481"/>
                    </a:lnTo>
                    <a:lnTo>
                      <a:pt x="385" y="479"/>
                    </a:lnTo>
                    <a:lnTo>
                      <a:pt x="365" y="477"/>
                    </a:lnTo>
                    <a:lnTo>
                      <a:pt x="342" y="476"/>
                    </a:lnTo>
                    <a:lnTo>
                      <a:pt x="324" y="476"/>
                    </a:lnTo>
                    <a:lnTo>
                      <a:pt x="305" y="476"/>
                    </a:lnTo>
                    <a:lnTo>
                      <a:pt x="286" y="478"/>
                    </a:lnTo>
                    <a:lnTo>
                      <a:pt x="267" y="479"/>
                    </a:lnTo>
                    <a:lnTo>
                      <a:pt x="229" y="485"/>
                    </a:lnTo>
                    <a:lnTo>
                      <a:pt x="194" y="492"/>
                    </a:lnTo>
                    <a:lnTo>
                      <a:pt x="163" y="498"/>
                    </a:lnTo>
                    <a:lnTo>
                      <a:pt x="139" y="505"/>
                    </a:lnTo>
                    <a:lnTo>
                      <a:pt x="123" y="509"/>
                    </a:lnTo>
                    <a:lnTo>
                      <a:pt x="116" y="510"/>
                    </a:lnTo>
                    <a:lnTo>
                      <a:pt x="109" y="512"/>
                    </a:lnTo>
                    <a:lnTo>
                      <a:pt x="90" y="514"/>
                    </a:lnTo>
                    <a:lnTo>
                      <a:pt x="82" y="514"/>
                    </a:lnTo>
                    <a:lnTo>
                      <a:pt x="72" y="512"/>
                    </a:lnTo>
                    <a:lnTo>
                      <a:pt x="61" y="509"/>
                    </a:lnTo>
                    <a:lnTo>
                      <a:pt x="49" y="504"/>
                    </a:lnTo>
                    <a:lnTo>
                      <a:pt x="44" y="499"/>
                    </a:lnTo>
                    <a:lnTo>
                      <a:pt x="39" y="495"/>
                    </a:lnTo>
                    <a:lnTo>
                      <a:pt x="32" y="490"/>
                    </a:lnTo>
                    <a:lnTo>
                      <a:pt x="27" y="483"/>
                    </a:lnTo>
                    <a:lnTo>
                      <a:pt x="21" y="477"/>
                    </a:lnTo>
                    <a:lnTo>
                      <a:pt x="16" y="468"/>
                    </a:lnTo>
                    <a:lnTo>
                      <a:pt x="11" y="459"/>
                    </a:lnTo>
                    <a:lnTo>
                      <a:pt x="5" y="449"/>
                    </a:lnTo>
                    <a:lnTo>
                      <a:pt x="2" y="439"/>
                    </a:lnTo>
                    <a:lnTo>
                      <a:pt x="0" y="427"/>
                    </a:lnTo>
                    <a:lnTo>
                      <a:pt x="0" y="415"/>
                    </a:lnTo>
                    <a:lnTo>
                      <a:pt x="1" y="402"/>
                    </a:lnTo>
                    <a:lnTo>
                      <a:pt x="3" y="388"/>
                    </a:lnTo>
                    <a:lnTo>
                      <a:pt x="7" y="373"/>
                    </a:lnTo>
                    <a:lnTo>
                      <a:pt x="14" y="357"/>
                    </a:lnTo>
                    <a:lnTo>
                      <a:pt x="21" y="341"/>
                    </a:lnTo>
                    <a:lnTo>
                      <a:pt x="35" y="316"/>
                    </a:lnTo>
                    <a:lnTo>
                      <a:pt x="52" y="290"/>
                    </a:lnTo>
                    <a:lnTo>
                      <a:pt x="70" y="264"/>
                    </a:lnTo>
                    <a:lnTo>
                      <a:pt x="90" y="237"/>
                    </a:lnTo>
                    <a:lnTo>
                      <a:pt x="113" y="210"/>
                    </a:lnTo>
                    <a:lnTo>
                      <a:pt x="137" y="184"/>
                    </a:lnTo>
                    <a:lnTo>
                      <a:pt x="162" y="158"/>
                    </a:lnTo>
                    <a:lnTo>
                      <a:pt x="188" y="133"/>
                    </a:lnTo>
                    <a:lnTo>
                      <a:pt x="214" y="110"/>
                    </a:lnTo>
                    <a:lnTo>
                      <a:pt x="240" y="88"/>
                    </a:lnTo>
                    <a:lnTo>
                      <a:pt x="265" y="68"/>
                    </a:lnTo>
                    <a:lnTo>
                      <a:pt x="291" y="50"/>
                    </a:lnTo>
                    <a:lnTo>
                      <a:pt x="315" y="34"/>
                    </a:lnTo>
                    <a:lnTo>
                      <a:pt x="339" y="22"/>
                    </a:lnTo>
                    <a:lnTo>
                      <a:pt x="350" y="17"/>
                    </a:lnTo>
                    <a:lnTo>
                      <a:pt x="360" y="13"/>
                    </a:lnTo>
                    <a:lnTo>
                      <a:pt x="370" y="8"/>
                    </a:lnTo>
                    <a:lnTo>
                      <a:pt x="380" y="6"/>
                    </a:lnTo>
                    <a:lnTo>
                      <a:pt x="393" y="4"/>
                    </a:lnTo>
                    <a:lnTo>
                      <a:pt x="405" y="2"/>
                    </a:lnTo>
                    <a:lnTo>
                      <a:pt x="417" y="1"/>
                    </a:lnTo>
                    <a:lnTo>
                      <a:pt x="427" y="0"/>
                    </a:lnTo>
                    <a:lnTo>
                      <a:pt x="439" y="1"/>
                    </a:lnTo>
                    <a:lnTo>
                      <a:pt x="450" y="2"/>
                    </a:lnTo>
                    <a:lnTo>
                      <a:pt x="461" y="4"/>
                    </a:lnTo>
                    <a:lnTo>
                      <a:pt x="471" y="6"/>
                    </a:lnTo>
                    <a:lnTo>
                      <a:pt x="479" y="9"/>
                    </a:lnTo>
                    <a:lnTo>
                      <a:pt x="488" y="14"/>
                    </a:lnTo>
                    <a:lnTo>
                      <a:pt x="497" y="18"/>
                    </a:lnTo>
                    <a:lnTo>
                      <a:pt x="504" y="23"/>
                    </a:lnTo>
                    <a:lnTo>
                      <a:pt x="512" y="29"/>
                    </a:lnTo>
                    <a:lnTo>
                      <a:pt x="518" y="35"/>
                    </a:lnTo>
                    <a:lnTo>
                      <a:pt x="525" y="42"/>
                    </a:lnTo>
                    <a:lnTo>
                      <a:pt x="530" y="49"/>
                    </a:lnTo>
                    <a:lnTo>
                      <a:pt x="541" y="64"/>
                    </a:lnTo>
                    <a:lnTo>
                      <a:pt x="549" y="81"/>
                    </a:lnTo>
                    <a:lnTo>
                      <a:pt x="557" y="98"/>
                    </a:lnTo>
                    <a:lnTo>
                      <a:pt x="563" y="115"/>
                    </a:lnTo>
                    <a:lnTo>
                      <a:pt x="568" y="132"/>
                    </a:lnTo>
                    <a:lnTo>
                      <a:pt x="572" y="150"/>
                    </a:lnTo>
                    <a:lnTo>
                      <a:pt x="579" y="183"/>
                    </a:lnTo>
                    <a:lnTo>
                      <a:pt x="582" y="212"/>
                    </a:lnTo>
                    <a:lnTo>
                      <a:pt x="583" y="220"/>
                    </a:lnTo>
                    <a:lnTo>
                      <a:pt x="585" y="238"/>
                    </a:lnTo>
                    <a:lnTo>
                      <a:pt x="585" y="258"/>
                    </a:lnTo>
                    <a:lnTo>
                      <a:pt x="585" y="279"/>
                    </a:lnTo>
                    <a:lnTo>
                      <a:pt x="584" y="302"/>
                    </a:lnTo>
                    <a:lnTo>
                      <a:pt x="579" y="349"/>
                    </a:lnTo>
                    <a:lnTo>
                      <a:pt x="573" y="397"/>
                    </a:lnTo>
                    <a:lnTo>
                      <a:pt x="567" y="439"/>
                    </a:lnTo>
                    <a:lnTo>
                      <a:pt x="560" y="476"/>
                    </a:lnTo>
                    <a:lnTo>
                      <a:pt x="555" y="500"/>
                    </a:lnTo>
                    <a:lnTo>
                      <a:pt x="553" y="511"/>
                    </a:lnTo>
                    <a:lnTo>
                      <a:pt x="552" y="514"/>
                    </a:lnTo>
                    <a:lnTo>
                      <a:pt x="550" y="518"/>
                    </a:lnTo>
                    <a:lnTo>
                      <a:pt x="548" y="520"/>
                    </a:lnTo>
                    <a:lnTo>
                      <a:pt x="545" y="521"/>
                    </a:lnTo>
                    <a:lnTo>
                      <a:pt x="542" y="522"/>
                    </a:lnTo>
                    <a:lnTo>
                      <a:pt x="540" y="522"/>
                    </a:lnTo>
                    <a:close/>
                    <a:moveTo>
                      <a:pt x="329" y="449"/>
                    </a:moveTo>
                    <a:lnTo>
                      <a:pt x="329" y="449"/>
                    </a:lnTo>
                    <a:lnTo>
                      <a:pt x="336" y="449"/>
                    </a:lnTo>
                    <a:lnTo>
                      <a:pt x="343" y="449"/>
                    </a:lnTo>
                    <a:lnTo>
                      <a:pt x="378" y="451"/>
                    </a:lnTo>
                    <a:lnTo>
                      <a:pt x="409" y="454"/>
                    </a:lnTo>
                    <a:lnTo>
                      <a:pt x="437" y="459"/>
                    </a:lnTo>
                    <a:lnTo>
                      <a:pt x="462" y="465"/>
                    </a:lnTo>
                    <a:lnTo>
                      <a:pt x="484" y="471"/>
                    </a:lnTo>
                    <a:lnTo>
                      <a:pt x="502" y="477"/>
                    </a:lnTo>
                    <a:lnTo>
                      <a:pt x="518" y="483"/>
                    </a:lnTo>
                    <a:lnTo>
                      <a:pt x="530" y="489"/>
                    </a:lnTo>
                    <a:lnTo>
                      <a:pt x="534" y="466"/>
                    </a:lnTo>
                    <a:lnTo>
                      <a:pt x="540" y="436"/>
                    </a:lnTo>
                    <a:lnTo>
                      <a:pt x="545" y="401"/>
                    </a:lnTo>
                    <a:lnTo>
                      <a:pt x="550" y="363"/>
                    </a:lnTo>
                    <a:lnTo>
                      <a:pt x="555" y="325"/>
                    </a:lnTo>
                    <a:lnTo>
                      <a:pt x="557" y="288"/>
                    </a:lnTo>
                    <a:lnTo>
                      <a:pt x="558" y="269"/>
                    </a:lnTo>
                    <a:lnTo>
                      <a:pt x="558" y="253"/>
                    </a:lnTo>
                    <a:lnTo>
                      <a:pt x="558" y="237"/>
                    </a:lnTo>
                    <a:lnTo>
                      <a:pt x="556" y="223"/>
                    </a:lnTo>
                    <a:lnTo>
                      <a:pt x="555" y="215"/>
                    </a:lnTo>
                    <a:lnTo>
                      <a:pt x="552" y="188"/>
                    </a:lnTo>
                    <a:lnTo>
                      <a:pt x="546" y="158"/>
                    </a:lnTo>
                    <a:lnTo>
                      <a:pt x="543" y="143"/>
                    </a:lnTo>
                    <a:lnTo>
                      <a:pt x="539" y="127"/>
                    </a:lnTo>
                    <a:lnTo>
                      <a:pt x="533" y="112"/>
                    </a:lnTo>
                    <a:lnTo>
                      <a:pt x="527" y="97"/>
                    </a:lnTo>
                    <a:lnTo>
                      <a:pt x="520" y="83"/>
                    </a:lnTo>
                    <a:lnTo>
                      <a:pt x="512" y="70"/>
                    </a:lnTo>
                    <a:lnTo>
                      <a:pt x="502" y="58"/>
                    </a:lnTo>
                    <a:lnTo>
                      <a:pt x="490" y="47"/>
                    </a:lnTo>
                    <a:lnTo>
                      <a:pt x="484" y="43"/>
                    </a:lnTo>
                    <a:lnTo>
                      <a:pt x="477" y="38"/>
                    </a:lnTo>
                    <a:lnTo>
                      <a:pt x="470" y="35"/>
                    </a:lnTo>
                    <a:lnTo>
                      <a:pt x="462" y="33"/>
                    </a:lnTo>
                    <a:lnTo>
                      <a:pt x="454" y="30"/>
                    </a:lnTo>
                    <a:lnTo>
                      <a:pt x="446" y="29"/>
                    </a:lnTo>
                    <a:lnTo>
                      <a:pt x="437" y="28"/>
                    </a:lnTo>
                    <a:lnTo>
                      <a:pt x="427" y="28"/>
                    </a:lnTo>
                    <a:lnTo>
                      <a:pt x="418" y="28"/>
                    </a:lnTo>
                    <a:lnTo>
                      <a:pt x="408" y="29"/>
                    </a:lnTo>
                    <a:lnTo>
                      <a:pt x="397" y="30"/>
                    </a:lnTo>
                    <a:lnTo>
                      <a:pt x="386" y="32"/>
                    </a:lnTo>
                    <a:lnTo>
                      <a:pt x="378" y="35"/>
                    </a:lnTo>
                    <a:lnTo>
                      <a:pt x="368" y="38"/>
                    </a:lnTo>
                    <a:lnTo>
                      <a:pt x="358" y="43"/>
                    </a:lnTo>
                    <a:lnTo>
                      <a:pt x="347" y="47"/>
                    </a:lnTo>
                    <a:lnTo>
                      <a:pt x="326" y="60"/>
                    </a:lnTo>
                    <a:lnTo>
                      <a:pt x="302" y="74"/>
                    </a:lnTo>
                    <a:lnTo>
                      <a:pt x="278" y="91"/>
                    </a:lnTo>
                    <a:lnTo>
                      <a:pt x="254" y="111"/>
                    </a:lnTo>
                    <a:lnTo>
                      <a:pt x="229" y="132"/>
                    </a:lnTo>
                    <a:lnTo>
                      <a:pt x="204" y="155"/>
                    </a:lnTo>
                    <a:lnTo>
                      <a:pt x="179" y="179"/>
                    </a:lnTo>
                    <a:lnTo>
                      <a:pt x="155" y="204"/>
                    </a:lnTo>
                    <a:lnTo>
                      <a:pt x="133" y="228"/>
                    </a:lnTo>
                    <a:lnTo>
                      <a:pt x="111" y="254"/>
                    </a:lnTo>
                    <a:lnTo>
                      <a:pt x="92" y="279"/>
                    </a:lnTo>
                    <a:lnTo>
                      <a:pt x="74" y="305"/>
                    </a:lnTo>
                    <a:lnTo>
                      <a:pt x="58" y="329"/>
                    </a:lnTo>
                    <a:lnTo>
                      <a:pt x="46" y="353"/>
                    </a:lnTo>
                    <a:lnTo>
                      <a:pt x="40" y="367"/>
                    </a:lnTo>
                    <a:lnTo>
                      <a:pt x="34" y="380"/>
                    </a:lnTo>
                    <a:lnTo>
                      <a:pt x="30" y="391"/>
                    </a:lnTo>
                    <a:lnTo>
                      <a:pt x="28" y="402"/>
                    </a:lnTo>
                    <a:lnTo>
                      <a:pt x="27" y="413"/>
                    </a:lnTo>
                    <a:lnTo>
                      <a:pt x="27" y="422"/>
                    </a:lnTo>
                    <a:lnTo>
                      <a:pt x="28" y="430"/>
                    </a:lnTo>
                    <a:lnTo>
                      <a:pt x="30" y="438"/>
                    </a:lnTo>
                    <a:lnTo>
                      <a:pt x="35" y="450"/>
                    </a:lnTo>
                    <a:lnTo>
                      <a:pt x="42" y="459"/>
                    </a:lnTo>
                    <a:lnTo>
                      <a:pt x="49" y="468"/>
                    </a:lnTo>
                    <a:lnTo>
                      <a:pt x="57" y="475"/>
                    </a:lnTo>
                    <a:lnTo>
                      <a:pt x="65" y="481"/>
                    </a:lnTo>
                    <a:lnTo>
                      <a:pt x="73" y="484"/>
                    </a:lnTo>
                    <a:lnTo>
                      <a:pt x="82" y="486"/>
                    </a:lnTo>
                    <a:lnTo>
                      <a:pt x="90" y="488"/>
                    </a:lnTo>
                    <a:lnTo>
                      <a:pt x="102" y="486"/>
                    </a:lnTo>
                    <a:lnTo>
                      <a:pt x="108" y="485"/>
                    </a:lnTo>
                    <a:lnTo>
                      <a:pt x="114" y="483"/>
                    </a:lnTo>
                    <a:lnTo>
                      <a:pt x="132" y="479"/>
                    </a:lnTo>
                    <a:lnTo>
                      <a:pt x="154" y="472"/>
                    </a:lnTo>
                    <a:lnTo>
                      <a:pt x="184" y="466"/>
                    </a:lnTo>
                    <a:lnTo>
                      <a:pt x="218" y="459"/>
                    </a:lnTo>
                    <a:lnTo>
                      <a:pt x="255" y="454"/>
                    </a:lnTo>
                    <a:lnTo>
                      <a:pt x="273" y="452"/>
                    </a:lnTo>
                    <a:lnTo>
                      <a:pt x="292" y="450"/>
                    </a:lnTo>
                    <a:lnTo>
                      <a:pt x="311" y="449"/>
                    </a:lnTo>
                    <a:lnTo>
                      <a:pt x="329" y="4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6" name="Freeform 57"/>
              <p:cNvSpPr>
                <a:spLocks/>
              </p:cNvSpPr>
              <p:nvPr/>
            </p:nvSpPr>
            <p:spPr bwMode="auto">
              <a:xfrm>
                <a:off x="1636" y="1977"/>
                <a:ext cx="1040" cy="403"/>
              </a:xfrm>
              <a:custGeom>
                <a:avLst/>
                <a:gdLst>
                  <a:gd name="T0" fmla="*/ 1224 w 3121"/>
                  <a:gd name="T1" fmla="*/ 1190 h 1209"/>
                  <a:gd name="T2" fmla="*/ 1001 w 3121"/>
                  <a:gd name="T3" fmla="*/ 1105 h 1209"/>
                  <a:gd name="T4" fmla="*/ 740 w 3121"/>
                  <a:gd name="T5" fmla="*/ 932 h 1209"/>
                  <a:gd name="T6" fmla="*/ 505 w 3121"/>
                  <a:gd name="T7" fmla="*/ 713 h 1209"/>
                  <a:gd name="T8" fmla="*/ 265 w 3121"/>
                  <a:gd name="T9" fmla="*/ 421 h 1209"/>
                  <a:gd name="T10" fmla="*/ 37 w 3121"/>
                  <a:gd name="T11" fmla="*/ 77 h 1209"/>
                  <a:gd name="T12" fmla="*/ 6 w 3121"/>
                  <a:gd name="T13" fmla="*/ 3 h 1209"/>
                  <a:gd name="T14" fmla="*/ 60 w 3121"/>
                  <a:gd name="T15" fmla="*/ 63 h 1209"/>
                  <a:gd name="T16" fmla="*/ 286 w 3121"/>
                  <a:gd name="T17" fmla="*/ 404 h 1209"/>
                  <a:gd name="T18" fmla="*/ 524 w 3121"/>
                  <a:gd name="T19" fmla="*/ 693 h 1209"/>
                  <a:gd name="T20" fmla="*/ 758 w 3121"/>
                  <a:gd name="T21" fmla="*/ 910 h 1209"/>
                  <a:gd name="T22" fmla="*/ 1013 w 3121"/>
                  <a:gd name="T23" fmla="*/ 1080 h 1209"/>
                  <a:gd name="T24" fmla="*/ 1227 w 3121"/>
                  <a:gd name="T25" fmla="*/ 1164 h 1209"/>
                  <a:gd name="T26" fmla="*/ 1410 w 3121"/>
                  <a:gd name="T27" fmla="*/ 1184 h 1209"/>
                  <a:gd name="T28" fmla="*/ 1563 w 3121"/>
                  <a:gd name="T29" fmla="*/ 1159 h 1209"/>
                  <a:gd name="T30" fmla="*/ 1784 w 3121"/>
                  <a:gd name="T31" fmla="*/ 1058 h 1209"/>
                  <a:gd name="T32" fmla="*/ 2107 w 3121"/>
                  <a:gd name="T33" fmla="*/ 875 h 1209"/>
                  <a:gd name="T34" fmla="*/ 2346 w 3121"/>
                  <a:gd name="T35" fmla="*/ 679 h 1209"/>
                  <a:gd name="T36" fmla="*/ 2503 w 3121"/>
                  <a:gd name="T37" fmla="*/ 561 h 1209"/>
                  <a:gd name="T38" fmla="*/ 2669 w 3121"/>
                  <a:gd name="T39" fmla="*/ 483 h 1209"/>
                  <a:gd name="T40" fmla="*/ 2828 w 3121"/>
                  <a:gd name="T41" fmla="*/ 450 h 1209"/>
                  <a:gd name="T42" fmla="*/ 2962 w 3121"/>
                  <a:gd name="T43" fmla="*/ 466 h 1209"/>
                  <a:gd name="T44" fmla="*/ 3061 w 3121"/>
                  <a:gd name="T45" fmla="*/ 543 h 1209"/>
                  <a:gd name="T46" fmla="*/ 3093 w 3121"/>
                  <a:gd name="T47" fmla="*/ 577 h 1209"/>
                  <a:gd name="T48" fmla="*/ 3051 w 3121"/>
                  <a:gd name="T49" fmla="*/ 430 h 1209"/>
                  <a:gd name="T50" fmla="*/ 2939 w 3121"/>
                  <a:gd name="T51" fmla="*/ 359 h 1209"/>
                  <a:gd name="T52" fmla="*/ 2802 w 3121"/>
                  <a:gd name="T53" fmla="*/ 338 h 1209"/>
                  <a:gd name="T54" fmla="*/ 2671 w 3121"/>
                  <a:gd name="T55" fmla="*/ 370 h 1209"/>
                  <a:gd name="T56" fmla="*/ 2471 w 3121"/>
                  <a:gd name="T57" fmla="*/ 486 h 1209"/>
                  <a:gd name="T58" fmla="*/ 2103 w 3121"/>
                  <a:gd name="T59" fmla="*/ 763 h 1209"/>
                  <a:gd name="T60" fmla="*/ 1891 w 3121"/>
                  <a:gd name="T61" fmla="*/ 882 h 1209"/>
                  <a:gd name="T62" fmla="*/ 1485 w 3121"/>
                  <a:gd name="T63" fmla="*/ 986 h 1209"/>
                  <a:gd name="T64" fmla="*/ 1136 w 3121"/>
                  <a:gd name="T65" fmla="*/ 931 h 1209"/>
                  <a:gd name="T66" fmla="*/ 872 w 3121"/>
                  <a:gd name="T67" fmla="*/ 759 h 1209"/>
                  <a:gd name="T68" fmla="*/ 684 w 3121"/>
                  <a:gd name="T69" fmla="*/ 535 h 1209"/>
                  <a:gd name="T70" fmla="*/ 591 w 3121"/>
                  <a:gd name="T71" fmla="*/ 363 h 1209"/>
                  <a:gd name="T72" fmla="*/ 632 w 3121"/>
                  <a:gd name="T73" fmla="*/ 392 h 1209"/>
                  <a:gd name="T74" fmla="*/ 775 w 3121"/>
                  <a:gd name="T75" fmla="*/ 615 h 1209"/>
                  <a:gd name="T76" fmla="*/ 989 w 3121"/>
                  <a:gd name="T77" fmla="*/ 819 h 1209"/>
                  <a:gd name="T78" fmla="*/ 1280 w 3121"/>
                  <a:gd name="T79" fmla="*/ 945 h 1209"/>
                  <a:gd name="T80" fmla="*/ 1658 w 3121"/>
                  <a:gd name="T81" fmla="*/ 933 h 1209"/>
                  <a:gd name="T82" fmla="*/ 1972 w 3121"/>
                  <a:gd name="T83" fmla="*/ 811 h 1209"/>
                  <a:gd name="T84" fmla="*/ 2254 w 3121"/>
                  <a:gd name="T85" fmla="*/ 618 h 1209"/>
                  <a:gd name="T86" fmla="*/ 2547 w 3121"/>
                  <a:gd name="T87" fmla="*/ 403 h 1209"/>
                  <a:gd name="T88" fmla="*/ 2737 w 3121"/>
                  <a:gd name="T89" fmla="*/ 320 h 1209"/>
                  <a:gd name="T90" fmla="*/ 2863 w 3121"/>
                  <a:gd name="T91" fmla="*/ 315 h 1209"/>
                  <a:gd name="T92" fmla="*/ 3008 w 3121"/>
                  <a:gd name="T93" fmla="*/ 361 h 1209"/>
                  <a:gd name="T94" fmla="*/ 3087 w 3121"/>
                  <a:gd name="T95" fmla="*/ 433 h 1209"/>
                  <a:gd name="T96" fmla="*/ 3121 w 3121"/>
                  <a:gd name="T97" fmla="*/ 583 h 1209"/>
                  <a:gd name="T98" fmla="*/ 3110 w 3121"/>
                  <a:gd name="T99" fmla="*/ 756 h 1209"/>
                  <a:gd name="T100" fmla="*/ 3100 w 3121"/>
                  <a:gd name="T101" fmla="*/ 815 h 1209"/>
                  <a:gd name="T102" fmla="*/ 3074 w 3121"/>
                  <a:gd name="T103" fmla="*/ 874 h 1209"/>
                  <a:gd name="T104" fmla="*/ 3065 w 3121"/>
                  <a:gd name="T105" fmla="*/ 820 h 1209"/>
                  <a:gd name="T106" fmla="*/ 3071 w 3121"/>
                  <a:gd name="T107" fmla="*/ 649 h 1209"/>
                  <a:gd name="T108" fmla="*/ 3019 w 3121"/>
                  <a:gd name="T109" fmla="*/ 534 h 1209"/>
                  <a:gd name="T110" fmla="*/ 2923 w 3121"/>
                  <a:gd name="T111" fmla="*/ 483 h 1209"/>
                  <a:gd name="T112" fmla="*/ 2792 w 3121"/>
                  <a:gd name="T113" fmla="*/ 481 h 1209"/>
                  <a:gd name="T114" fmla="*/ 2638 w 3121"/>
                  <a:gd name="T115" fmla="*/ 523 h 1209"/>
                  <a:gd name="T116" fmla="*/ 2476 w 3121"/>
                  <a:gd name="T117" fmla="*/ 609 h 1209"/>
                  <a:gd name="T118" fmla="*/ 2289 w 3121"/>
                  <a:gd name="T119" fmla="*/ 767 h 1209"/>
                  <a:gd name="T120" fmla="*/ 2058 w 3121"/>
                  <a:gd name="T121" fmla="*/ 940 h 1209"/>
                  <a:gd name="T122" fmla="*/ 1688 w 3121"/>
                  <a:gd name="T123" fmla="*/ 1138 h 1209"/>
                  <a:gd name="T124" fmla="*/ 1533 w 3121"/>
                  <a:gd name="T125" fmla="*/ 1193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1" h="1209">
                    <a:moveTo>
                      <a:pt x="1389" y="1209"/>
                    </a:moveTo>
                    <a:lnTo>
                      <a:pt x="1363" y="1209"/>
                    </a:lnTo>
                    <a:lnTo>
                      <a:pt x="1336" y="1207"/>
                    </a:lnTo>
                    <a:lnTo>
                      <a:pt x="1309" y="1205"/>
                    </a:lnTo>
                    <a:lnTo>
                      <a:pt x="1282" y="1201"/>
                    </a:lnTo>
                    <a:lnTo>
                      <a:pt x="1253" y="1196"/>
                    </a:lnTo>
                    <a:lnTo>
                      <a:pt x="1224" y="1190"/>
                    </a:lnTo>
                    <a:lnTo>
                      <a:pt x="1195" y="1182"/>
                    </a:lnTo>
                    <a:lnTo>
                      <a:pt x="1164" y="1173"/>
                    </a:lnTo>
                    <a:lnTo>
                      <a:pt x="1132" y="1163"/>
                    </a:lnTo>
                    <a:lnTo>
                      <a:pt x="1101" y="1150"/>
                    </a:lnTo>
                    <a:lnTo>
                      <a:pt x="1069" y="1137"/>
                    </a:lnTo>
                    <a:lnTo>
                      <a:pt x="1035" y="1121"/>
                    </a:lnTo>
                    <a:lnTo>
                      <a:pt x="1001" y="1105"/>
                    </a:lnTo>
                    <a:lnTo>
                      <a:pt x="966" y="1085"/>
                    </a:lnTo>
                    <a:lnTo>
                      <a:pt x="930" y="1065"/>
                    </a:lnTo>
                    <a:lnTo>
                      <a:pt x="895" y="1042"/>
                    </a:lnTo>
                    <a:lnTo>
                      <a:pt x="855" y="1016"/>
                    </a:lnTo>
                    <a:lnTo>
                      <a:pt x="816" y="989"/>
                    </a:lnTo>
                    <a:lnTo>
                      <a:pt x="778" y="961"/>
                    </a:lnTo>
                    <a:lnTo>
                      <a:pt x="740" y="932"/>
                    </a:lnTo>
                    <a:lnTo>
                      <a:pt x="705" y="902"/>
                    </a:lnTo>
                    <a:lnTo>
                      <a:pt x="669" y="872"/>
                    </a:lnTo>
                    <a:lnTo>
                      <a:pt x="635" y="841"/>
                    </a:lnTo>
                    <a:lnTo>
                      <a:pt x="601" y="810"/>
                    </a:lnTo>
                    <a:lnTo>
                      <a:pt x="569" y="778"/>
                    </a:lnTo>
                    <a:lnTo>
                      <a:pt x="536" y="745"/>
                    </a:lnTo>
                    <a:lnTo>
                      <a:pt x="505" y="713"/>
                    </a:lnTo>
                    <a:lnTo>
                      <a:pt x="475" y="681"/>
                    </a:lnTo>
                    <a:lnTo>
                      <a:pt x="446" y="648"/>
                    </a:lnTo>
                    <a:lnTo>
                      <a:pt x="418" y="615"/>
                    </a:lnTo>
                    <a:lnTo>
                      <a:pt x="389" y="582"/>
                    </a:lnTo>
                    <a:lnTo>
                      <a:pt x="364" y="550"/>
                    </a:lnTo>
                    <a:lnTo>
                      <a:pt x="313" y="485"/>
                    </a:lnTo>
                    <a:lnTo>
                      <a:pt x="265" y="421"/>
                    </a:lnTo>
                    <a:lnTo>
                      <a:pt x="221" y="360"/>
                    </a:lnTo>
                    <a:lnTo>
                      <a:pt x="180" y="301"/>
                    </a:lnTo>
                    <a:lnTo>
                      <a:pt x="143" y="244"/>
                    </a:lnTo>
                    <a:lnTo>
                      <a:pt x="110" y="193"/>
                    </a:lnTo>
                    <a:lnTo>
                      <a:pt x="80" y="144"/>
                    </a:lnTo>
                    <a:lnTo>
                      <a:pt x="53" y="101"/>
                    </a:lnTo>
                    <a:lnTo>
                      <a:pt x="37" y="77"/>
                    </a:lnTo>
                    <a:lnTo>
                      <a:pt x="25" y="57"/>
                    </a:lnTo>
                    <a:lnTo>
                      <a:pt x="13" y="37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1" y="3"/>
                    </a:lnTo>
                    <a:lnTo>
                      <a:pt x="25" y="6"/>
                    </a:lnTo>
                    <a:lnTo>
                      <a:pt x="35" y="22"/>
                    </a:lnTo>
                    <a:lnTo>
                      <a:pt x="47" y="41"/>
                    </a:lnTo>
                    <a:lnTo>
                      <a:pt x="60" y="63"/>
                    </a:lnTo>
                    <a:lnTo>
                      <a:pt x="75" y="87"/>
                    </a:lnTo>
                    <a:lnTo>
                      <a:pt x="102" y="130"/>
                    </a:lnTo>
                    <a:lnTo>
                      <a:pt x="132" y="177"/>
                    </a:lnTo>
                    <a:lnTo>
                      <a:pt x="166" y="229"/>
                    </a:lnTo>
                    <a:lnTo>
                      <a:pt x="203" y="284"/>
                    </a:lnTo>
                    <a:lnTo>
                      <a:pt x="243" y="344"/>
                    </a:lnTo>
                    <a:lnTo>
                      <a:pt x="286" y="404"/>
                    </a:lnTo>
                    <a:lnTo>
                      <a:pt x="333" y="468"/>
                    </a:lnTo>
                    <a:lnTo>
                      <a:pt x="384" y="532"/>
                    </a:lnTo>
                    <a:lnTo>
                      <a:pt x="410" y="564"/>
                    </a:lnTo>
                    <a:lnTo>
                      <a:pt x="437" y="596"/>
                    </a:lnTo>
                    <a:lnTo>
                      <a:pt x="465" y="629"/>
                    </a:lnTo>
                    <a:lnTo>
                      <a:pt x="494" y="662"/>
                    </a:lnTo>
                    <a:lnTo>
                      <a:pt x="524" y="693"/>
                    </a:lnTo>
                    <a:lnTo>
                      <a:pt x="555" y="726"/>
                    </a:lnTo>
                    <a:lnTo>
                      <a:pt x="587" y="758"/>
                    </a:lnTo>
                    <a:lnTo>
                      <a:pt x="619" y="790"/>
                    </a:lnTo>
                    <a:lnTo>
                      <a:pt x="652" y="821"/>
                    </a:lnTo>
                    <a:lnTo>
                      <a:pt x="686" y="851"/>
                    </a:lnTo>
                    <a:lnTo>
                      <a:pt x="721" y="881"/>
                    </a:lnTo>
                    <a:lnTo>
                      <a:pt x="758" y="910"/>
                    </a:lnTo>
                    <a:lnTo>
                      <a:pt x="794" y="939"/>
                    </a:lnTo>
                    <a:lnTo>
                      <a:pt x="831" y="967"/>
                    </a:lnTo>
                    <a:lnTo>
                      <a:pt x="870" y="994"/>
                    </a:lnTo>
                    <a:lnTo>
                      <a:pt x="909" y="1019"/>
                    </a:lnTo>
                    <a:lnTo>
                      <a:pt x="945" y="1042"/>
                    </a:lnTo>
                    <a:lnTo>
                      <a:pt x="979" y="1062"/>
                    </a:lnTo>
                    <a:lnTo>
                      <a:pt x="1013" y="1080"/>
                    </a:lnTo>
                    <a:lnTo>
                      <a:pt x="1045" y="1096"/>
                    </a:lnTo>
                    <a:lnTo>
                      <a:pt x="1077" y="1111"/>
                    </a:lnTo>
                    <a:lnTo>
                      <a:pt x="1109" y="1125"/>
                    </a:lnTo>
                    <a:lnTo>
                      <a:pt x="1139" y="1137"/>
                    </a:lnTo>
                    <a:lnTo>
                      <a:pt x="1169" y="1147"/>
                    </a:lnTo>
                    <a:lnTo>
                      <a:pt x="1198" y="1157"/>
                    </a:lnTo>
                    <a:lnTo>
                      <a:pt x="1227" y="1164"/>
                    </a:lnTo>
                    <a:lnTo>
                      <a:pt x="1255" y="1171"/>
                    </a:lnTo>
                    <a:lnTo>
                      <a:pt x="1282" y="1175"/>
                    </a:lnTo>
                    <a:lnTo>
                      <a:pt x="1309" y="1179"/>
                    </a:lnTo>
                    <a:lnTo>
                      <a:pt x="1335" y="1181"/>
                    </a:lnTo>
                    <a:lnTo>
                      <a:pt x="1360" y="1184"/>
                    </a:lnTo>
                    <a:lnTo>
                      <a:pt x="1385" y="1184"/>
                    </a:lnTo>
                    <a:lnTo>
                      <a:pt x="1410" y="1184"/>
                    </a:lnTo>
                    <a:lnTo>
                      <a:pt x="1434" y="1182"/>
                    </a:lnTo>
                    <a:lnTo>
                      <a:pt x="1456" y="1180"/>
                    </a:lnTo>
                    <a:lnTo>
                      <a:pt x="1479" y="1177"/>
                    </a:lnTo>
                    <a:lnTo>
                      <a:pt x="1501" y="1174"/>
                    </a:lnTo>
                    <a:lnTo>
                      <a:pt x="1522" y="1170"/>
                    </a:lnTo>
                    <a:lnTo>
                      <a:pt x="1543" y="1164"/>
                    </a:lnTo>
                    <a:lnTo>
                      <a:pt x="1563" y="1159"/>
                    </a:lnTo>
                    <a:lnTo>
                      <a:pt x="1584" y="1152"/>
                    </a:lnTo>
                    <a:lnTo>
                      <a:pt x="1603" y="1146"/>
                    </a:lnTo>
                    <a:lnTo>
                      <a:pt x="1622" y="1138"/>
                    </a:lnTo>
                    <a:lnTo>
                      <a:pt x="1640" y="1131"/>
                    </a:lnTo>
                    <a:lnTo>
                      <a:pt x="1676" y="1114"/>
                    </a:lnTo>
                    <a:lnTo>
                      <a:pt x="1709" y="1098"/>
                    </a:lnTo>
                    <a:lnTo>
                      <a:pt x="1784" y="1058"/>
                    </a:lnTo>
                    <a:lnTo>
                      <a:pt x="1868" y="1015"/>
                    </a:lnTo>
                    <a:lnTo>
                      <a:pt x="1942" y="975"/>
                    </a:lnTo>
                    <a:lnTo>
                      <a:pt x="1977" y="956"/>
                    </a:lnTo>
                    <a:lnTo>
                      <a:pt x="2010" y="936"/>
                    </a:lnTo>
                    <a:lnTo>
                      <a:pt x="2043" y="917"/>
                    </a:lnTo>
                    <a:lnTo>
                      <a:pt x="2075" y="896"/>
                    </a:lnTo>
                    <a:lnTo>
                      <a:pt x="2107" y="875"/>
                    </a:lnTo>
                    <a:lnTo>
                      <a:pt x="2139" y="853"/>
                    </a:lnTo>
                    <a:lnTo>
                      <a:pt x="2171" y="829"/>
                    </a:lnTo>
                    <a:lnTo>
                      <a:pt x="2204" y="804"/>
                    </a:lnTo>
                    <a:lnTo>
                      <a:pt x="2237" y="777"/>
                    </a:lnTo>
                    <a:lnTo>
                      <a:pt x="2272" y="746"/>
                    </a:lnTo>
                    <a:lnTo>
                      <a:pt x="2308" y="715"/>
                    </a:lnTo>
                    <a:lnTo>
                      <a:pt x="2346" y="679"/>
                    </a:lnTo>
                    <a:lnTo>
                      <a:pt x="2367" y="660"/>
                    </a:lnTo>
                    <a:lnTo>
                      <a:pt x="2388" y="642"/>
                    </a:lnTo>
                    <a:lnTo>
                      <a:pt x="2411" y="624"/>
                    </a:lnTo>
                    <a:lnTo>
                      <a:pt x="2434" y="607"/>
                    </a:lnTo>
                    <a:lnTo>
                      <a:pt x="2456" y="591"/>
                    </a:lnTo>
                    <a:lnTo>
                      <a:pt x="2479" y="576"/>
                    </a:lnTo>
                    <a:lnTo>
                      <a:pt x="2503" y="561"/>
                    </a:lnTo>
                    <a:lnTo>
                      <a:pt x="2526" y="547"/>
                    </a:lnTo>
                    <a:lnTo>
                      <a:pt x="2550" y="534"/>
                    </a:lnTo>
                    <a:lnTo>
                      <a:pt x="2574" y="522"/>
                    </a:lnTo>
                    <a:lnTo>
                      <a:pt x="2598" y="511"/>
                    </a:lnTo>
                    <a:lnTo>
                      <a:pt x="2621" y="500"/>
                    </a:lnTo>
                    <a:lnTo>
                      <a:pt x="2645" y="492"/>
                    </a:lnTo>
                    <a:lnTo>
                      <a:pt x="2669" y="483"/>
                    </a:lnTo>
                    <a:lnTo>
                      <a:pt x="2693" y="475"/>
                    </a:lnTo>
                    <a:lnTo>
                      <a:pt x="2715" y="468"/>
                    </a:lnTo>
                    <a:lnTo>
                      <a:pt x="2739" y="462"/>
                    </a:lnTo>
                    <a:lnTo>
                      <a:pt x="2762" y="458"/>
                    </a:lnTo>
                    <a:lnTo>
                      <a:pt x="2785" y="454"/>
                    </a:lnTo>
                    <a:lnTo>
                      <a:pt x="2806" y="452"/>
                    </a:lnTo>
                    <a:lnTo>
                      <a:pt x="2828" y="450"/>
                    </a:lnTo>
                    <a:lnTo>
                      <a:pt x="2849" y="448"/>
                    </a:lnTo>
                    <a:lnTo>
                      <a:pt x="2870" y="448"/>
                    </a:lnTo>
                    <a:lnTo>
                      <a:pt x="2889" y="451"/>
                    </a:lnTo>
                    <a:lnTo>
                      <a:pt x="2909" y="453"/>
                    </a:lnTo>
                    <a:lnTo>
                      <a:pt x="2927" y="456"/>
                    </a:lnTo>
                    <a:lnTo>
                      <a:pt x="2945" y="460"/>
                    </a:lnTo>
                    <a:lnTo>
                      <a:pt x="2962" y="466"/>
                    </a:lnTo>
                    <a:lnTo>
                      <a:pt x="2978" y="472"/>
                    </a:lnTo>
                    <a:lnTo>
                      <a:pt x="2993" y="480"/>
                    </a:lnTo>
                    <a:lnTo>
                      <a:pt x="3008" y="489"/>
                    </a:lnTo>
                    <a:lnTo>
                      <a:pt x="3021" y="499"/>
                    </a:lnTo>
                    <a:lnTo>
                      <a:pt x="3036" y="513"/>
                    </a:lnTo>
                    <a:lnTo>
                      <a:pt x="3050" y="527"/>
                    </a:lnTo>
                    <a:lnTo>
                      <a:pt x="3061" y="543"/>
                    </a:lnTo>
                    <a:lnTo>
                      <a:pt x="3071" y="560"/>
                    </a:lnTo>
                    <a:lnTo>
                      <a:pt x="3079" y="576"/>
                    </a:lnTo>
                    <a:lnTo>
                      <a:pt x="3086" y="593"/>
                    </a:lnTo>
                    <a:lnTo>
                      <a:pt x="3090" y="611"/>
                    </a:lnTo>
                    <a:lnTo>
                      <a:pt x="3094" y="630"/>
                    </a:lnTo>
                    <a:lnTo>
                      <a:pt x="3094" y="602"/>
                    </a:lnTo>
                    <a:lnTo>
                      <a:pt x="3093" y="577"/>
                    </a:lnTo>
                    <a:lnTo>
                      <a:pt x="3091" y="554"/>
                    </a:lnTo>
                    <a:lnTo>
                      <a:pt x="3087" y="533"/>
                    </a:lnTo>
                    <a:lnTo>
                      <a:pt x="3083" y="511"/>
                    </a:lnTo>
                    <a:lnTo>
                      <a:pt x="3076" y="491"/>
                    </a:lnTo>
                    <a:lnTo>
                      <a:pt x="3070" y="468"/>
                    </a:lnTo>
                    <a:lnTo>
                      <a:pt x="3062" y="444"/>
                    </a:lnTo>
                    <a:lnTo>
                      <a:pt x="3051" y="430"/>
                    </a:lnTo>
                    <a:lnTo>
                      <a:pt x="3038" y="417"/>
                    </a:lnTo>
                    <a:lnTo>
                      <a:pt x="3024" y="405"/>
                    </a:lnTo>
                    <a:lnTo>
                      <a:pt x="3009" y="393"/>
                    </a:lnTo>
                    <a:lnTo>
                      <a:pt x="2993" y="384"/>
                    </a:lnTo>
                    <a:lnTo>
                      <a:pt x="2976" y="375"/>
                    </a:lnTo>
                    <a:lnTo>
                      <a:pt x="2957" y="366"/>
                    </a:lnTo>
                    <a:lnTo>
                      <a:pt x="2939" y="359"/>
                    </a:lnTo>
                    <a:lnTo>
                      <a:pt x="2919" y="353"/>
                    </a:lnTo>
                    <a:lnTo>
                      <a:pt x="2900" y="348"/>
                    </a:lnTo>
                    <a:lnTo>
                      <a:pt x="2880" y="345"/>
                    </a:lnTo>
                    <a:lnTo>
                      <a:pt x="2860" y="342"/>
                    </a:lnTo>
                    <a:lnTo>
                      <a:pt x="2841" y="339"/>
                    </a:lnTo>
                    <a:lnTo>
                      <a:pt x="2821" y="338"/>
                    </a:lnTo>
                    <a:lnTo>
                      <a:pt x="2802" y="338"/>
                    </a:lnTo>
                    <a:lnTo>
                      <a:pt x="2783" y="340"/>
                    </a:lnTo>
                    <a:lnTo>
                      <a:pt x="2769" y="342"/>
                    </a:lnTo>
                    <a:lnTo>
                      <a:pt x="2755" y="344"/>
                    </a:lnTo>
                    <a:lnTo>
                      <a:pt x="2741" y="347"/>
                    </a:lnTo>
                    <a:lnTo>
                      <a:pt x="2727" y="350"/>
                    </a:lnTo>
                    <a:lnTo>
                      <a:pt x="2699" y="359"/>
                    </a:lnTo>
                    <a:lnTo>
                      <a:pt x="2671" y="370"/>
                    </a:lnTo>
                    <a:lnTo>
                      <a:pt x="2643" y="381"/>
                    </a:lnTo>
                    <a:lnTo>
                      <a:pt x="2615" y="396"/>
                    </a:lnTo>
                    <a:lnTo>
                      <a:pt x="2587" y="411"/>
                    </a:lnTo>
                    <a:lnTo>
                      <a:pt x="2558" y="428"/>
                    </a:lnTo>
                    <a:lnTo>
                      <a:pt x="2530" y="446"/>
                    </a:lnTo>
                    <a:lnTo>
                      <a:pt x="2501" y="466"/>
                    </a:lnTo>
                    <a:lnTo>
                      <a:pt x="2471" y="486"/>
                    </a:lnTo>
                    <a:lnTo>
                      <a:pt x="2442" y="507"/>
                    </a:lnTo>
                    <a:lnTo>
                      <a:pt x="2384" y="551"/>
                    </a:lnTo>
                    <a:lnTo>
                      <a:pt x="2325" y="597"/>
                    </a:lnTo>
                    <a:lnTo>
                      <a:pt x="2271" y="639"/>
                    </a:lnTo>
                    <a:lnTo>
                      <a:pt x="2215" y="682"/>
                    </a:lnTo>
                    <a:lnTo>
                      <a:pt x="2159" y="723"/>
                    </a:lnTo>
                    <a:lnTo>
                      <a:pt x="2103" y="763"/>
                    </a:lnTo>
                    <a:lnTo>
                      <a:pt x="2074" y="781"/>
                    </a:lnTo>
                    <a:lnTo>
                      <a:pt x="2045" y="800"/>
                    </a:lnTo>
                    <a:lnTo>
                      <a:pt x="2015" y="818"/>
                    </a:lnTo>
                    <a:lnTo>
                      <a:pt x="1984" y="835"/>
                    </a:lnTo>
                    <a:lnTo>
                      <a:pt x="1954" y="852"/>
                    </a:lnTo>
                    <a:lnTo>
                      <a:pt x="1923" y="867"/>
                    </a:lnTo>
                    <a:lnTo>
                      <a:pt x="1891" y="882"/>
                    </a:lnTo>
                    <a:lnTo>
                      <a:pt x="1859" y="896"/>
                    </a:lnTo>
                    <a:lnTo>
                      <a:pt x="1791" y="922"/>
                    </a:lnTo>
                    <a:lnTo>
                      <a:pt x="1726" y="943"/>
                    </a:lnTo>
                    <a:lnTo>
                      <a:pt x="1663" y="960"/>
                    </a:lnTo>
                    <a:lnTo>
                      <a:pt x="1602" y="973"/>
                    </a:lnTo>
                    <a:lnTo>
                      <a:pt x="1543" y="982"/>
                    </a:lnTo>
                    <a:lnTo>
                      <a:pt x="1485" y="986"/>
                    </a:lnTo>
                    <a:lnTo>
                      <a:pt x="1429" y="988"/>
                    </a:lnTo>
                    <a:lnTo>
                      <a:pt x="1376" y="986"/>
                    </a:lnTo>
                    <a:lnTo>
                      <a:pt x="1325" y="981"/>
                    </a:lnTo>
                    <a:lnTo>
                      <a:pt x="1275" y="972"/>
                    </a:lnTo>
                    <a:lnTo>
                      <a:pt x="1226" y="961"/>
                    </a:lnTo>
                    <a:lnTo>
                      <a:pt x="1180" y="947"/>
                    </a:lnTo>
                    <a:lnTo>
                      <a:pt x="1136" y="931"/>
                    </a:lnTo>
                    <a:lnTo>
                      <a:pt x="1094" y="912"/>
                    </a:lnTo>
                    <a:lnTo>
                      <a:pt x="1052" y="891"/>
                    </a:lnTo>
                    <a:lnTo>
                      <a:pt x="1013" y="868"/>
                    </a:lnTo>
                    <a:lnTo>
                      <a:pt x="975" y="844"/>
                    </a:lnTo>
                    <a:lnTo>
                      <a:pt x="939" y="817"/>
                    </a:lnTo>
                    <a:lnTo>
                      <a:pt x="905" y="788"/>
                    </a:lnTo>
                    <a:lnTo>
                      <a:pt x="872" y="759"/>
                    </a:lnTo>
                    <a:lnTo>
                      <a:pt x="841" y="729"/>
                    </a:lnTo>
                    <a:lnTo>
                      <a:pt x="811" y="698"/>
                    </a:lnTo>
                    <a:lnTo>
                      <a:pt x="783" y="666"/>
                    </a:lnTo>
                    <a:lnTo>
                      <a:pt x="756" y="634"/>
                    </a:lnTo>
                    <a:lnTo>
                      <a:pt x="731" y="601"/>
                    </a:lnTo>
                    <a:lnTo>
                      <a:pt x="707" y="567"/>
                    </a:lnTo>
                    <a:lnTo>
                      <a:pt x="684" y="535"/>
                    </a:lnTo>
                    <a:lnTo>
                      <a:pt x="663" y="501"/>
                    </a:lnTo>
                    <a:lnTo>
                      <a:pt x="643" y="469"/>
                    </a:lnTo>
                    <a:lnTo>
                      <a:pt x="625" y="437"/>
                    </a:lnTo>
                    <a:lnTo>
                      <a:pt x="609" y="404"/>
                    </a:lnTo>
                    <a:lnTo>
                      <a:pt x="592" y="374"/>
                    </a:lnTo>
                    <a:lnTo>
                      <a:pt x="591" y="369"/>
                    </a:lnTo>
                    <a:lnTo>
                      <a:pt x="591" y="363"/>
                    </a:lnTo>
                    <a:lnTo>
                      <a:pt x="595" y="359"/>
                    </a:lnTo>
                    <a:lnTo>
                      <a:pt x="599" y="356"/>
                    </a:lnTo>
                    <a:lnTo>
                      <a:pt x="603" y="355"/>
                    </a:lnTo>
                    <a:lnTo>
                      <a:pt x="609" y="356"/>
                    </a:lnTo>
                    <a:lnTo>
                      <a:pt x="613" y="358"/>
                    </a:lnTo>
                    <a:lnTo>
                      <a:pt x="616" y="362"/>
                    </a:lnTo>
                    <a:lnTo>
                      <a:pt x="632" y="392"/>
                    </a:lnTo>
                    <a:lnTo>
                      <a:pt x="649" y="423"/>
                    </a:lnTo>
                    <a:lnTo>
                      <a:pt x="666" y="454"/>
                    </a:lnTo>
                    <a:lnTo>
                      <a:pt x="685" y="486"/>
                    </a:lnTo>
                    <a:lnTo>
                      <a:pt x="706" y="519"/>
                    </a:lnTo>
                    <a:lnTo>
                      <a:pt x="727" y="551"/>
                    </a:lnTo>
                    <a:lnTo>
                      <a:pt x="751" y="583"/>
                    </a:lnTo>
                    <a:lnTo>
                      <a:pt x="775" y="615"/>
                    </a:lnTo>
                    <a:lnTo>
                      <a:pt x="802" y="647"/>
                    </a:lnTo>
                    <a:lnTo>
                      <a:pt x="829" y="678"/>
                    </a:lnTo>
                    <a:lnTo>
                      <a:pt x="858" y="709"/>
                    </a:lnTo>
                    <a:lnTo>
                      <a:pt x="888" y="738"/>
                    </a:lnTo>
                    <a:lnTo>
                      <a:pt x="921" y="766"/>
                    </a:lnTo>
                    <a:lnTo>
                      <a:pt x="954" y="794"/>
                    </a:lnTo>
                    <a:lnTo>
                      <a:pt x="989" y="819"/>
                    </a:lnTo>
                    <a:lnTo>
                      <a:pt x="1025" y="844"/>
                    </a:lnTo>
                    <a:lnTo>
                      <a:pt x="1064" y="865"/>
                    </a:lnTo>
                    <a:lnTo>
                      <a:pt x="1104" y="886"/>
                    </a:lnTo>
                    <a:lnTo>
                      <a:pt x="1145" y="904"/>
                    </a:lnTo>
                    <a:lnTo>
                      <a:pt x="1189" y="920"/>
                    </a:lnTo>
                    <a:lnTo>
                      <a:pt x="1234" y="934"/>
                    </a:lnTo>
                    <a:lnTo>
                      <a:pt x="1280" y="945"/>
                    </a:lnTo>
                    <a:lnTo>
                      <a:pt x="1329" y="953"/>
                    </a:lnTo>
                    <a:lnTo>
                      <a:pt x="1380" y="958"/>
                    </a:lnTo>
                    <a:lnTo>
                      <a:pt x="1431" y="960"/>
                    </a:lnTo>
                    <a:lnTo>
                      <a:pt x="1485" y="959"/>
                    </a:lnTo>
                    <a:lnTo>
                      <a:pt x="1541" y="954"/>
                    </a:lnTo>
                    <a:lnTo>
                      <a:pt x="1599" y="945"/>
                    </a:lnTo>
                    <a:lnTo>
                      <a:pt x="1658" y="933"/>
                    </a:lnTo>
                    <a:lnTo>
                      <a:pt x="1720" y="917"/>
                    </a:lnTo>
                    <a:lnTo>
                      <a:pt x="1784" y="896"/>
                    </a:lnTo>
                    <a:lnTo>
                      <a:pt x="1848" y="872"/>
                    </a:lnTo>
                    <a:lnTo>
                      <a:pt x="1880" y="858"/>
                    </a:lnTo>
                    <a:lnTo>
                      <a:pt x="1911" y="844"/>
                    </a:lnTo>
                    <a:lnTo>
                      <a:pt x="1942" y="827"/>
                    </a:lnTo>
                    <a:lnTo>
                      <a:pt x="1972" y="811"/>
                    </a:lnTo>
                    <a:lnTo>
                      <a:pt x="2002" y="794"/>
                    </a:lnTo>
                    <a:lnTo>
                      <a:pt x="2031" y="777"/>
                    </a:lnTo>
                    <a:lnTo>
                      <a:pt x="2060" y="758"/>
                    </a:lnTo>
                    <a:lnTo>
                      <a:pt x="2089" y="739"/>
                    </a:lnTo>
                    <a:lnTo>
                      <a:pt x="2145" y="700"/>
                    </a:lnTo>
                    <a:lnTo>
                      <a:pt x="2200" y="659"/>
                    </a:lnTo>
                    <a:lnTo>
                      <a:pt x="2254" y="618"/>
                    </a:lnTo>
                    <a:lnTo>
                      <a:pt x="2307" y="576"/>
                    </a:lnTo>
                    <a:lnTo>
                      <a:pt x="2369" y="529"/>
                    </a:lnTo>
                    <a:lnTo>
                      <a:pt x="2428" y="484"/>
                    </a:lnTo>
                    <a:lnTo>
                      <a:pt x="2458" y="462"/>
                    </a:lnTo>
                    <a:lnTo>
                      <a:pt x="2488" y="442"/>
                    </a:lnTo>
                    <a:lnTo>
                      <a:pt x="2517" y="421"/>
                    </a:lnTo>
                    <a:lnTo>
                      <a:pt x="2547" y="403"/>
                    </a:lnTo>
                    <a:lnTo>
                      <a:pt x="2576" y="386"/>
                    </a:lnTo>
                    <a:lnTo>
                      <a:pt x="2605" y="370"/>
                    </a:lnTo>
                    <a:lnTo>
                      <a:pt x="2634" y="356"/>
                    </a:lnTo>
                    <a:lnTo>
                      <a:pt x="2664" y="344"/>
                    </a:lnTo>
                    <a:lnTo>
                      <a:pt x="2693" y="333"/>
                    </a:lnTo>
                    <a:lnTo>
                      <a:pt x="2722" y="324"/>
                    </a:lnTo>
                    <a:lnTo>
                      <a:pt x="2737" y="320"/>
                    </a:lnTo>
                    <a:lnTo>
                      <a:pt x="2751" y="318"/>
                    </a:lnTo>
                    <a:lnTo>
                      <a:pt x="2766" y="315"/>
                    </a:lnTo>
                    <a:lnTo>
                      <a:pt x="2781" y="313"/>
                    </a:lnTo>
                    <a:lnTo>
                      <a:pt x="2801" y="311"/>
                    </a:lnTo>
                    <a:lnTo>
                      <a:pt x="2821" y="311"/>
                    </a:lnTo>
                    <a:lnTo>
                      <a:pt x="2842" y="312"/>
                    </a:lnTo>
                    <a:lnTo>
                      <a:pt x="2863" y="315"/>
                    </a:lnTo>
                    <a:lnTo>
                      <a:pt x="2885" y="318"/>
                    </a:lnTo>
                    <a:lnTo>
                      <a:pt x="2907" y="322"/>
                    </a:lnTo>
                    <a:lnTo>
                      <a:pt x="2928" y="328"/>
                    </a:lnTo>
                    <a:lnTo>
                      <a:pt x="2949" y="334"/>
                    </a:lnTo>
                    <a:lnTo>
                      <a:pt x="2969" y="342"/>
                    </a:lnTo>
                    <a:lnTo>
                      <a:pt x="2990" y="351"/>
                    </a:lnTo>
                    <a:lnTo>
                      <a:pt x="3008" y="361"/>
                    </a:lnTo>
                    <a:lnTo>
                      <a:pt x="3026" y="373"/>
                    </a:lnTo>
                    <a:lnTo>
                      <a:pt x="3044" y="386"/>
                    </a:lnTo>
                    <a:lnTo>
                      <a:pt x="3059" y="399"/>
                    </a:lnTo>
                    <a:lnTo>
                      <a:pt x="3073" y="414"/>
                    </a:lnTo>
                    <a:lnTo>
                      <a:pt x="3085" y="430"/>
                    </a:lnTo>
                    <a:lnTo>
                      <a:pt x="3086" y="432"/>
                    </a:lnTo>
                    <a:lnTo>
                      <a:pt x="3087" y="433"/>
                    </a:lnTo>
                    <a:lnTo>
                      <a:pt x="3098" y="468"/>
                    </a:lnTo>
                    <a:lnTo>
                      <a:pt x="3107" y="500"/>
                    </a:lnTo>
                    <a:lnTo>
                      <a:pt x="3112" y="516"/>
                    </a:lnTo>
                    <a:lnTo>
                      <a:pt x="3115" y="533"/>
                    </a:lnTo>
                    <a:lnTo>
                      <a:pt x="3117" y="549"/>
                    </a:lnTo>
                    <a:lnTo>
                      <a:pt x="3119" y="566"/>
                    </a:lnTo>
                    <a:lnTo>
                      <a:pt x="3121" y="583"/>
                    </a:lnTo>
                    <a:lnTo>
                      <a:pt x="3121" y="603"/>
                    </a:lnTo>
                    <a:lnTo>
                      <a:pt x="3121" y="623"/>
                    </a:lnTo>
                    <a:lnTo>
                      <a:pt x="3121" y="646"/>
                    </a:lnTo>
                    <a:lnTo>
                      <a:pt x="3119" y="670"/>
                    </a:lnTo>
                    <a:lnTo>
                      <a:pt x="3117" y="696"/>
                    </a:lnTo>
                    <a:lnTo>
                      <a:pt x="3114" y="725"/>
                    </a:lnTo>
                    <a:lnTo>
                      <a:pt x="3110" y="756"/>
                    </a:lnTo>
                    <a:lnTo>
                      <a:pt x="3110" y="760"/>
                    </a:lnTo>
                    <a:lnTo>
                      <a:pt x="3108" y="769"/>
                    </a:lnTo>
                    <a:lnTo>
                      <a:pt x="3106" y="778"/>
                    </a:lnTo>
                    <a:lnTo>
                      <a:pt x="3105" y="785"/>
                    </a:lnTo>
                    <a:lnTo>
                      <a:pt x="3104" y="794"/>
                    </a:lnTo>
                    <a:lnTo>
                      <a:pt x="3102" y="804"/>
                    </a:lnTo>
                    <a:lnTo>
                      <a:pt x="3100" y="815"/>
                    </a:lnTo>
                    <a:lnTo>
                      <a:pt x="3097" y="831"/>
                    </a:lnTo>
                    <a:lnTo>
                      <a:pt x="3093" y="844"/>
                    </a:lnTo>
                    <a:lnTo>
                      <a:pt x="3089" y="863"/>
                    </a:lnTo>
                    <a:lnTo>
                      <a:pt x="3087" y="868"/>
                    </a:lnTo>
                    <a:lnTo>
                      <a:pt x="3084" y="872"/>
                    </a:lnTo>
                    <a:lnTo>
                      <a:pt x="3078" y="874"/>
                    </a:lnTo>
                    <a:lnTo>
                      <a:pt x="3074" y="874"/>
                    </a:lnTo>
                    <a:lnTo>
                      <a:pt x="3068" y="873"/>
                    </a:lnTo>
                    <a:lnTo>
                      <a:pt x="3065" y="869"/>
                    </a:lnTo>
                    <a:lnTo>
                      <a:pt x="3063" y="865"/>
                    </a:lnTo>
                    <a:lnTo>
                      <a:pt x="3062" y="860"/>
                    </a:lnTo>
                    <a:lnTo>
                      <a:pt x="3063" y="847"/>
                    </a:lnTo>
                    <a:lnTo>
                      <a:pt x="3064" y="833"/>
                    </a:lnTo>
                    <a:lnTo>
                      <a:pt x="3065" y="820"/>
                    </a:lnTo>
                    <a:lnTo>
                      <a:pt x="3066" y="806"/>
                    </a:lnTo>
                    <a:lnTo>
                      <a:pt x="3071" y="766"/>
                    </a:lnTo>
                    <a:lnTo>
                      <a:pt x="3073" y="726"/>
                    </a:lnTo>
                    <a:lnTo>
                      <a:pt x="3074" y="706"/>
                    </a:lnTo>
                    <a:lnTo>
                      <a:pt x="3073" y="687"/>
                    </a:lnTo>
                    <a:lnTo>
                      <a:pt x="3073" y="668"/>
                    </a:lnTo>
                    <a:lnTo>
                      <a:pt x="3071" y="649"/>
                    </a:lnTo>
                    <a:lnTo>
                      <a:pt x="3067" y="631"/>
                    </a:lnTo>
                    <a:lnTo>
                      <a:pt x="3063" y="613"/>
                    </a:lnTo>
                    <a:lnTo>
                      <a:pt x="3058" y="595"/>
                    </a:lnTo>
                    <a:lnTo>
                      <a:pt x="3050" y="579"/>
                    </a:lnTo>
                    <a:lnTo>
                      <a:pt x="3041" y="563"/>
                    </a:lnTo>
                    <a:lnTo>
                      <a:pt x="3031" y="548"/>
                    </a:lnTo>
                    <a:lnTo>
                      <a:pt x="3019" y="534"/>
                    </a:lnTo>
                    <a:lnTo>
                      <a:pt x="3004" y="520"/>
                    </a:lnTo>
                    <a:lnTo>
                      <a:pt x="2993" y="512"/>
                    </a:lnTo>
                    <a:lnTo>
                      <a:pt x="2981" y="505"/>
                    </a:lnTo>
                    <a:lnTo>
                      <a:pt x="2968" y="498"/>
                    </a:lnTo>
                    <a:lnTo>
                      <a:pt x="2954" y="492"/>
                    </a:lnTo>
                    <a:lnTo>
                      <a:pt x="2939" y="487"/>
                    </a:lnTo>
                    <a:lnTo>
                      <a:pt x="2923" y="483"/>
                    </a:lnTo>
                    <a:lnTo>
                      <a:pt x="2907" y="481"/>
                    </a:lnTo>
                    <a:lnTo>
                      <a:pt x="2889" y="479"/>
                    </a:lnTo>
                    <a:lnTo>
                      <a:pt x="2871" y="478"/>
                    </a:lnTo>
                    <a:lnTo>
                      <a:pt x="2851" y="476"/>
                    </a:lnTo>
                    <a:lnTo>
                      <a:pt x="2833" y="478"/>
                    </a:lnTo>
                    <a:lnTo>
                      <a:pt x="2813" y="479"/>
                    </a:lnTo>
                    <a:lnTo>
                      <a:pt x="2792" y="481"/>
                    </a:lnTo>
                    <a:lnTo>
                      <a:pt x="2772" y="484"/>
                    </a:lnTo>
                    <a:lnTo>
                      <a:pt x="2750" y="488"/>
                    </a:lnTo>
                    <a:lnTo>
                      <a:pt x="2728" y="494"/>
                    </a:lnTo>
                    <a:lnTo>
                      <a:pt x="2706" y="500"/>
                    </a:lnTo>
                    <a:lnTo>
                      <a:pt x="2683" y="507"/>
                    </a:lnTo>
                    <a:lnTo>
                      <a:pt x="2660" y="514"/>
                    </a:lnTo>
                    <a:lnTo>
                      <a:pt x="2638" y="523"/>
                    </a:lnTo>
                    <a:lnTo>
                      <a:pt x="2615" y="533"/>
                    </a:lnTo>
                    <a:lnTo>
                      <a:pt x="2591" y="543"/>
                    </a:lnTo>
                    <a:lnTo>
                      <a:pt x="2569" y="555"/>
                    </a:lnTo>
                    <a:lnTo>
                      <a:pt x="2545" y="567"/>
                    </a:lnTo>
                    <a:lnTo>
                      <a:pt x="2522" y="580"/>
                    </a:lnTo>
                    <a:lnTo>
                      <a:pt x="2499" y="594"/>
                    </a:lnTo>
                    <a:lnTo>
                      <a:pt x="2476" y="609"/>
                    </a:lnTo>
                    <a:lnTo>
                      <a:pt x="2453" y="625"/>
                    </a:lnTo>
                    <a:lnTo>
                      <a:pt x="2430" y="643"/>
                    </a:lnTo>
                    <a:lnTo>
                      <a:pt x="2408" y="661"/>
                    </a:lnTo>
                    <a:lnTo>
                      <a:pt x="2386" y="679"/>
                    </a:lnTo>
                    <a:lnTo>
                      <a:pt x="2364" y="699"/>
                    </a:lnTo>
                    <a:lnTo>
                      <a:pt x="2326" y="734"/>
                    </a:lnTo>
                    <a:lnTo>
                      <a:pt x="2289" y="767"/>
                    </a:lnTo>
                    <a:lnTo>
                      <a:pt x="2254" y="797"/>
                    </a:lnTo>
                    <a:lnTo>
                      <a:pt x="2220" y="825"/>
                    </a:lnTo>
                    <a:lnTo>
                      <a:pt x="2187" y="851"/>
                    </a:lnTo>
                    <a:lnTo>
                      <a:pt x="2155" y="875"/>
                    </a:lnTo>
                    <a:lnTo>
                      <a:pt x="2123" y="897"/>
                    </a:lnTo>
                    <a:lnTo>
                      <a:pt x="2090" y="919"/>
                    </a:lnTo>
                    <a:lnTo>
                      <a:pt x="2058" y="940"/>
                    </a:lnTo>
                    <a:lnTo>
                      <a:pt x="2025" y="959"/>
                    </a:lnTo>
                    <a:lnTo>
                      <a:pt x="1991" y="978"/>
                    </a:lnTo>
                    <a:lnTo>
                      <a:pt x="1956" y="998"/>
                    </a:lnTo>
                    <a:lnTo>
                      <a:pt x="1881" y="1039"/>
                    </a:lnTo>
                    <a:lnTo>
                      <a:pt x="1796" y="1083"/>
                    </a:lnTo>
                    <a:lnTo>
                      <a:pt x="1721" y="1122"/>
                    </a:lnTo>
                    <a:lnTo>
                      <a:pt x="1688" y="1138"/>
                    </a:lnTo>
                    <a:lnTo>
                      <a:pt x="1653" y="1154"/>
                    </a:lnTo>
                    <a:lnTo>
                      <a:pt x="1635" y="1162"/>
                    </a:lnTo>
                    <a:lnTo>
                      <a:pt x="1616" y="1170"/>
                    </a:lnTo>
                    <a:lnTo>
                      <a:pt x="1596" y="1176"/>
                    </a:lnTo>
                    <a:lnTo>
                      <a:pt x="1575" y="1182"/>
                    </a:lnTo>
                    <a:lnTo>
                      <a:pt x="1555" y="1188"/>
                    </a:lnTo>
                    <a:lnTo>
                      <a:pt x="1533" y="1193"/>
                    </a:lnTo>
                    <a:lnTo>
                      <a:pt x="1510" y="1199"/>
                    </a:lnTo>
                    <a:lnTo>
                      <a:pt x="1488" y="1202"/>
                    </a:lnTo>
                    <a:lnTo>
                      <a:pt x="1464" y="1205"/>
                    </a:lnTo>
                    <a:lnTo>
                      <a:pt x="1440" y="1207"/>
                    </a:lnTo>
                    <a:lnTo>
                      <a:pt x="1415" y="1209"/>
                    </a:lnTo>
                    <a:lnTo>
                      <a:pt x="1389" y="1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7" name="Freeform 58"/>
              <p:cNvSpPr>
                <a:spLocks noEditPoints="1"/>
              </p:cNvSpPr>
              <p:nvPr/>
            </p:nvSpPr>
            <p:spPr bwMode="auto">
              <a:xfrm>
                <a:off x="1368" y="1356"/>
                <a:ext cx="612" cy="1265"/>
              </a:xfrm>
              <a:custGeom>
                <a:avLst/>
                <a:gdLst>
                  <a:gd name="T0" fmla="*/ 1013 w 1837"/>
                  <a:gd name="T1" fmla="*/ 3653 h 3794"/>
                  <a:gd name="T2" fmla="*/ 660 w 1837"/>
                  <a:gd name="T3" fmla="*/ 3373 h 3794"/>
                  <a:gd name="T4" fmla="*/ 278 w 1837"/>
                  <a:gd name="T5" fmla="*/ 2940 h 3794"/>
                  <a:gd name="T6" fmla="*/ 34 w 1837"/>
                  <a:gd name="T7" fmla="*/ 2469 h 3794"/>
                  <a:gd name="T8" fmla="*/ 3 w 1837"/>
                  <a:gd name="T9" fmla="*/ 2255 h 3794"/>
                  <a:gd name="T10" fmla="*/ 47 w 1837"/>
                  <a:gd name="T11" fmla="*/ 2099 h 3794"/>
                  <a:gd name="T12" fmla="*/ 113 w 1837"/>
                  <a:gd name="T13" fmla="*/ 1943 h 3794"/>
                  <a:gd name="T14" fmla="*/ 79 w 1837"/>
                  <a:gd name="T15" fmla="*/ 1722 h 3794"/>
                  <a:gd name="T16" fmla="*/ 118 w 1837"/>
                  <a:gd name="T17" fmla="*/ 1368 h 3794"/>
                  <a:gd name="T18" fmla="*/ 227 w 1837"/>
                  <a:gd name="T19" fmla="*/ 1029 h 3794"/>
                  <a:gd name="T20" fmla="*/ 399 w 1837"/>
                  <a:gd name="T21" fmla="*/ 731 h 3794"/>
                  <a:gd name="T22" fmla="*/ 651 w 1837"/>
                  <a:gd name="T23" fmla="*/ 462 h 3794"/>
                  <a:gd name="T24" fmla="*/ 1080 w 1837"/>
                  <a:gd name="T25" fmla="*/ 176 h 3794"/>
                  <a:gd name="T26" fmla="*/ 1439 w 1837"/>
                  <a:gd name="T27" fmla="*/ 41 h 3794"/>
                  <a:gd name="T28" fmla="*/ 1731 w 1837"/>
                  <a:gd name="T29" fmla="*/ 0 h 3794"/>
                  <a:gd name="T30" fmla="*/ 1836 w 1837"/>
                  <a:gd name="T31" fmla="*/ 498 h 3794"/>
                  <a:gd name="T32" fmla="*/ 1617 w 1837"/>
                  <a:gd name="T33" fmla="*/ 791 h 3794"/>
                  <a:gd name="T34" fmla="*/ 1316 w 1837"/>
                  <a:gd name="T35" fmla="*/ 1244 h 3794"/>
                  <a:gd name="T36" fmla="*/ 1280 w 1837"/>
                  <a:gd name="T37" fmla="*/ 1419 h 3794"/>
                  <a:gd name="T38" fmla="*/ 1332 w 1837"/>
                  <a:gd name="T39" fmla="*/ 1787 h 3794"/>
                  <a:gd name="T40" fmla="*/ 1228 w 1837"/>
                  <a:gd name="T41" fmla="*/ 1891 h 3794"/>
                  <a:gd name="T42" fmla="*/ 1111 w 1837"/>
                  <a:gd name="T43" fmla="*/ 1813 h 3794"/>
                  <a:gd name="T44" fmla="*/ 942 w 1837"/>
                  <a:gd name="T45" fmla="*/ 1772 h 3794"/>
                  <a:gd name="T46" fmla="*/ 809 w 1837"/>
                  <a:gd name="T47" fmla="*/ 1826 h 3794"/>
                  <a:gd name="T48" fmla="*/ 749 w 1837"/>
                  <a:gd name="T49" fmla="*/ 1951 h 3794"/>
                  <a:gd name="T50" fmla="*/ 738 w 1837"/>
                  <a:gd name="T51" fmla="*/ 2309 h 3794"/>
                  <a:gd name="T52" fmla="*/ 838 w 1837"/>
                  <a:gd name="T53" fmla="*/ 2601 h 3794"/>
                  <a:gd name="T54" fmla="*/ 1147 w 1837"/>
                  <a:gd name="T55" fmla="*/ 3019 h 3794"/>
                  <a:gd name="T56" fmla="*/ 1285 w 1837"/>
                  <a:gd name="T57" fmla="*/ 3270 h 3794"/>
                  <a:gd name="T58" fmla="*/ 1294 w 1837"/>
                  <a:gd name="T59" fmla="*/ 3614 h 3794"/>
                  <a:gd name="T60" fmla="*/ 1254 w 1837"/>
                  <a:gd name="T61" fmla="*/ 3789 h 3794"/>
                  <a:gd name="T62" fmla="*/ 1638 w 1837"/>
                  <a:gd name="T63" fmla="*/ 33 h 3794"/>
                  <a:gd name="T64" fmla="*/ 1337 w 1837"/>
                  <a:gd name="T65" fmla="*/ 99 h 3794"/>
                  <a:gd name="T66" fmla="*/ 956 w 1837"/>
                  <a:gd name="T67" fmla="*/ 276 h 3794"/>
                  <a:gd name="T68" fmla="*/ 565 w 1837"/>
                  <a:gd name="T69" fmla="*/ 578 h 3794"/>
                  <a:gd name="T70" fmla="*/ 358 w 1837"/>
                  <a:gd name="T71" fmla="*/ 840 h 3794"/>
                  <a:gd name="T72" fmla="*/ 209 w 1837"/>
                  <a:gd name="T73" fmla="*/ 1148 h 3794"/>
                  <a:gd name="T74" fmla="*/ 122 w 1837"/>
                  <a:gd name="T75" fmla="*/ 1492 h 3794"/>
                  <a:gd name="T76" fmla="*/ 116 w 1837"/>
                  <a:gd name="T77" fmla="*/ 1835 h 3794"/>
                  <a:gd name="T78" fmla="*/ 159 w 1837"/>
                  <a:gd name="T79" fmla="*/ 1988 h 3794"/>
                  <a:gd name="T80" fmla="*/ 69 w 1837"/>
                  <a:gd name="T81" fmla="*/ 2112 h 3794"/>
                  <a:gd name="T82" fmla="*/ 28 w 1837"/>
                  <a:gd name="T83" fmla="*/ 2260 h 3794"/>
                  <a:gd name="T84" fmla="*/ 76 w 1837"/>
                  <a:gd name="T85" fmla="*/ 2510 h 3794"/>
                  <a:gd name="T86" fmla="*/ 330 w 1837"/>
                  <a:gd name="T87" fmla="*/ 2966 h 3794"/>
                  <a:gd name="T88" fmla="*/ 678 w 1837"/>
                  <a:gd name="T89" fmla="*/ 3352 h 3794"/>
                  <a:gd name="T90" fmla="*/ 1033 w 1837"/>
                  <a:gd name="T91" fmla="*/ 3635 h 3794"/>
                  <a:gd name="T92" fmla="*/ 1261 w 1837"/>
                  <a:gd name="T93" fmla="*/ 3657 h 3794"/>
                  <a:gd name="T94" fmla="*/ 1273 w 1837"/>
                  <a:gd name="T95" fmla="*/ 3365 h 3794"/>
                  <a:gd name="T96" fmla="*/ 1182 w 1837"/>
                  <a:gd name="T97" fmla="*/ 3116 h 3794"/>
                  <a:gd name="T98" fmla="*/ 887 w 1837"/>
                  <a:gd name="T99" fmla="*/ 2723 h 3794"/>
                  <a:gd name="T100" fmla="*/ 740 w 1837"/>
                  <a:gd name="T101" fmla="*/ 2446 h 3794"/>
                  <a:gd name="T102" fmla="*/ 703 w 1837"/>
                  <a:gd name="T103" fmla="*/ 2052 h 3794"/>
                  <a:gd name="T104" fmla="*/ 761 w 1837"/>
                  <a:gd name="T105" fmla="*/ 1849 h 3794"/>
                  <a:gd name="T106" fmla="*/ 843 w 1837"/>
                  <a:gd name="T107" fmla="*/ 1764 h 3794"/>
                  <a:gd name="T108" fmla="*/ 938 w 1837"/>
                  <a:gd name="T109" fmla="*/ 1745 h 3794"/>
                  <a:gd name="T110" fmla="*/ 1138 w 1837"/>
                  <a:gd name="T111" fmla="*/ 1796 h 3794"/>
                  <a:gd name="T112" fmla="*/ 1278 w 1837"/>
                  <a:gd name="T113" fmla="*/ 1653 h 3794"/>
                  <a:gd name="T114" fmla="*/ 1258 w 1837"/>
                  <a:gd name="T115" fmla="*/ 1316 h 3794"/>
                  <a:gd name="T116" fmla="*/ 1387 w 1837"/>
                  <a:gd name="T117" fmla="*/ 1072 h 3794"/>
                  <a:gd name="T118" fmla="*/ 1771 w 1837"/>
                  <a:gd name="T119" fmla="*/ 539 h 3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7" h="3794">
                    <a:moveTo>
                      <a:pt x="1244" y="3794"/>
                    </a:moveTo>
                    <a:lnTo>
                      <a:pt x="1241" y="3793"/>
                    </a:lnTo>
                    <a:lnTo>
                      <a:pt x="1238" y="3791"/>
                    </a:lnTo>
                    <a:lnTo>
                      <a:pt x="1230" y="3787"/>
                    </a:lnTo>
                    <a:lnTo>
                      <a:pt x="1209" y="3775"/>
                    </a:lnTo>
                    <a:lnTo>
                      <a:pt x="1174" y="3757"/>
                    </a:lnTo>
                    <a:lnTo>
                      <a:pt x="1130" y="3730"/>
                    </a:lnTo>
                    <a:lnTo>
                      <a:pt x="1076" y="3695"/>
                    </a:lnTo>
                    <a:lnTo>
                      <a:pt x="1013" y="3653"/>
                    </a:lnTo>
                    <a:lnTo>
                      <a:pt x="979" y="3630"/>
                    </a:lnTo>
                    <a:lnTo>
                      <a:pt x="943" y="3605"/>
                    </a:lnTo>
                    <a:lnTo>
                      <a:pt x="905" y="3577"/>
                    </a:lnTo>
                    <a:lnTo>
                      <a:pt x="867" y="3548"/>
                    </a:lnTo>
                    <a:lnTo>
                      <a:pt x="828" y="3516"/>
                    </a:lnTo>
                    <a:lnTo>
                      <a:pt x="786" y="3484"/>
                    </a:lnTo>
                    <a:lnTo>
                      <a:pt x="745" y="3448"/>
                    </a:lnTo>
                    <a:lnTo>
                      <a:pt x="703" y="3411"/>
                    </a:lnTo>
                    <a:lnTo>
                      <a:pt x="660" y="3373"/>
                    </a:lnTo>
                    <a:lnTo>
                      <a:pt x="617" y="3333"/>
                    </a:lnTo>
                    <a:lnTo>
                      <a:pt x="574" y="3290"/>
                    </a:lnTo>
                    <a:lnTo>
                      <a:pt x="531" y="3245"/>
                    </a:lnTo>
                    <a:lnTo>
                      <a:pt x="487" y="3199"/>
                    </a:lnTo>
                    <a:lnTo>
                      <a:pt x="444" y="3151"/>
                    </a:lnTo>
                    <a:lnTo>
                      <a:pt x="402" y="3101"/>
                    </a:lnTo>
                    <a:lnTo>
                      <a:pt x="360" y="3049"/>
                    </a:lnTo>
                    <a:lnTo>
                      <a:pt x="319" y="2995"/>
                    </a:lnTo>
                    <a:lnTo>
                      <a:pt x="278" y="2940"/>
                    </a:lnTo>
                    <a:lnTo>
                      <a:pt x="239" y="2881"/>
                    </a:lnTo>
                    <a:lnTo>
                      <a:pt x="200" y="2822"/>
                    </a:lnTo>
                    <a:lnTo>
                      <a:pt x="171" y="2774"/>
                    </a:lnTo>
                    <a:lnTo>
                      <a:pt x="144" y="2724"/>
                    </a:lnTo>
                    <a:lnTo>
                      <a:pt x="118" y="2673"/>
                    </a:lnTo>
                    <a:lnTo>
                      <a:pt x="93" y="2621"/>
                    </a:lnTo>
                    <a:lnTo>
                      <a:pt x="71" y="2569"/>
                    </a:lnTo>
                    <a:lnTo>
                      <a:pt x="51" y="2519"/>
                    </a:lnTo>
                    <a:lnTo>
                      <a:pt x="34" y="2469"/>
                    </a:lnTo>
                    <a:lnTo>
                      <a:pt x="19" y="2422"/>
                    </a:lnTo>
                    <a:lnTo>
                      <a:pt x="13" y="2399"/>
                    </a:lnTo>
                    <a:lnTo>
                      <a:pt x="9" y="2376"/>
                    </a:lnTo>
                    <a:lnTo>
                      <a:pt x="5" y="2355"/>
                    </a:lnTo>
                    <a:lnTo>
                      <a:pt x="3" y="2334"/>
                    </a:lnTo>
                    <a:lnTo>
                      <a:pt x="1" y="2314"/>
                    </a:lnTo>
                    <a:lnTo>
                      <a:pt x="0" y="2293"/>
                    </a:lnTo>
                    <a:lnTo>
                      <a:pt x="1" y="2274"/>
                    </a:lnTo>
                    <a:lnTo>
                      <a:pt x="3" y="2255"/>
                    </a:lnTo>
                    <a:lnTo>
                      <a:pt x="5" y="2237"/>
                    </a:lnTo>
                    <a:lnTo>
                      <a:pt x="7" y="2219"/>
                    </a:lnTo>
                    <a:lnTo>
                      <a:pt x="10" y="2201"/>
                    </a:lnTo>
                    <a:lnTo>
                      <a:pt x="14" y="2185"/>
                    </a:lnTo>
                    <a:lnTo>
                      <a:pt x="19" y="2169"/>
                    </a:lnTo>
                    <a:lnTo>
                      <a:pt x="24" y="2154"/>
                    </a:lnTo>
                    <a:lnTo>
                      <a:pt x="30" y="2139"/>
                    </a:lnTo>
                    <a:lnTo>
                      <a:pt x="35" y="2125"/>
                    </a:lnTo>
                    <a:lnTo>
                      <a:pt x="47" y="2099"/>
                    </a:lnTo>
                    <a:lnTo>
                      <a:pt x="61" y="2075"/>
                    </a:lnTo>
                    <a:lnTo>
                      <a:pt x="74" y="2054"/>
                    </a:lnTo>
                    <a:lnTo>
                      <a:pt x="87" y="2034"/>
                    </a:lnTo>
                    <a:lnTo>
                      <a:pt x="100" y="2019"/>
                    </a:lnTo>
                    <a:lnTo>
                      <a:pt x="112" y="2005"/>
                    </a:lnTo>
                    <a:lnTo>
                      <a:pt x="121" y="1994"/>
                    </a:lnTo>
                    <a:lnTo>
                      <a:pt x="129" y="1987"/>
                    </a:lnTo>
                    <a:lnTo>
                      <a:pt x="122" y="1969"/>
                    </a:lnTo>
                    <a:lnTo>
                      <a:pt x="113" y="1943"/>
                    </a:lnTo>
                    <a:lnTo>
                      <a:pt x="108" y="1927"/>
                    </a:lnTo>
                    <a:lnTo>
                      <a:pt x="103" y="1909"/>
                    </a:lnTo>
                    <a:lnTo>
                      <a:pt x="98" y="1888"/>
                    </a:lnTo>
                    <a:lnTo>
                      <a:pt x="93" y="1866"/>
                    </a:lnTo>
                    <a:lnTo>
                      <a:pt x="89" y="1842"/>
                    </a:lnTo>
                    <a:lnTo>
                      <a:pt x="86" y="1815"/>
                    </a:lnTo>
                    <a:lnTo>
                      <a:pt x="82" y="1786"/>
                    </a:lnTo>
                    <a:lnTo>
                      <a:pt x="80" y="1756"/>
                    </a:lnTo>
                    <a:lnTo>
                      <a:pt x="79" y="1722"/>
                    </a:lnTo>
                    <a:lnTo>
                      <a:pt x="78" y="1688"/>
                    </a:lnTo>
                    <a:lnTo>
                      <a:pt x="79" y="1650"/>
                    </a:lnTo>
                    <a:lnTo>
                      <a:pt x="82" y="1611"/>
                    </a:lnTo>
                    <a:lnTo>
                      <a:pt x="86" y="1570"/>
                    </a:lnTo>
                    <a:lnTo>
                      <a:pt x="90" y="1529"/>
                    </a:lnTo>
                    <a:lnTo>
                      <a:pt x="96" y="1488"/>
                    </a:lnTo>
                    <a:lnTo>
                      <a:pt x="102" y="1448"/>
                    </a:lnTo>
                    <a:lnTo>
                      <a:pt x="109" y="1408"/>
                    </a:lnTo>
                    <a:lnTo>
                      <a:pt x="118" y="1368"/>
                    </a:lnTo>
                    <a:lnTo>
                      <a:pt x="127" y="1328"/>
                    </a:lnTo>
                    <a:lnTo>
                      <a:pt x="136" y="1289"/>
                    </a:lnTo>
                    <a:lnTo>
                      <a:pt x="146" y="1251"/>
                    </a:lnTo>
                    <a:lnTo>
                      <a:pt x="158" y="1214"/>
                    </a:lnTo>
                    <a:lnTo>
                      <a:pt x="170" y="1176"/>
                    </a:lnTo>
                    <a:lnTo>
                      <a:pt x="183" y="1138"/>
                    </a:lnTo>
                    <a:lnTo>
                      <a:pt x="197" y="1101"/>
                    </a:lnTo>
                    <a:lnTo>
                      <a:pt x="211" y="1065"/>
                    </a:lnTo>
                    <a:lnTo>
                      <a:pt x="227" y="1029"/>
                    </a:lnTo>
                    <a:lnTo>
                      <a:pt x="242" y="995"/>
                    </a:lnTo>
                    <a:lnTo>
                      <a:pt x="260" y="959"/>
                    </a:lnTo>
                    <a:lnTo>
                      <a:pt x="277" y="925"/>
                    </a:lnTo>
                    <a:lnTo>
                      <a:pt x="295" y="891"/>
                    </a:lnTo>
                    <a:lnTo>
                      <a:pt x="315" y="857"/>
                    </a:lnTo>
                    <a:lnTo>
                      <a:pt x="335" y="825"/>
                    </a:lnTo>
                    <a:lnTo>
                      <a:pt x="356" y="793"/>
                    </a:lnTo>
                    <a:lnTo>
                      <a:pt x="377" y="761"/>
                    </a:lnTo>
                    <a:lnTo>
                      <a:pt x="399" y="731"/>
                    </a:lnTo>
                    <a:lnTo>
                      <a:pt x="421" y="701"/>
                    </a:lnTo>
                    <a:lnTo>
                      <a:pt x="445" y="671"/>
                    </a:lnTo>
                    <a:lnTo>
                      <a:pt x="469" y="642"/>
                    </a:lnTo>
                    <a:lnTo>
                      <a:pt x="494" y="613"/>
                    </a:lnTo>
                    <a:lnTo>
                      <a:pt x="520" y="585"/>
                    </a:lnTo>
                    <a:lnTo>
                      <a:pt x="547" y="558"/>
                    </a:lnTo>
                    <a:lnTo>
                      <a:pt x="574" y="533"/>
                    </a:lnTo>
                    <a:lnTo>
                      <a:pt x="601" y="507"/>
                    </a:lnTo>
                    <a:lnTo>
                      <a:pt x="651" y="462"/>
                    </a:lnTo>
                    <a:lnTo>
                      <a:pt x="701" y="421"/>
                    </a:lnTo>
                    <a:lnTo>
                      <a:pt x="750" y="382"/>
                    </a:lnTo>
                    <a:lnTo>
                      <a:pt x="799" y="347"/>
                    </a:lnTo>
                    <a:lnTo>
                      <a:pt x="847" y="312"/>
                    </a:lnTo>
                    <a:lnTo>
                      <a:pt x="896" y="281"/>
                    </a:lnTo>
                    <a:lnTo>
                      <a:pt x="943" y="252"/>
                    </a:lnTo>
                    <a:lnTo>
                      <a:pt x="989" y="224"/>
                    </a:lnTo>
                    <a:lnTo>
                      <a:pt x="1035" y="199"/>
                    </a:lnTo>
                    <a:lnTo>
                      <a:pt x="1080" y="176"/>
                    </a:lnTo>
                    <a:lnTo>
                      <a:pt x="1124" y="155"/>
                    </a:lnTo>
                    <a:lnTo>
                      <a:pt x="1168" y="135"/>
                    </a:lnTo>
                    <a:lnTo>
                      <a:pt x="1210" y="117"/>
                    </a:lnTo>
                    <a:lnTo>
                      <a:pt x="1252" y="101"/>
                    </a:lnTo>
                    <a:lnTo>
                      <a:pt x="1292" y="86"/>
                    </a:lnTo>
                    <a:lnTo>
                      <a:pt x="1331" y="73"/>
                    </a:lnTo>
                    <a:lnTo>
                      <a:pt x="1368" y="61"/>
                    </a:lnTo>
                    <a:lnTo>
                      <a:pt x="1404" y="51"/>
                    </a:lnTo>
                    <a:lnTo>
                      <a:pt x="1439" y="41"/>
                    </a:lnTo>
                    <a:lnTo>
                      <a:pt x="1472" y="34"/>
                    </a:lnTo>
                    <a:lnTo>
                      <a:pt x="1505" y="27"/>
                    </a:lnTo>
                    <a:lnTo>
                      <a:pt x="1535" y="21"/>
                    </a:lnTo>
                    <a:lnTo>
                      <a:pt x="1563" y="15"/>
                    </a:lnTo>
                    <a:lnTo>
                      <a:pt x="1590" y="12"/>
                    </a:lnTo>
                    <a:lnTo>
                      <a:pt x="1637" y="6"/>
                    </a:lnTo>
                    <a:lnTo>
                      <a:pt x="1677" y="2"/>
                    </a:lnTo>
                    <a:lnTo>
                      <a:pt x="1709" y="1"/>
                    </a:lnTo>
                    <a:lnTo>
                      <a:pt x="1731" y="0"/>
                    </a:lnTo>
                    <a:lnTo>
                      <a:pt x="1740" y="0"/>
                    </a:lnTo>
                    <a:lnTo>
                      <a:pt x="1743" y="0"/>
                    </a:lnTo>
                    <a:lnTo>
                      <a:pt x="1749" y="1"/>
                    </a:lnTo>
                    <a:lnTo>
                      <a:pt x="1752" y="5"/>
                    </a:lnTo>
                    <a:lnTo>
                      <a:pt x="1755" y="8"/>
                    </a:lnTo>
                    <a:lnTo>
                      <a:pt x="1756" y="12"/>
                    </a:lnTo>
                    <a:lnTo>
                      <a:pt x="1836" y="493"/>
                    </a:lnTo>
                    <a:lnTo>
                      <a:pt x="1837" y="495"/>
                    </a:lnTo>
                    <a:lnTo>
                      <a:pt x="1836" y="498"/>
                    </a:lnTo>
                    <a:lnTo>
                      <a:pt x="1835" y="500"/>
                    </a:lnTo>
                    <a:lnTo>
                      <a:pt x="1834" y="502"/>
                    </a:lnTo>
                    <a:lnTo>
                      <a:pt x="1827" y="511"/>
                    </a:lnTo>
                    <a:lnTo>
                      <a:pt x="1810" y="534"/>
                    </a:lnTo>
                    <a:lnTo>
                      <a:pt x="1783" y="568"/>
                    </a:lnTo>
                    <a:lnTo>
                      <a:pt x="1750" y="612"/>
                    </a:lnTo>
                    <a:lnTo>
                      <a:pt x="1710" y="665"/>
                    </a:lnTo>
                    <a:lnTo>
                      <a:pt x="1664" y="726"/>
                    </a:lnTo>
                    <a:lnTo>
                      <a:pt x="1617" y="791"/>
                    </a:lnTo>
                    <a:lnTo>
                      <a:pt x="1567" y="859"/>
                    </a:lnTo>
                    <a:lnTo>
                      <a:pt x="1518" y="929"/>
                    </a:lnTo>
                    <a:lnTo>
                      <a:pt x="1469" y="999"/>
                    </a:lnTo>
                    <a:lnTo>
                      <a:pt x="1422" y="1067"/>
                    </a:lnTo>
                    <a:lnTo>
                      <a:pt x="1381" y="1132"/>
                    </a:lnTo>
                    <a:lnTo>
                      <a:pt x="1362" y="1162"/>
                    </a:lnTo>
                    <a:lnTo>
                      <a:pt x="1345" y="1191"/>
                    </a:lnTo>
                    <a:lnTo>
                      <a:pt x="1330" y="1218"/>
                    </a:lnTo>
                    <a:lnTo>
                      <a:pt x="1316" y="1244"/>
                    </a:lnTo>
                    <a:lnTo>
                      <a:pt x="1305" y="1267"/>
                    </a:lnTo>
                    <a:lnTo>
                      <a:pt x="1296" y="1287"/>
                    </a:lnTo>
                    <a:lnTo>
                      <a:pt x="1290" y="1305"/>
                    </a:lnTo>
                    <a:lnTo>
                      <a:pt x="1285" y="1321"/>
                    </a:lnTo>
                    <a:lnTo>
                      <a:pt x="1283" y="1335"/>
                    </a:lnTo>
                    <a:lnTo>
                      <a:pt x="1282" y="1351"/>
                    </a:lnTo>
                    <a:lnTo>
                      <a:pt x="1281" y="1366"/>
                    </a:lnTo>
                    <a:lnTo>
                      <a:pt x="1280" y="1383"/>
                    </a:lnTo>
                    <a:lnTo>
                      <a:pt x="1280" y="1419"/>
                    </a:lnTo>
                    <a:lnTo>
                      <a:pt x="1282" y="1455"/>
                    </a:lnTo>
                    <a:lnTo>
                      <a:pt x="1284" y="1494"/>
                    </a:lnTo>
                    <a:lnTo>
                      <a:pt x="1289" y="1532"/>
                    </a:lnTo>
                    <a:lnTo>
                      <a:pt x="1293" y="1571"/>
                    </a:lnTo>
                    <a:lnTo>
                      <a:pt x="1298" y="1609"/>
                    </a:lnTo>
                    <a:lnTo>
                      <a:pt x="1310" y="1677"/>
                    </a:lnTo>
                    <a:lnTo>
                      <a:pt x="1320" y="1734"/>
                    </a:lnTo>
                    <a:lnTo>
                      <a:pt x="1329" y="1772"/>
                    </a:lnTo>
                    <a:lnTo>
                      <a:pt x="1332" y="1787"/>
                    </a:lnTo>
                    <a:lnTo>
                      <a:pt x="1332" y="1790"/>
                    </a:lnTo>
                    <a:lnTo>
                      <a:pt x="1331" y="1794"/>
                    </a:lnTo>
                    <a:lnTo>
                      <a:pt x="1330" y="1798"/>
                    </a:lnTo>
                    <a:lnTo>
                      <a:pt x="1327" y="1800"/>
                    </a:lnTo>
                    <a:lnTo>
                      <a:pt x="1238" y="1886"/>
                    </a:lnTo>
                    <a:lnTo>
                      <a:pt x="1236" y="1888"/>
                    </a:lnTo>
                    <a:lnTo>
                      <a:pt x="1232" y="1889"/>
                    </a:lnTo>
                    <a:lnTo>
                      <a:pt x="1230" y="1891"/>
                    </a:lnTo>
                    <a:lnTo>
                      <a:pt x="1228" y="1891"/>
                    </a:lnTo>
                    <a:lnTo>
                      <a:pt x="1223" y="1889"/>
                    </a:lnTo>
                    <a:lnTo>
                      <a:pt x="1218" y="1886"/>
                    </a:lnTo>
                    <a:lnTo>
                      <a:pt x="1212" y="1880"/>
                    </a:lnTo>
                    <a:lnTo>
                      <a:pt x="1196" y="1866"/>
                    </a:lnTo>
                    <a:lnTo>
                      <a:pt x="1184" y="1856"/>
                    </a:lnTo>
                    <a:lnTo>
                      <a:pt x="1169" y="1846"/>
                    </a:lnTo>
                    <a:lnTo>
                      <a:pt x="1151" y="1834"/>
                    </a:lnTo>
                    <a:lnTo>
                      <a:pt x="1133" y="1824"/>
                    </a:lnTo>
                    <a:lnTo>
                      <a:pt x="1111" y="1813"/>
                    </a:lnTo>
                    <a:lnTo>
                      <a:pt x="1088" y="1802"/>
                    </a:lnTo>
                    <a:lnTo>
                      <a:pt x="1063" y="1792"/>
                    </a:lnTo>
                    <a:lnTo>
                      <a:pt x="1035" y="1785"/>
                    </a:lnTo>
                    <a:lnTo>
                      <a:pt x="1021" y="1780"/>
                    </a:lnTo>
                    <a:lnTo>
                      <a:pt x="1006" y="1778"/>
                    </a:lnTo>
                    <a:lnTo>
                      <a:pt x="991" y="1775"/>
                    </a:lnTo>
                    <a:lnTo>
                      <a:pt x="974" y="1774"/>
                    </a:lnTo>
                    <a:lnTo>
                      <a:pt x="959" y="1772"/>
                    </a:lnTo>
                    <a:lnTo>
                      <a:pt x="942" y="1772"/>
                    </a:lnTo>
                    <a:lnTo>
                      <a:pt x="925" y="1772"/>
                    </a:lnTo>
                    <a:lnTo>
                      <a:pt x="907" y="1773"/>
                    </a:lnTo>
                    <a:lnTo>
                      <a:pt x="892" y="1775"/>
                    </a:lnTo>
                    <a:lnTo>
                      <a:pt x="876" y="1778"/>
                    </a:lnTo>
                    <a:lnTo>
                      <a:pt x="862" y="1785"/>
                    </a:lnTo>
                    <a:lnTo>
                      <a:pt x="848" y="1792"/>
                    </a:lnTo>
                    <a:lnTo>
                      <a:pt x="834" y="1802"/>
                    </a:lnTo>
                    <a:lnTo>
                      <a:pt x="821" y="1813"/>
                    </a:lnTo>
                    <a:lnTo>
                      <a:pt x="809" y="1826"/>
                    </a:lnTo>
                    <a:lnTo>
                      <a:pt x="797" y="1841"/>
                    </a:lnTo>
                    <a:lnTo>
                      <a:pt x="791" y="1852"/>
                    </a:lnTo>
                    <a:lnTo>
                      <a:pt x="783" y="1865"/>
                    </a:lnTo>
                    <a:lnTo>
                      <a:pt x="777" y="1878"/>
                    </a:lnTo>
                    <a:lnTo>
                      <a:pt x="770" y="1891"/>
                    </a:lnTo>
                    <a:lnTo>
                      <a:pt x="764" y="1905"/>
                    </a:lnTo>
                    <a:lnTo>
                      <a:pt x="758" y="1920"/>
                    </a:lnTo>
                    <a:lnTo>
                      <a:pt x="754" y="1936"/>
                    </a:lnTo>
                    <a:lnTo>
                      <a:pt x="749" y="1951"/>
                    </a:lnTo>
                    <a:lnTo>
                      <a:pt x="741" y="1985"/>
                    </a:lnTo>
                    <a:lnTo>
                      <a:pt x="735" y="2021"/>
                    </a:lnTo>
                    <a:lnTo>
                      <a:pt x="730" y="2059"/>
                    </a:lnTo>
                    <a:lnTo>
                      <a:pt x="727" y="2098"/>
                    </a:lnTo>
                    <a:lnTo>
                      <a:pt x="726" y="2139"/>
                    </a:lnTo>
                    <a:lnTo>
                      <a:pt x="726" y="2180"/>
                    </a:lnTo>
                    <a:lnTo>
                      <a:pt x="728" y="2223"/>
                    </a:lnTo>
                    <a:lnTo>
                      <a:pt x="732" y="2265"/>
                    </a:lnTo>
                    <a:lnTo>
                      <a:pt x="738" y="2309"/>
                    </a:lnTo>
                    <a:lnTo>
                      <a:pt x="745" y="2353"/>
                    </a:lnTo>
                    <a:lnTo>
                      <a:pt x="755" y="2397"/>
                    </a:lnTo>
                    <a:lnTo>
                      <a:pt x="766" y="2440"/>
                    </a:lnTo>
                    <a:lnTo>
                      <a:pt x="775" y="2466"/>
                    </a:lnTo>
                    <a:lnTo>
                      <a:pt x="784" y="2493"/>
                    </a:lnTo>
                    <a:lnTo>
                      <a:pt x="795" y="2520"/>
                    </a:lnTo>
                    <a:lnTo>
                      <a:pt x="808" y="2547"/>
                    </a:lnTo>
                    <a:lnTo>
                      <a:pt x="823" y="2574"/>
                    </a:lnTo>
                    <a:lnTo>
                      <a:pt x="838" y="2601"/>
                    </a:lnTo>
                    <a:lnTo>
                      <a:pt x="854" y="2628"/>
                    </a:lnTo>
                    <a:lnTo>
                      <a:pt x="873" y="2655"/>
                    </a:lnTo>
                    <a:lnTo>
                      <a:pt x="911" y="2709"/>
                    </a:lnTo>
                    <a:lnTo>
                      <a:pt x="951" y="2763"/>
                    </a:lnTo>
                    <a:lnTo>
                      <a:pt x="992" y="2817"/>
                    </a:lnTo>
                    <a:lnTo>
                      <a:pt x="1034" y="2871"/>
                    </a:lnTo>
                    <a:lnTo>
                      <a:pt x="1081" y="2930"/>
                    </a:lnTo>
                    <a:lnTo>
                      <a:pt x="1127" y="2989"/>
                    </a:lnTo>
                    <a:lnTo>
                      <a:pt x="1147" y="3019"/>
                    </a:lnTo>
                    <a:lnTo>
                      <a:pt x="1169" y="3047"/>
                    </a:lnTo>
                    <a:lnTo>
                      <a:pt x="1188" y="3076"/>
                    </a:lnTo>
                    <a:lnTo>
                      <a:pt x="1207" y="3104"/>
                    </a:lnTo>
                    <a:lnTo>
                      <a:pt x="1224" y="3132"/>
                    </a:lnTo>
                    <a:lnTo>
                      <a:pt x="1239" y="3160"/>
                    </a:lnTo>
                    <a:lnTo>
                      <a:pt x="1254" y="3188"/>
                    </a:lnTo>
                    <a:lnTo>
                      <a:pt x="1266" y="3215"/>
                    </a:lnTo>
                    <a:lnTo>
                      <a:pt x="1277" y="3243"/>
                    </a:lnTo>
                    <a:lnTo>
                      <a:pt x="1285" y="3270"/>
                    </a:lnTo>
                    <a:lnTo>
                      <a:pt x="1292" y="3297"/>
                    </a:lnTo>
                    <a:lnTo>
                      <a:pt x="1297" y="3323"/>
                    </a:lnTo>
                    <a:lnTo>
                      <a:pt x="1302" y="3370"/>
                    </a:lnTo>
                    <a:lnTo>
                      <a:pt x="1304" y="3417"/>
                    </a:lnTo>
                    <a:lnTo>
                      <a:pt x="1305" y="3460"/>
                    </a:lnTo>
                    <a:lnTo>
                      <a:pt x="1304" y="3502"/>
                    </a:lnTo>
                    <a:lnTo>
                      <a:pt x="1302" y="3542"/>
                    </a:lnTo>
                    <a:lnTo>
                      <a:pt x="1298" y="3580"/>
                    </a:lnTo>
                    <a:lnTo>
                      <a:pt x="1294" y="3614"/>
                    </a:lnTo>
                    <a:lnTo>
                      <a:pt x="1290" y="3647"/>
                    </a:lnTo>
                    <a:lnTo>
                      <a:pt x="1284" y="3676"/>
                    </a:lnTo>
                    <a:lnTo>
                      <a:pt x="1279" y="3703"/>
                    </a:lnTo>
                    <a:lnTo>
                      <a:pt x="1273" y="3726"/>
                    </a:lnTo>
                    <a:lnTo>
                      <a:pt x="1269" y="3745"/>
                    </a:lnTo>
                    <a:lnTo>
                      <a:pt x="1261" y="3773"/>
                    </a:lnTo>
                    <a:lnTo>
                      <a:pt x="1257" y="3784"/>
                    </a:lnTo>
                    <a:lnTo>
                      <a:pt x="1256" y="3787"/>
                    </a:lnTo>
                    <a:lnTo>
                      <a:pt x="1254" y="3789"/>
                    </a:lnTo>
                    <a:lnTo>
                      <a:pt x="1252" y="3791"/>
                    </a:lnTo>
                    <a:lnTo>
                      <a:pt x="1250" y="3793"/>
                    </a:lnTo>
                    <a:lnTo>
                      <a:pt x="1246" y="3794"/>
                    </a:lnTo>
                    <a:lnTo>
                      <a:pt x="1244" y="3794"/>
                    </a:lnTo>
                    <a:close/>
                    <a:moveTo>
                      <a:pt x="1731" y="27"/>
                    </a:moveTo>
                    <a:lnTo>
                      <a:pt x="1731" y="27"/>
                    </a:lnTo>
                    <a:lnTo>
                      <a:pt x="1709" y="28"/>
                    </a:lnTo>
                    <a:lnTo>
                      <a:pt x="1678" y="29"/>
                    </a:lnTo>
                    <a:lnTo>
                      <a:pt x="1638" y="33"/>
                    </a:lnTo>
                    <a:lnTo>
                      <a:pt x="1592" y="39"/>
                    </a:lnTo>
                    <a:lnTo>
                      <a:pt x="1566" y="42"/>
                    </a:lnTo>
                    <a:lnTo>
                      <a:pt x="1538" y="48"/>
                    </a:lnTo>
                    <a:lnTo>
                      <a:pt x="1508" y="53"/>
                    </a:lnTo>
                    <a:lnTo>
                      <a:pt x="1476" y="60"/>
                    </a:lnTo>
                    <a:lnTo>
                      <a:pt x="1444" y="68"/>
                    </a:lnTo>
                    <a:lnTo>
                      <a:pt x="1410" y="77"/>
                    </a:lnTo>
                    <a:lnTo>
                      <a:pt x="1374" y="88"/>
                    </a:lnTo>
                    <a:lnTo>
                      <a:pt x="1337" y="99"/>
                    </a:lnTo>
                    <a:lnTo>
                      <a:pt x="1299" y="112"/>
                    </a:lnTo>
                    <a:lnTo>
                      <a:pt x="1259" y="127"/>
                    </a:lnTo>
                    <a:lnTo>
                      <a:pt x="1219" y="143"/>
                    </a:lnTo>
                    <a:lnTo>
                      <a:pt x="1177" y="160"/>
                    </a:lnTo>
                    <a:lnTo>
                      <a:pt x="1135" y="180"/>
                    </a:lnTo>
                    <a:lnTo>
                      <a:pt x="1091" y="200"/>
                    </a:lnTo>
                    <a:lnTo>
                      <a:pt x="1047" y="224"/>
                    </a:lnTo>
                    <a:lnTo>
                      <a:pt x="1001" y="249"/>
                    </a:lnTo>
                    <a:lnTo>
                      <a:pt x="956" y="276"/>
                    </a:lnTo>
                    <a:lnTo>
                      <a:pt x="910" y="304"/>
                    </a:lnTo>
                    <a:lnTo>
                      <a:pt x="862" y="335"/>
                    </a:lnTo>
                    <a:lnTo>
                      <a:pt x="815" y="368"/>
                    </a:lnTo>
                    <a:lnTo>
                      <a:pt x="766" y="404"/>
                    </a:lnTo>
                    <a:lnTo>
                      <a:pt x="717" y="443"/>
                    </a:lnTo>
                    <a:lnTo>
                      <a:pt x="669" y="483"/>
                    </a:lnTo>
                    <a:lnTo>
                      <a:pt x="619" y="526"/>
                    </a:lnTo>
                    <a:lnTo>
                      <a:pt x="592" y="552"/>
                    </a:lnTo>
                    <a:lnTo>
                      <a:pt x="565" y="578"/>
                    </a:lnTo>
                    <a:lnTo>
                      <a:pt x="539" y="604"/>
                    </a:lnTo>
                    <a:lnTo>
                      <a:pt x="514" y="632"/>
                    </a:lnTo>
                    <a:lnTo>
                      <a:pt x="490" y="660"/>
                    </a:lnTo>
                    <a:lnTo>
                      <a:pt x="466" y="688"/>
                    </a:lnTo>
                    <a:lnTo>
                      <a:pt x="443" y="717"/>
                    </a:lnTo>
                    <a:lnTo>
                      <a:pt x="420" y="747"/>
                    </a:lnTo>
                    <a:lnTo>
                      <a:pt x="399" y="778"/>
                    </a:lnTo>
                    <a:lnTo>
                      <a:pt x="377" y="809"/>
                    </a:lnTo>
                    <a:lnTo>
                      <a:pt x="358" y="840"/>
                    </a:lnTo>
                    <a:lnTo>
                      <a:pt x="337" y="873"/>
                    </a:lnTo>
                    <a:lnTo>
                      <a:pt x="319" y="905"/>
                    </a:lnTo>
                    <a:lnTo>
                      <a:pt x="301" y="938"/>
                    </a:lnTo>
                    <a:lnTo>
                      <a:pt x="283" y="972"/>
                    </a:lnTo>
                    <a:lnTo>
                      <a:pt x="267" y="1006"/>
                    </a:lnTo>
                    <a:lnTo>
                      <a:pt x="251" y="1041"/>
                    </a:lnTo>
                    <a:lnTo>
                      <a:pt x="236" y="1077"/>
                    </a:lnTo>
                    <a:lnTo>
                      <a:pt x="222" y="1112"/>
                    </a:lnTo>
                    <a:lnTo>
                      <a:pt x="209" y="1148"/>
                    </a:lnTo>
                    <a:lnTo>
                      <a:pt x="196" y="1185"/>
                    </a:lnTo>
                    <a:lnTo>
                      <a:pt x="184" y="1221"/>
                    </a:lnTo>
                    <a:lnTo>
                      <a:pt x="172" y="1259"/>
                    </a:lnTo>
                    <a:lnTo>
                      <a:pt x="162" y="1297"/>
                    </a:lnTo>
                    <a:lnTo>
                      <a:pt x="153" y="1336"/>
                    </a:lnTo>
                    <a:lnTo>
                      <a:pt x="144" y="1373"/>
                    </a:lnTo>
                    <a:lnTo>
                      <a:pt x="136" y="1413"/>
                    </a:lnTo>
                    <a:lnTo>
                      <a:pt x="129" y="1452"/>
                    </a:lnTo>
                    <a:lnTo>
                      <a:pt x="122" y="1492"/>
                    </a:lnTo>
                    <a:lnTo>
                      <a:pt x="117" y="1532"/>
                    </a:lnTo>
                    <a:lnTo>
                      <a:pt x="113" y="1572"/>
                    </a:lnTo>
                    <a:lnTo>
                      <a:pt x="109" y="1613"/>
                    </a:lnTo>
                    <a:lnTo>
                      <a:pt x="106" y="1657"/>
                    </a:lnTo>
                    <a:lnTo>
                      <a:pt x="105" y="1698"/>
                    </a:lnTo>
                    <a:lnTo>
                      <a:pt x="106" y="1736"/>
                    </a:lnTo>
                    <a:lnTo>
                      <a:pt x="108" y="1772"/>
                    </a:lnTo>
                    <a:lnTo>
                      <a:pt x="112" y="1805"/>
                    </a:lnTo>
                    <a:lnTo>
                      <a:pt x="116" y="1835"/>
                    </a:lnTo>
                    <a:lnTo>
                      <a:pt x="120" y="1864"/>
                    </a:lnTo>
                    <a:lnTo>
                      <a:pt x="126" y="1888"/>
                    </a:lnTo>
                    <a:lnTo>
                      <a:pt x="131" y="1910"/>
                    </a:lnTo>
                    <a:lnTo>
                      <a:pt x="138" y="1929"/>
                    </a:lnTo>
                    <a:lnTo>
                      <a:pt x="142" y="1946"/>
                    </a:lnTo>
                    <a:lnTo>
                      <a:pt x="147" y="1959"/>
                    </a:lnTo>
                    <a:lnTo>
                      <a:pt x="155" y="1977"/>
                    </a:lnTo>
                    <a:lnTo>
                      <a:pt x="158" y="1983"/>
                    </a:lnTo>
                    <a:lnTo>
                      <a:pt x="159" y="1988"/>
                    </a:lnTo>
                    <a:lnTo>
                      <a:pt x="159" y="1992"/>
                    </a:lnTo>
                    <a:lnTo>
                      <a:pt x="158" y="1996"/>
                    </a:lnTo>
                    <a:lnTo>
                      <a:pt x="155" y="2001"/>
                    </a:lnTo>
                    <a:lnTo>
                      <a:pt x="145" y="2009"/>
                    </a:lnTo>
                    <a:lnTo>
                      <a:pt x="123" y="2031"/>
                    </a:lnTo>
                    <a:lnTo>
                      <a:pt x="112" y="2046"/>
                    </a:lnTo>
                    <a:lnTo>
                      <a:pt x="98" y="2065"/>
                    </a:lnTo>
                    <a:lnTo>
                      <a:pt x="84" y="2087"/>
                    </a:lnTo>
                    <a:lnTo>
                      <a:pt x="69" y="2112"/>
                    </a:lnTo>
                    <a:lnTo>
                      <a:pt x="63" y="2126"/>
                    </a:lnTo>
                    <a:lnTo>
                      <a:pt x="57" y="2140"/>
                    </a:lnTo>
                    <a:lnTo>
                      <a:pt x="51" y="2155"/>
                    </a:lnTo>
                    <a:lnTo>
                      <a:pt x="46" y="2170"/>
                    </a:lnTo>
                    <a:lnTo>
                      <a:pt x="40" y="2186"/>
                    </a:lnTo>
                    <a:lnTo>
                      <a:pt x="36" y="2204"/>
                    </a:lnTo>
                    <a:lnTo>
                      <a:pt x="33" y="2222"/>
                    </a:lnTo>
                    <a:lnTo>
                      <a:pt x="31" y="2240"/>
                    </a:lnTo>
                    <a:lnTo>
                      <a:pt x="28" y="2260"/>
                    </a:lnTo>
                    <a:lnTo>
                      <a:pt x="27" y="2280"/>
                    </a:lnTo>
                    <a:lnTo>
                      <a:pt x="27" y="2301"/>
                    </a:lnTo>
                    <a:lnTo>
                      <a:pt x="28" y="2322"/>
                    </a:lnTo>
                    <a:lnTo>
                      <a:pt x="31" y="2344"/>
                    </a:lnTo>
                    <a:lnTo>
                      <a:pt x="34" y="2367"/>
                    </a:lnTo>
                    <a:lnTo>
                      <a:pt x="39" y="2390"/>
                    </a:lnTo>
                    <a:lnTo>
                      <a:pt x="45" y="2414"/>
                    </a:lnTo>
                    <a:lnTo>
                      <a:pt x="60" y="2460"/>
                    </a:lnTo>
                    <a:lnTo>
                      <a:pt x="76" y="2510"/>
                    </a:lnTo>
                    <a:lnTo>
                      <a:pt x="96" y="2560"/>
                    </a:lnTo>
                    <a:lnTo>
                      <a:pt x="118" y="2611"/>
                    </a:lnTo>
                    <a:lnTo>
                      <a:pt x="142" y="2661"/>
                    </a:lnTo>
                    <a:lnTo>
                      <a:pt x="168" y="2711"/>
                    </a:lnTo>
                    <a:lnTo>
                      <a:pt x="195" y="2761"/>
                    </a:lnTo>
                    <a:lnTo>
                      <a:pt x="224" y="2808"/>
                    </a:lnTo>
                    <a:lnTo>
                      <a:pt x="258" y="2862"/>
                    </a:lnTo>
                    <a:lnTo>
                      <a:pt x="293" y="2915"/>
                    </a:lnTo>
                    <a:lnTo>
                      <a:pt x="330" y="2966"/>
                    </a:lnTo>
                    <a:lnTo>
                      <a:pt x="368" y="3014"/>
                    </a:lnTo>
                    <a:lnTo>
                      <a:pt x="405" y="3063"/>
                    </a:lnTo>
                    <a:lnTo>
                      <a:pt x="443" y="3108"/>
                    </a:lnTo>
                    <a:lnTo>
                      <a:pt x="482" y="3153"/>
                    </a:lnTo>
                    <a:lnTo>
                      <a:pt x="522" y="3197"/>
                    </a:lnTo>
                    <a:lnTo>
                      <a:pt x="561" y="3238"/>
                    </a:lnTo>
                    <a:lnTo>
                      <a:pt x="600" y="3278"/>
                    </a:lnTo>
                    <a:lnTo>
                      <a:pt x="640" y="3315"/>
                    </a:lnTo>
                    <a:lnTo>
                      <a:pt x="678" y="3352"/>
                    </a:lnTo>
                    <a:lnTo>
                      <a:pt x="717" y="3388"/>
                    </a:lnTo>
                    <a:lnTo>
                      <a:pt x="755" y="3421"/>
                    </a:lnTo>
                    <a:lnTo>
                      <a:pt x="793" y="3454"/>
                    </a:lnTo>
                    <a:lnTo>
                      <a:pt x="831" y="3484"/>
                    </a:lnTo>
                    <a:lnTo>
                      <a:pt x="866" y="3513"/>
                    </a:lnTo>
                    <a:lnTo>
                      <a:pt x="902" y="3540"/>
                    </a:lnTo>
                    <a:lnTo>
                      <a:pt x="937" y="3566"/>
                    </a:lnTo>
                    <a:lnTo>
                      <a:pt x="970" y="3591"/>
                    </a:lnTo>
                    <a:lnTo>
                      <a:pt x="1033" y="3635"/>
                    </a:lnTo>
                    <a:lnTo>
                      <a:pt x="1089" y="3672"/>
                    </a:lnTo>
                    <a:lnTo>
                      <a:pt x="1138" y="3704"/>
                    </a:lnTo>
                    <a:lnTo>
                      <a:pt x="1181" y="3729"/>
                    </a:lnTo>
                    <a:lnTo>
                      <a:pt x="1213" y="3747"/>
                    </a:lnTo>
                    <a:lnTo>
                      <a:pt x="1237" y="3760"/>
                    </a:lnTo>
                    <a:lnTo>
                      <a:pt x="1243" y="3735"/>
                    </a:lnTo>
                    <a:lnTo>
                      <a:pt x="1252" y="3701"/>
                    </a:lnTo>
                    <a:lnTo>
                      <a:pt x="1256" y="3680"/>
                    </a:lnTo>
                    <a:lnTo>
                      <a:pt x="1261" y="3657"/>
                    </a:lnTo>
                    <a:lnTo>
                      <a:pt x="1265" y="3631"/>
                    </a:lnTo>
                    <a:lnTo>
                      <a:pt x="1268" y="3604"/>
                    </a:lnTo>
                    <a:lnTo>
                      <a:pt x="1271" y="3574"/>
                    </a:lnTo>
                    <a:lnTo>
                      <a:pt x="1275" y="3543"/>
                    </a:lnTo>
                    <a:lnTo>
                      <a:pt x="1277" y="3511"/>
                    </a:lnTo>
                    <a:lnTo>
                      <a:pt x="1278" y="3476"/>
                    </a:lnTo>
                    <a:lnTo>
                      <a:pt x="1278" y="3441"/>
                    </a:lnTo>
                    <a:lnTo>
                      <a:pt x="1277" y="3404"/>
                    </a:lnTo>
                    <a:lnTo>
                      <a:pt x="1273" y="3365"/>
                    </a:lnTo>
                    <a:lnTo>
                      <a:pt x="1270" y="3326"/>
                    </a:lnTo>
                    <a:lnTo>
                      <a:pt x="1266" y="3301"/>
                    </a:lnTo>
                    <a:lnTo>
                      <a:pt x="1259" y="3275"/>
                    </a:lnTo>
                    <a:lnTo>
                      <a:pt x="1251" y="3250"/>
                    </a:lnTo>
                    <a:lnTo>
                      <a:pt x="1240" y="3224"/>
                    </a:lnTo>
                    <a:lnTo>
                      <a:pt x="1228" y="3197"/>
                    </a:lnTo>
                    <a:lnTo>
                      <a:pt x="1214" y="3170"/>
                    </a:lnTo>
                    <a:lnTo>
                      <a:pt x="1199" y="3143"/>
                    </a:lnTo>
                    <a:lnTo>
                      <a:pt x="1182" y="3116"/>
                    </a:lnTo>
                    <a:lnTo>
                      <a:pt x="1163" y="3088"/>
                    </a:lnTo>
                    <a:lnTo>
                      <a:pt x="1145" y="3061"/>
                    </a:lnTo>
                    <a:lnTo>
                      <a:pt x="1124" y="3032"/>
                    </a:lnTo>
                    <a:lnTo>
                      <a:pt x="1103" y="3003"/>
                    </a:lnTo>
                    <a:lnTo>
                      <a:pt x="1059" y="2946"/>
                    </a:lnTo>
                    <a:lnTo>
                      <a:pt x="1013" y="2888"/>
                    </a:lnTo>
                    <a:lnTo>
                      <a:pt x="970" y="2833"/>
                    </a:lnTo>
                    <a:lnTo>
                      <a:pt x="928" y="2778"/>
                    </a:lnTo>
                    <a:lnTo>
                      <a:pt x="887" y="2723"/>
                    </a:lnTo>
                    <a:lnTo>
                      <a:pt x="849" y="2668"/>
                    </a:lnTo>
                    <a:lnTo>
                      <a:pt x="831" y="2640"/>
                    </a:lnTo>
                    <a:lnTo>
                      <a:pt x="813" y="2613"/>
                    </a:lnTo>
                    <a:lnTo>
                      <a:pt x="798" y="2585"/>
                    </a:lnTo>
                    <a:lnTo>
                      <a:pt x="783" y="2557"/>
                    </a:lnTo>
                    <a:lnTo>
                      <a:pt x="770" y="2530"/>
                    </a:lnTo>
                    <a:lnTo>
                      <a:pt x="758" y="2501"/>
                    </a:lnTo>
                    <a:lnTo>
                      <a:pt x="749" y="2475"/>
                    </a:lnTo>
                    <a:lnTo>
                      <a:pt x="740" y="2446"/>
                    </a:lnTo>
                    <a:lnTo>
                      <a:pt x="728" y="2402"/>
                    </a:lnTo>
                    <a:lnTo>
                      <a:pt x="718" y="2357"/>
                    </a:lnTo>
                    <a:lnTo>
                      <a:pt x="711" y="2313"/>
                    </a:lnTo>
                    <a:lnTo>
                      <a:pt x="705" y="2267"/>
                    </a:lnTo>
                    <a:lnTo>
                      <a:pt x="701" y="2223"/>
                    </a:lnTo>
                    <a:lnTo>
                      <a:pt x="699" y="2179"/>
                    </a:lnTo>
                    <a:lnTo>
                      <a:pt x="699" y="2136"/>
                    </a:lnTo>
                    <a:lnTo>
                      <a:pt x="700" y="2093"/>
                    </a:lnTo>
                    <a:lnTo>
                      <a:pt x="703" y="2052"/>
                    </a:lnTo>
                    <a:lnTo>
                      <a:pt x="709" y="2014"/>
                    </a:lnTo>
                    <a:lnTo>
                      <a:pt x="715" y="1976"/>
                    </a:lnTo>
                    <a:lnTo>
                      <a:pt x="724" y="1941"/>
                    </a:lnTo>
                    <a:lnTo>
                      <a:pt x="729" y="1924"/>
                    </a:lnTo>
                    <a:lnTo>
                      <a:pt x="735" y="1908"/>
                    </a:lnTo>
                    <a:lnTo>
                      <a:pt x="740" y="1893"/>
                    </a:lnTo>
                    <a:lnTo>
                      <a:pt x="747" y="1878"/>
                    </a:lnTo>
                    <a:lnTo>
                      <a:pt x="753" y="1864"/>
                    </a:lnTo>
                    <a:lnTo>
                      <a:pt x="761" y="1849"/>
                    </a:lnTo>
                    <a:lnTo>
                      <a:pt x="768" y="1838"/>
                    </a:lnTo>
                    <a:lnTo>
                      <a:pt x="776" y="1825"/>
                    </a:lnTo>
                    <a:lnTo>
                      <a:pt x="789" y="1807"/>
                    </a:lnTo>
                    <a:lnTo>
                      <a:pt x="804" y="1792"/>
                    </a:lnTo>
                    <a:lnTo>
                      <a:pt x="810" y="1786"/>
                    </a:lnTo>
                    <a:lnTo>
                      <a:pt x="818" y="1779"/>
                    </a:lnTo>
                    <a:lnTo>
                      <a:pt x="826" y="1774"/>
                    </a:lnTo>
                    <a:lnTo>
                      <a:pt x="834" y="1769"/>
                    </a:lnTo>
                    <a:lnTo>
                      <a:pt x="843" y="1764"/>
                    </a:lnTo>
                    <a:lnTo>
                      <a:pt x="851" y="1760"/>
                    </a:lnTo>
                    <a:lnTo>
                      <a:pt x="860" y="1756"/>
                    </a:lnTo>
                    <a:lnTo>
                      <a:pt x="869" y="1752"/>
                    </a:lnTo>
                    <a:lnTo>
                      <a:pt x="877" y="1750"/>
                    </a:lnTo>
                    <a:lnTo>
                      <a:pt x="887" y="1748"/>
                    </a:lnTo>
                    <a:lnTo>
                      <a:pt x="897" y="1747"/>
                    </a:lnTo>
                    <a:lnTo>
                      <a:pt x="906" y="1746"/>
                    </a:lnTo>
                    <a:lnTo>
                      <a:pt x="921" y="1745"/>
                    </a:lnTo>
                    <a:lnTo>
                      <a:pt x="938" y="1745"/>
                    </a:lnTo>
                    <a:lnTo>
                      <a:pt x="953" y="1745"/>
                    </a:lnTo>
                    <a:lnTo>
                      <a:pt x="968" y="1746"/>
                    </a:lnTo>
                    <a:lnTo>
                      <a:pt x="996" y="1749"/>
                    </a:lnTo>
                    <a:lnTo>
                      <a:pt x="1024" y="1753"/>
                    </a:lnTo>
                    <a:lnTo>
                      <a:pt x="1050" y="1760"/>
                    </a:lnTo>
                    <a:lnTo>
                      <a:pt x="1074" y="1767"/>
                    </a:lnTo>
                    <a:lnTo>
                      <a:pt x="1097" y="1776"/>
                    </a:lnTo>
                    <a:lnTo>
                      <a:pt x="1118" y="1786"/>
                    </a:lnTo>
                    <a:lnTo>
                      <a:pt x="1138" y="1796"/>
                    </a:lnTo>
                    <a:lnTo>
                      <a:pt x="1157" y="1805"/>
                    </a:lnTo>
                    <a:lnTo>
                      <a:pt x="1173" y="1816"/>
                    </a:lnTo>
                    <a:lnTo>
                      <a:pt x="1187" y="1826"/>
                    </a:lnTo>
                    <a:lnTo>
                      <a:pt x="1212" y="1844"/>
                    </a:lnTo>
                    <a:lnTo>
                      <a:pt x="1228" y="1858"/>
                    </a:lnTo>
                    <a:lnTo>
                      <a:pt x="1304" y="1786"/>
                    </a:lnTo>
                    <a:lnTo>
                      <a:pt x="1297" y="1757"/>
                    </a:lnTo>
                    <a:lnTo>
                      <a:pt x="1289" y="1711"/>
                    </a:lnTo>
                    <a:lnTo>
                      <a:pt x="1278" y="1653"/>
                    </a:lnTo>
                    <a:lnTo>
                      <a:pt x="1268" y="1585"/>
                    </a:lnTo>
                    <a:lnTo>
                      <a:pt x="1264" y="1549"/>
                    </a:lnTo>
                    <a:lnTo>
                      <a:pt x="1259" y="1514"/>
                    </a:lnTo>
                    <a:lnTo>
                      <a:pt x="1256" y="1478"/>
                    </a:lnTo>
                    <a:lnTo>
                      <a:pt x="1254" y="1443"/>
                    </a:lnTo>
                    <a:lnTo>
                      <a:pt x="1253" y="1408"/>
                    </a:lnTo>
                    <a:lnTo>
                      <a:pt x="1253" y="1375"/>
                    </a:lnTo>
                    <a:lnTo>
                      <a:pt x="1255" y="1344"/>
                    </a:lnTo>
                    <a:lnTo>
                      <a:pt x="1258" y="1316"/>
                    </a:lnTo>
                    <a:lnTo>
                      <a:pt x="1263" y="1301"/>
                    </a:lnTo>
                    <a:lnTo>
                      <a:pt x="1268" y="1283"/>
                    </a:lnTo>
                    <a:lnTo>
                      <a:pt x="1277" y="1263"/>
                    </a:lnTo>
                    <a:lnTo>
                      <a:pt x="1288" y="1241"/>
                    </a:lnTo>
                    <a:lnTo>
                      <a:pt x="1300" y="1216"/>
                    </a:lnTo>
                    <a:lnTo>
                      <a:pt x="1314" y="1190"/>
                    </a:lnTo>
                    <a:lnTo>
                      <a:pt x="1331" y="1163"/>
                    </a:lnTo>
                    <a:lnTo>
                      <a:pt x="1348" y="1134"/>
                    </a:lnTo>
                    <a:lnTo>
                      <a:pt x="1387" y="1072"/>
                    </a:lnTo>
                    <a:lnTo>
                      <a:pt x="1431" y="1006"/>
                    </a:lnTo>
                    <a:lnTo>
                      <a:pt x="1476" y="939"/>
                    </a:lnTo>
                    <a:lnTo>
                      <a:pt x="1524" y="871"/>
                    </a:lnTo>
                    <a:lnTo>
                      <a:pt x="1573" y="806"/>
                    </a:lnTo>
                    <a:lnTo>
                      <a:pt x="1619" y="741"/>
                    </a:lnTo>
                    <a:lnTo>
                      <a:pt x="1664" y="681"/>
                    </a:lnTo>
                    <a:lnTo>
                      <a:pt x="1705" y="626"/>
                    </a:lnTo>
                    <a:lnTo>
                      <a:pt x="1741" y="578"/>
                    </a:lnTo>
                    <a:lnTo>
                      <a:pt x="1771" y="539"/>
                    </a:lnTo>
                    <a:lnTo>
                      <a:pt x="1795" y="509"/>
                    </a:lnTo>
                    <a:lnTo>
                      <a:pt x="1809" y="490"/>
                    </a:lnTo>
                    <a:lnTo>
                      <a:pt x="1731" y="27"/>
                    </a:lnTo>
                    <a:lnTo>
                      <a:pt x="1731" y="27"/>
                    </a:lnTo>
                    <a:lnTo>
                      <a:pt x="17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8" name="Freeform 59"/>
              <p:cNvSpPr>
                <a:spLocks/>
              </p:cNvSpPr>
              <p:nvPr/>
            </p:nvSpPr>
            <p:spPr bwMode="auto">
              <a:xfrm>
                <a:off x="1429" y="1392"/>
                <a:ext cx="526" cy="1226"/>
              </a:xfrm>
              <a:custGeom>
                <a:avLst/>
                <a:gdLst>
                  <a:gd name="T0" fmla="*/ 985 w 1577"/>
                  <a:gd name="T1" fmla="*/ 3620 h 3679"/>
                  <a:gd name="T2" fmla="*/ 720 w 1577"/>
                  <a:gd name="T3" fmla="*/ 3412 h 3679"/>
                  <a:gd name="T4" fmla="*/ 543 w 1577"/>
                  <a:gd name="T5" fmla="*/ 3243 h 3679"/>
                  <a:gd name="T6" fmla="*/ 395 w 1577"/>
                  <a:gd name="T7" fmla="*/ 3078 h 3679"/>
                  <a:gd name="T8" fmla="*/ 253 w 1577"/>
                  <a:gd name="T9" fmla="*/ 2889 h 3679"/>
                  <a:gd name="T10" fmla="*/ 116 w 1577"/>
                  <a:gd name="T11" fmla="*/ 2657 h 3679"/>
                  <a:gd name="T12" fmla="*/ 18 w 1577"/>
                  <a:gd name="T13" fmla="*/ 2405 h 3679"/>
                  <a:gd name="T14" fmla="*/ 0 w 1577"/>
                  <a:gd name="T15" fmla="*/ 2297 h 3679"/>
                  <a:gd name="T16" fmla="*/ 6 w 1577"/>
                  <a:gd name="T17" fmla="*/ 2203 h 3679"/>
                  <a:gd name="T18" fmla="*/ 28 w 1577"/>
                  <a:gd name="T19" fmla="*/ 2124 h 3679"/>
                  <a:gd name="T20" fmla="*/ 86 w 1577"/>
                  <a:gd name="T21" fmla="*/ 2019 h 3679"/>
                  <a:gd name="T22" fmla="*/ 122 w 1577"/>
                  <a:gd name="T23" fmla="*/ 1953 h 3679"/>
                  <a:gd name="T24" fmla="*/ 93 w 1577"/>
                  <a:gd name="T25" fmla="*/ 1850 h 3679"/>
                  <a:gd name="T26" fmla="*/ 78 w 1577"/>
                  <a:gd name="T27" fmla="*/ 1707 h 3679"/>
                  <a:gd name="T28" fmla="*/ 89 w 1577"/>
                  <a:gd name="T29" fmla="*/ 1513 h 3679"/>
                  <a:gd name="T30" fmla="*/ 126 w 1577"/>
                  <a:gd name="T31" fmla="*/ 1313 h 3679"/>
                  <a:gd name="T32" fmla="*/ 182 w 1577"/>
                  <a:gd name="T33" fmla="*/ 1123 h 3679"/>
                  <a:gd name="T34" fmla="*/ 259 w 1577"/>
                  <a:gd name="T35" fmla="*/ 944 h 3679"/>
                  <a:gd name="T36" fmla="*/ 355 w 1577"/>
                  <a:gd name="T37" fmla="*/ 777 h 3679"/>
                  <a:gd name="T38" fmla="*/ 468 w 1577"/>
                  <a:gd name="T39" fmla="*/ 626 h 3679"/>
                  <a:gd name="T40" fmla="*/ 600 w 1577"/>
                  <a:gd name="T41" fmla="*/ 490 h 3679"/>
                  <a:gd name="T42" fmla="*/ 782 w 1577"/>
                  <a:gd name="T43" fmla="*/ 342 h 3679"/>
                  <a:gd name="T44" fmla="*/ 958 w 1577"/>
                  <a:gd name="T45" fmla="*/ 227 h 3679"/>
                  <a:gd name="T46" fmla="*/ 1124 w 1577"/>
                  <a:gd name="T47" fmla="*/ 139 h 3679"/>
                  <a:gd name="T48" fmla="*/ 1276 w 1577"/>
                  <a:gd name="T49" fmla="*/ 76 h 3679"/>
                  <a:gd name="T50" fmla="*/ 1523 w 1577"/>
                  <a:gd name="T51" fmla="*/ 8 h 3679"/>
                  <a:gd name="T52" fmla="*/ 1577 w 1577"/>
                  <a:gd name="T53" fmla="*/ 12 h 3679"/>
                  <a:gd name="T54" fmla="*/ 1529 w 1577"/>
                  <a:gd name="T55" fmla="*/ 34 h 3679"/>
                  <a:gd name="T56" fmla="*/ 1285 w 1577"/>
                  <a:gd name="T57" fmla="*/ 102 h 3679"/>
                  <a:gd name="T58" fmla="*/ 1135 w 1577"/>
                  <a:gd name="T59" fmla="*/ 164 h 3679"/>
                  <a:gd name="T60" fmla="*/ 972 w 1577"/>
                  <a:gd name="T61" fmla="*/ 251 h 3679"/>
                  <a:gd name="T62" fmla="*/ 798 w 1577"/>
                  <a:gd name="T63" fmla="*/ 364 h 3679"/>
                  <a:gd name="T64" fmla="*/ 619 w 1577"/>
                  <a:gd name="T65" fmla="*/ 511 h 3679"/>
                  <a:gd name="T66" fmla="*/ 489 w 1577"/>
                  <a:gd name="T67" fmla="*/ 644 h 3679"/>
                  <a:gd name="T68" fmla="*/ 377 w 1577"/>
                  <a:gd name="T69" fmla="*/ 793 h 3679"/>
                  <a:gd name="T70" fmla="*/ 283 w 1577"/>
                  <a:gd name="T71" fmla="*/ 956 h 3679"/>
                  <a:gd name="T72" fmla="*/ 207 w 1577"/>
                  <a:gd name="T73" fmla="*/ 1131 h 3679"/>
                  <a:gd name="T74" fmla="*/ 152 w 1577"/>
                  <a:gd name="T75" fmla="*/ 1319 h 3679"/>
                  <a:gd name="T76" fmla="*/ 116 w 1577"/>
                  <a:gd name="T77" fmla="*/ 1516 h 3679"/>
                  <a:gd name="T78" fmla="*/ 106 w 1577"/>
                  <a:gd name="T79" fmla="*/ 1721 h 3679"/>
                  <a:gd name="T80" fmla="*/ 125 w 1577"/>
                  <a:gd name="T81" fmla="*/ 1872 h 3679"/>
                  <a:gd name="T82" fmla="*/ 154 w 1577"/>
                  <a:gd name="T83" fmla="*/ 1961 h 3679"/>
                  <a:gd name="T84" fmla="*/ 154 w 1577"/>
                  <a:gd name="T85" fmla="*/ 1984 h 3679"/>
                  <a:gd name="T86" fmla="*/ 83 w 1577"/>
                  <a:gd name="T87" fmla="*/ 2071 h 3679"/>
                  <a:gd name="T88" fmla="*/ 45 w 1577"/>
                  <a:gd name="T89" fmla="*/ 2155 h 3679"/>
                  <a:gd name="T90" fmla="*/ 28 w 1577"/>
                  <a:gd name="T91" fmla="*/ 2243 h 3679"/>
                  <a:gd name="T92" fmla="*/ 33 w 1577"/>
                  <a:gd name="T93" fmla="*/ 2350 h 3679"/>
                  <a:gd name="T94" fmla="*/ 95 w 1577"/>
                  <a:gd name="T95" fmla="*/ 2543 h 3679"/>
                  <a:gd name="T96" fmla="*/ 222 w 1577"/>
                  <a:gd name="T97" fmla="*/ 2793 h 3679"/>
                  <a:gd name="T98" fmla="*/ 358 w 1577"/>
                  <a:gd name="T99" fmla="*/ 2988 h 3679"/>
                  <a:gd name="T100" fmla="*/ 503 w 1577"/>
                  <a:gd name="T101" fmla="*/ 3162 h 3679"/>
                  <a:gd name="T102" fmla="*/ 651 w 1577"/>
                  <a:gd name="T103" fmla="*/ 3312 h 3679"/>
                  <a:gd name="T104" fmla="*/ 903 w 1577"/>
                  <a:gd name="T105" fmla="*/ 3526 h 3679"/>
                  <a:gd name="T106" fmla="*/ 1088 w 1577"/>
                  <a:gd name="T107" fmla="*/ 3659 h 3679"/>
                  <a:gd name="T108" fmla="*/ 1084 w 1577"/>
                  <a:gd name="T109" fmla="*/ 3678 h 3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7" h="3679">
                    <a:moveTo>
                      <a:pt x="1078" y="3679"/>
                    </a:moveTo>
                    <a:lnTo>
                      <a:pt x="1073" y="3679"/>
                    </a:lnTo>
                    <a:lnTo>
                      <a:pt x="1070" y="3677"/>
                    </a:lnTo>
                    <a:lnTo>
                      <a:pt x="1029" y="3650"/>
                    </a:lnTo>
                    <a:lnTo>
                      <a:pt x="985" y="3620"/>
                    </a:lnTo>
                    <a:lnTo>
                      <a:pt x="937" y="3585"/>
                    </a:lnTo>
                    <a:lnTo>
                      <a:pt x="886" y="3547"/>
                    </a:lnTo>
                    <a:lnTo>
                      <a:pt x="832" y="3506"/>
                    </a:lnTo>
                    <a:lnTo>
                      <a:pt x="777" y="3461"/>
                    </a:lnTo>
                    <a:lnTo>
                      <a:pt x="720" y="3412"/>
                    </a:lnTo>
                    <a:lnTo>
                      <a:pt x="662" y="3360"/>
                    </a:lnTo>
                    <a:lnTo>
                      <a:pt x="633" y="3331"/>
                    </a:lnTo>
                    <a:lnTo>
                      <a:pt x="602" y="3303"/>
                    </a:lnTo>
                    <a:lnTo>
                      <a:pt x="572" y="3273"/>
                    </a:lnTo>
                    <a:lnTo>
                      <a:pt x="543" y="3243"/>
                    </a:lnTo>
                    <a:lnTo>
                      <a:pt x="513" y="3212"/>
                    </a:lnTo>
                    <a:lnTo>
                      <a:pt x="484" y="3179"/>
                    </a:lnTo>
                    <a:lnTo>
                      <a:pt x="453" y="3147"/>
                    </a:lnTo>
                    <a:lnTo>
                      <a:pt x="424" y="3112"/>
                    </a:lnTo>
                    <a:lnTo>
                      <a:pt x="395" y="3078"/>
                    </a:lnTo>
                    <a:lnTo>
                      <a:pt x="366" y="3041"/>
                    </a:lnTo>
                    <a:lnTo>
                      <a:pt x="337" y="3004"/>
                    </a:lnTo>
                    <a:lnTo>
                      <a:pt x="309" y="2967"/>
                    </a:lnTo>
                    <a:lnTo>
                      <a:pt x="281" y="2928"/>
                    </a:lnTo>
                    <a:lnTo>
                      <a:pt x="253" y="2889"/>
                    </a:lnTo>
                    <a:lnTo>
                      <a:pt x="226" y="2848"/>
                    </a:lnTo>
                    <a:lnTo>
                      <a:pt x="200" y="2807"/>
                    </a:lnTo>
                    <a:lnTo>
                      <a:pt x="170" y="2758"/>
                    </a:lnTo>
                    <a:lnTo>
                      <a:pt x="143" y="2708"/>
                    </a:lnTo>
                    <a:lnTo>
                      <a:pt x="116" y="2657"/>
                    </a:lnTo>
                    <a:lnTo>
                      <a:pt x="93" y="2605"/>
                    </a:lnTo>
                    <a:lnTo>
                      <a:pt x="70" y="2553"/>
                    </a:lnTo>
                    <a:lnTo>
                      <a:pt x="51" y="2502"/>
                    </a:lnTo>
                    <a:lnTo>
                      <a:pt x="32" y="2453"/>
                    </a:lnTo>
                    <a:lnTo>
                      <a:pt x="18" y="2405"/>
                    </a:lnTo>
                    <a:lnTo>
                      <a:pt x="13" y="2383"/>
                    </a:lnTo>
                    <a:lnTo>
                      <a:pt x="7" y="2361"/>
                    </a:lnTo>
                    <a:lnTo>
                      <a:pt x="4" y="2339"/>
                    </a:lnTo>
                    <a:lnTo>
                      <a:pt x="2" y="2318"/>
                    </a:lnTo>
                    <a:lnTo>
                      <a:pt x="0" y="2297"/>
                    </a:lnTo>
                    <a:lnTo>
                      <a:pt x="0" y="2277"/>
                    </a:lnTo>
                    <a:lnTo>
                      <a:pt x="0" y="2257"/>
                    </a:lnTo>
                    <a:lnTo>
                      <a:pt x="1" y="2239"/>
                    </a:lnTo>
                    <a:lnTo>
                      <a:pt x="3" y="2221"/>
                    </a:lnTo>
                    <a:lnTo>
                      <a:pt x="6" y="2203"/>
                    </a:lnTo>
                    <a:lnTo>
                      <a:pt x="10" y="2186"/>
                    </a:lnTo>
                    <a:lnTo>
                      <a:pt x="14" y="2169"/>
                    </a:lnTo>
                    <a:lnTo>
                      <a:pt x="18" y="2154"/>
                    </a:lnTo>
                    <a:lnTo>
                      <a:pt x="23" y="2138"/>
                    </a:lnTo>
                    <a:lnTo>
                      <a:pt x="28" y="2124"/>
                    </a:lnTo>
                    <a:lnTo>
                      <a:pt x="34" y="2110"/>
                    </a:lnTo>
                    <a:lnTo>
                      <a:pt x="46" y="2083"/>
                    </a:lnTo>
                    <a:lnTo>
                      <a:pt x="59" y="2059"/>
                    </a:lnTo>
                    <a:lnTo>
                      <a:pt x="73" y="2037"/>
                    </a:lnTo>
                    <a:lnTo>
                      <a:pt x="86" y="2019"/>
                    </a:lnTo>
                    <a:lnTo>
                      <a:pt x="99" y="2003"/>
                    </a:lnTo>
                    <a:lnTo>
                      <a:pt x="111" y="1990"/>
                    </a:lnTo>
                    <a:lnTo>
                      <a:pt x="121" y="1979"/>
                    </a:lnTo>
                    <a:lnTo>
                      <a:pt x="128" y="1970"/>
                    </a:lnTo>
                    <a:lnTo>
                      <a:pt x="122" y="1953"/>
                    </a:lnTo>
                    <a:lnTo>
                      <a:pt x="112" y="1927"/>
                    </a:lnTo>
                    <a:lnTo>
                      <a:pt x="107" y="1911"/>
                    </a:lnTo>
                    <a:lnTo>
                      <a:pt x="102" y="1894"/>
                    </a:lnTo>
                    <a:lnTo>
                      <a:pt x="97" y="1873"/>
                    </a:lnTo>
                    <a:lnTo>
                      <a:pt x="93" y="1850"/>
                    </a:lnTo>
                    <a:lnTo>
                      <a:pt x="88" y="1826"/>
                    </a:lnTo>
                    <a:lnTo>
                      <a:pt x="84" y="1799"/>
                    </a:lnTo>
                    <a:lnTo>
                      <a:pt x="82" y="1771"/>
                    </a:lnTo>
                    <a:lnTo>
                      <a:pt x="80" y="1739"/>
                    </a:lnTo>
                    <a:lnTo>
                      <a:pt x="78" y="1707"/>
                    </a:lnTo>
                    <a:lnTo>
                      <a:pt x="78" y="1671"/>
                    </a:lnTo>
                    <a:lnTo>
                      <a:pt x="79" y="1635"/>
                    </a:lnTo>
                    <a:lnTo>
                      <a:pt x="81" y="1595"/>
                    </a:lnTo>
                    <a:lnTo>
                      <a:pt x="85" y="1554"/>
                    </a:lnTo>
                    <a:lnTo>
                      <a:pt x="89" y="1513"/>
                    </a:lnTo>
                    <a:lnTo>
                      <a:pt x="95" y="1472"/>
                    </a:lnTo>
                    <a:lnTo>
                      <a:pt x="101" y="1432"/>
                    </a:lnTo>
                    <a:lnTo>
                      <a:pt x="109" y="1392"/>
                    </a:lnTo>
                    <a:lnTo>
                      <a:pt x="116" y="1352"/>
                    </a:lnTo>
                    <a:lnTo>
                      <a:pt x="126" y="1313"/>
                    </a:lnTo>
                    <a:lnTo>
                      <a:pt x="136" y="1274"/>
                    </a:lnTo>
                    <a:lnTo>
                      <a:pt x="146" y="1235"/>
                    </a:lnTo>
                    <a:lnTo>
                      <a:pt x="158" y="1197"/>
                    </a:lnTo>
                    <a:lnTo>
                      <a:pt x="169" y="1160"/>
                    </a:lnTo>
                    <a:lnTo>
                      <a:pt x="182" y="1123"/>
                    </a:lnTo>
                    <a:lnTo>
                      <a:pt x="196" y="1085"/>
                    </a:lnTo>
                    <a:lnTo>
                      <a:pt x="210" y="1049"/>
                    </a:lnTo>
                    <a:lnTo>
                      <a:pt x="226" y="1014"/>
                    </a:lnTo>
                    <a:lnTo>
                      <a:pt x="242" y="978"/>
                    </a:lnTo>
                    <a:lnTo>
                      <a:pt x="259" y="944"/>
                    </a:lnTo>
                    <a:lnTo>
                      <a:pt x="276" y="909"/>
                    </a:lnTo>
                    <a:lnTo>
                      <a:pt x="295" y="876"/>
                    </a:lnTo>
                    <a:lnTo>
                      <a:pt x="314" y="842"/>
                    </a:lnTo>
                    <a:lnTo>
                      <a:pt x="334" y="810"/>
                    </a:lnTo>
                    <a:lnTo>
                      <a:pt x="355" y="777"/>
                    </a:lnTo>
                    <a:lnTo>
                      <a:pt x="376" y="746"/>
                    </a:lnTo>
                    <a:lnTo>
                      <a:pt x="398" y="715"/>
                    </a:lnTo>
                    <a:lnTo>
                      <a:pt x="421" y="685"/>
                    </a:lnTo>
                    <a:lnTo>
                      <a:pt x="445" y="654"/>
                    </a:lnTo>
                    <a:lnTo>
                      <a:pt x="468" y="626"/>
                    </a:lnTo>
                    <a:lnTo>
                      <a:pt x="493" y="597"/>
                    </a:lnTo>
                    <a:lnTo>
                      <a:pt x="519" y="569"/>
                    </a:lnTo>
                    <a:lnTo>
                      <a:pt x="545" y="542"/>
                    </a:lnTo>
                    <a:lnTo>
                      <a:pt x="572" y="516"/>
                    </a:lnTo>
                    <a:lnTo>
                      <a:pt x="600" y="490"/>
                    </a:lnTo>
                    <a:lnTo>
                      <a:pt x="637" y="458"/>
                    </a:lnTo>
                    <a:lnTo>
                      <a:pt x="674" y="428"/>
                    </a:lnTo>
                    <a:lnTo>
                      <a:pt x="710" y="397"/>
                    </a:lnTo>
                    <a:lnTo>
                      <a:pt x="746" y="369"/>
                    </a:lnTo>
                    <a:lnTo>
                      <a:pt x="782" y="342"/>
                    </a:lnTo>
                    <a:lnTo>
                      <a:pt x="818" y="316"/>
                    </a:lnTo>
                    <a:lnTo>
                      <a:pt x="853" y="293"/>
                    </a:lnTo>
                    <a:lnTo>
                      <a:pt x="889" y="269"/>
                    </a:lnTo>
                    <a:lnTo>
                      <a:pt x="923" y="247"/>
                    </a:lnTo>
                    <a:lnTo>
                      <a:pt x="958" y="227"/>
                    </a:lnTo>
                    <a:lnTo>
                      <a:pt x="992" y="207"/>
                    </a:lnTo>
                    <a:lnTo>
                      <a:pt x="1026" y="189"/>
                    </a:lnTo>
                    <a:lnTo>
                      <a:pt x="1059" y="171"/>
                    </a:lnTo>
                    <a:lnTo>
                      <a:pt x="1092" y="155"/>
                    </a:lnTo>
                    <a:lnTo>
                      <a:pt x="1124" y="139"/>
                    </a:lnTo>
                    <a:lnTo>
                      <a:pt x="1156" y="125"/>
                    </a:lnTo>
                    <a:lnTo>
                      <a:pt x="1187" y="111"/>
                    </a:lnTo>
                    <a:lnTo>
                      <a:pt x="1218" y="98"/>
                    </a:lnTo>
                    <a:lnTo>
                      <a:pt x="1247" y="88"/>
                    </a:lnTo>
                    <a:lnTo>
                      <a:pt x="1276" y="76"/>
                    </a:lnTo>
                    <a:lnTo>
                      <a:pt x="1332" y="57"/>
                    </a:lnTo>
                    <a:lnTo>
                      <a:pt x="1385" y="40"/>
                    </a:lnTo>
                    <a:lnTo>
                      <a:pt x="1435" y="27"/>
                    </a:lnTo>
                    <a:lnTo>
                      <a:pt x="1481" y="16"/>
                    </a:lnTo>
                    <a:lnTo>
                      <a:pt x="1523" y="8"/>
                    </a:lnTo>
                    <a:lnTo>
                      <a:pt x="1561" y="0"/>
                    </a:lnTo>
                    <a:lnTo>
                      <a:pt x="1567" y="0"/>
                    </a:lnTo>
                    <a:lnTo>
                      <a:pt x="1572" y="2"/>
                    </a:lnTo>
                    <a:lnTo>
                      <a:pt x="1575" y="7"/>
                    </a:lnTo>
                    <a:lnTo>
                      <a:pt x="1577" y="12"/>
                    </a:lnTo>
                    <a:lnTo>
                      <a:pt x="1576" y="17"/>
                    </a:lnTo>
                    <a:lnTo>
                      <a:pt x="1574" y="22"/>
                    </a:lnTo>
                    <a:lnTo>
                      <a:pt x="1571" y="25"/>
                    </a:lnTo>
                    <a:lnTo>
                      <a:pt x="1566" y="27"/>
                    </a:lnTo>
                    <a:lnTo>
                      <a:pt x="1529" y="34"/>
                    </a:lnTo>
                    <a:lnTo>
                      <a:pt x="1487" y="42"/>
                    </a:lnTo>
                    <a:lnTo>
                      <a:pt x="1441" y="53"/>
                    </a:lnTo>
                    <a:lnTo>
                      <a:pt x="1393" y="67"/>
                    </a:lnTo>
                    <a:lnTo>
                      <a:pt x="1341" y="83"/>
                    </a:lnTo>
                    <a:lnTo>
                      <a:pt x="1285" y="102"/>
                    </a:lnTo>
                    <a:lnTo>
                      <a:pt x="1257" y="112"/>
                    </a:lnTo>
                    <a:lnTo>
                      <a:pt x="1227" y="124"/>
                    </a:lnTo>
                    <a:lnTo>
                      <a:pt x="1197" y="136"/>
                    </a:lnTo>
                    <a:lnTo>
                      <a:pt x="1166" y="150"/>
                    </a:lnTo>
                    <a:lnTo>
                      <a:pt x="1135" y="164"/>
                    </a:lnTo>
                    <a:lnTo>
                      <a:pt x="1103" y="179"/>
                    </a:lnTo>
                    <a:lnTo>
                      <a:pt x="1071" y="196"/>
                    </a:lnTo>
                    <a:lnTo>
                      <a:pt x="1039" y="213"/>
                    </a:lnTo>
                    <a:lnTo>
                      <a:pt x="1005" y="231"/>
                    </a:lnTo>
                    <a:lnTo>
                      <a:pt x="972" y="251"/>
                    </a:lnTo>
                    <a:lnTo>
                      <a:pt x="937" y="271"/>
                    </a:lnTo>
                    <a:lnTo>
                      <a:pt x="903" y="293"/>
                    </a:lnTo>
                    <a:lnTo>
                      <a:pt x="868" y="315"/>
                    </a:lnTo>
                    <a:lnTo>
                      <a:pt x="833" y="339"/>
                    </a:lnTo>
                    <a:lnTo>
                      <a:pt x="798" y="364"/>
                    </a:lnTo>
                    <a:lnTo>
                      <a:pt x="762" y="391"/>
                    </a:lnTo>
                    <a:lnTo>
                      <a:pt x="727" y="419"/>
                    </a:lnTo>
                    <a:lnTo>
                      <a:pt x="691" y="448"/>
                    </a:lnTo>
                    <a:lnTo>
                      <a:pt x="654" y="478"/>
                    </a:lnTo>
                    <a:lnTo>
                      <a:pt x="619" y="511"/>
                    </a:lnTo>
                    <a:lnTo>
                      <a:pt x="592" y="536"/>
                    </a:lnTo>
                    <a:lnTo>
                      <a:pt x="565" y="562"/>
                    </a:lnTo>
                    <a:lnTo>
                      <a:pt x="539" y="589"/>
                    </a:lnTo>
                    <a:lnTo>
                      <a:pt x="514" y="616"/>
                    </a:lnTo>
                    <a:lnTo>
                      <a:pt x="489" y="644"/>
                    </a:lnTo>
                    <a:lnTo>
                      <a:pt x="465" y="672"/>
                    </a:lnTo>
                    <a:lnTo>
                      <a:pt x="443" y="701"/>
                    </a:lnTo>
                    <a:lnTo>
                      <a:pt x="420" y="731"/>
                    </a:lnTo>
                    <a:lnTo>
                      <a:pt x="398" y="761"/>
                    </a:lnTo>
                    <a:lnTo>
                      <a:pt x="377" y="793"/>
                    </a:lnTo>
                    <a:lnTo>
                      <a:pt x="356" y="824"/>
                    </a:lnTo>
                    <a:lnTo>
                      <a:pt x="337" y="856"/>
                    </a:lnTo>
                    <a:lnTo>
                      <a:pt x="318" y="889"/>
                    </a:lnTo>
                    <a:lnTo>
                      <a:pt x="300" y="922"/>
                    </a:lnTo>
                    <a:lnTo>
                      <a:pt x="283" y="956"/>
                    </a:lnTo>
                    <a:lnTo>
                      <a:pt x="267" y="990"/>
                    </a:lnTo>
                    <a:lnTo>
                      <a:pt x="250" y="1025"/>
                    </a:lnTo>
                    <a:lnTo>
                      <a:pt x="235" y="1060"/>
                    </a:lnTo>
                    <a:lnTo>
                      <a:pt x="221" y="1096"/>
                    </a:lnTo>
                    <a:lnTo>
                      <a:pt x="207" y="1131"/>
                    </a:lnTo>
                    <a:lnTo>
                      <a:pt x="195" y="1168"/>
                    </a:lnTo>
                    <a:lnTo>
                      <a:pt x="183" y="1206"/>
                    </a:lnTo>
                    <a:lnTo>
                      <a:pt x="172" y="1243"/>
                    </a:lnTo>
                    <a:lnTo>
                      <a:pt x="162" y="1282"/>
                    </a:lnTo>
                    <a:lnTo>
                      <a:pt x="152" y="1319"/>
                    </a:lnTo>
                    <a:lnTo>
                      <a:pt x="143" y="1358"/>
                    </a:lnTo>
                    <a:lnTo>
                      <a:pt x="135" y="1397"/>
                    </a:lnTo>
                    <a:lnTo>
                      <a:pt x="128" y="1436"/>
                    </a:lnTo>
                    <a:lnTo>
                      <a:pt x="122" y="1476"/>
                    </a:lnTo>
                    <a:lnTo>
                      <a:pt x="116" y="1516"/>
                    </a:lnTo>
                    <a:lnTo>
                      <a:pt x="112" y="1557"/>
                    </a:lnTo>
                    <a:lnTo>
                      <a:pt x="108" y="1597"/>
                    </a:lnTo>
                    <a:lnTo>
                      <a:pt x="106" y="1641"/>
                    </a:lnTo>
                    <a:lnTo>
                      <a:pt x="105" y="1682"/>
                    </a:lnTo>
                    <a:lnTo>
                      <a:pt x="106" y="1721"/>
                    </a:lnTo>
                    <a:lnTo>
                      <a:pt x="108" y="1757"/>
                    </a:lnTo>
                    <a:lnTo>
                      <a:pt x="111" y="1790"/>
                    </a:lnTo>
                    <a:lnTo>
                      <a:pt x="115" y="1820"/>
                    </a:lnTo>
                    <a:lnTo>
                      <a:pt x="120" y="1847"/>
                    </a:lnTo>
                    <a:lnTo>
                      <a:pt x="125" y="1872"/>
                    </a:lnTo>
                    <a:lnTo>
                      <a:pt x="131" y="1894"/>
                    </a:lnTo>
                    <a:lnTo>
                      <a:pt x="136" y="1913"/>
                    </a:lnTo>
                    <a:lnTo>
                      <a:pt x="141" y="1929"/>
                    </a:lnTo>
                    <a:lnTo>
                      <a:pt x="147" y="1943"/>
                    </a:lnTo>
                    <a:lnTo>
                      <a:pt x="154" y="1961"/>
                    </a:lnTo>
                    <a:lnTo>
                      <a:pt x="158" y="1967"/>
                    </a:lnTo>
                    <a:lnTo>
                      <a:pt x="159" y="1971"/>
                    </a:lnTo>
                    <a:lnTo>
                      <a:pt x="159" y="1977"/>
                    </a:lnTo>
                    <a:lnTo>
                      <a:pt x="156" y="1981"/>
                    </a:lnTo>
                    <a:lnTo>
                      <a:pt x="154" y="1984"/>
                    </a:lnTo>
                    <a:lnTo>
                      <a:pt x="143" y="1993"/>
                    </a:lnTo>
                    <a:lnTo>
                      <a:pt x="123" y="2015"/>
                    </a:lnTo>
                    <a:lnTo>
                      <a:pt x="110" y="2031"/>
                    </a:lnTo>
                    <a:lnTo>
                      <a:pt x="97" y="2049"/>
                    </a:lnTo>
                    <a:lnTo>
                      <a:pt x="83" y="2071"/>
                    </a:lnTo>
                    <a:lnTo>
                      <a:pt x="69" y="2095"/>
                    </a:lnTo>
                    <a:lnTo>
                      <a:pt x="62" y="2110"/>
                    </a:lnTo>
                    <a:lnTo>
                      <a:pt x="56" y="2124"/>
                    </a:lnTo>
                    <a:lnTo>
                      <a:pt x="51" y="2139"/>
                    </a:lnTo>
                    <a:lnTo>
                      <a:pt x="45" y="2155"/>
                    </a:lnTo>
                    <a:lnTo>
                      <a:pt x="40" y="2171"/>
                    </a:lnTo>
                    <a:lnTo>
                      <a:pt x="35" y="2188"/>
                    </a:lnTo>
                    <a:lnTo>
                      <a:pt x="32" y="2206"/>
                    </a:lnTo>
                    <a:lnTo>
                      <a:pt x="29" y="2225"/>
                    </a:lnTo>
                    <a:lnTo>
                      <a:pt x="28" y="2243"/>
                    </a:lnTo>
                    <a:lnTo>
                      <a:pt x="27" y="2264"/>
                    </a:lnTo>
                    <a:lnTo>
                      <a:pt x="27" y="2284"/>
                    </a:lnTo>
                    <a:lnTo>
                      <a:pt x="28" y="2306"/>
                    </a:lnTo>
                    <a:lnTo>
                      <a:pt x="30" y="2328"/>
                    </a:lnTo>
                    <a:lnTo>
                      <a:pt x="33" y="2350"/>
                    </a:lnTo>
                    <a:lnTo>
                      <a:pt x="38" y="2374"/>
                    </a:lnTo>
                    <a:lnTo>
                      <a:pt x="44" y="2398"/>
                    </a:lnTo>
                    <a:lnTo>
                      <a:pt x="58" y="2445"/>
                    </a:lnTo>
                    <a:lnTo>
                      <a:pt x="75" y="2494"/>
                    </a:lnTo>
                    <a:lnTo>
                      <a:pt x="95" y="2543"/>
                    </a:lnTo>
                    <a:lnTo>
                      <a:pt x="118" y="2594"/>
                    </a:lnTo>
                    <a:lnTo>
                      <a:pt x="141" y="2645"/>
                    </a:lnTo>
                    <a:lnTo>
                      <a:pt x="167" y="2696"/>
                    </a:lnTo>
                    <a:lnTo>
                      <a:pt x="194" y="2744"/>
                    </a:lnTo>
                    <a:lnTo>
                      <a:pt x="222" y="2793"/>
                    </a:lnTo>
                    <a:lnTo>
                      <a:pt x="248" y="2834"/>
                    </a:lnTo>
                    <a:lnTo>
                      <a:pt x="275" y="2874"/>
                    </a:lnTo>
                    <a:lnTo>
                      <a:pt x="302" y="2913"/>
                    </a:lnTo>
                    <a:lnTo>
                      <a:pt x="330" y="2950"/>
                    </a:lnTo>
                    <a:lnTo>
                      <a:pt x="358" y="2988"/>
                    </a:lnTo>
                    <a:lnTo>
                      <a:pt x="386" y="3025"/>
                    </a:lnTo>
                    <a:lnTo>
                      <a:pt x="416" y="3061"/>
                    </a:lnTo>
                    <a:lnTo>
                      <a:pt x="445" y="3095"/>
                    </a:lnTo>
                    <a:lnTo>
                      <a:pt x="474" y="3129"/>
                    </a:lnTo>
                    <a:lnTo>
                      <a:pt x="503" y="3162"/>
                    </a:lnTo>
                    <a:lnTo>
                      <a:pt x="533" y="3193"/>
                    </a:lnTo>
                    <a:lnTo>
                      <a:pt x="562" y="3225"/>
                    </a:lnTo>
                    <a:lnTo>
                      <a:pt x="592" y="3255"/>
                    </a:lnTo>
                    <a:lnTo>
                      <a:pt x="622" y="3284"/>
                    </a:lnTo>
                    <a:lnTo>
                      <a:pt x="651" y="3312"/>
                    </a:lnTo>
                    <a:lnTo>
                      <a:pt x="680" y="3340"/>
                    </a:lnTo>
                    <a:lnTo>
                      <a:pt x="738" y="3392"/>
                    </a:lnTo>
                    <a:lnTo>
                      <a:pt x="795" y="3441"/>
                    </a:lnTo>
                    <a:lnTo>
                      <a:pt x="850" y="3485"/>
                    </a:lnTo>
                    <a:lnTo>
                      <a:pt x="903" y="3526"/>
                    </a:lnTo>
                    <a:lnTo>
                      <a:pt x="953" y="3564"/>
                    </a:lnTo>
                    <a:lnTo>
                      <a:pt x="1001" y="3597"/>
                    </a:lnTo>
                    <a:lnTo>
                      <a:pt x="1044" y="3627"/>
                    </a:lnTo>
                    <a:lnTo>
                      <a:pt x="1085" y="3654"/>
                    </a:lnTo>
                    <a:lnTo>
                      <a:pt x="1088" y="3659"/>
                    </a:lnTo>
                    <a:lnTo>
                      <a:pt x="1090" y="3663"/>
                    </a:lnTo>
                    <a:lnTo>
                      <a:pt x="1090" y="3668"/>
                    </a:lnTo>
                    <a:lnTo>
                      <a:pt x="1088" y="3673"/>
                    </a:lnTo>
                    <a:lnTo>
                      <a:pt x="1086" y="3676"/>
                    </a:lnTo>
                    <a:lnTo>
                      <a:pt x="1084" y="3678"/>
                    </a:lnTo>
                    <a:lnTo>
                      <a:pt x="1081" y="3679"/>
                    </a:lnTo>
                    <a:lnTo>
                      <a:pt x="1078" y="3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09" name="Freeform 60"/>
              <p:cNvSpPr>
                <a:spLocks/>
              </p:cNvSpPr>
              <p:nvPr/>
            </p:nvSpPr>
            <p:spPr bwMode="auto">
              <a:xfrm>
                <a:off x="1419" y="1427"/>
                <a:ext cx="455" cy="1209"/>
              </a:xfrm>
              <a:custGeom>
                <a:avLst/>
                <a:gdLst>
                  <a:gd name="T0" fmla="*/ 1021 w 1366"/>
                  <a:gd name="T1" fmla="*/ 3578 h 3628"/>
                  <a:gd name="T2" fmla="*/ 753 w 1366"/>
                  <a:gd name="T3" fmla="*/ 3378 h 3628"/>
                  <a:gd name="T4" fmla="*/ 548 w 1366"/>
                  <a:gd name="T5" fmla="*/ 3190 h 3628"/>
                  <a:gd name="T6" fmla="*/ 442 w 1366"/>
                  <a:gd name="T7" fmla="*/ 3079 h 3628"/>
                  <a:gd name="T8" fmla="*/ 346 w 1366"/>
                  <a:gd name="T9" fmla="*/ 2964 h 3628"/>
                  <a:gd name="T10" fmla="*/ 259 w 1366"/>
                  <a:gd name="T11" fmla="*/ 2845 h 3628"/>
                  <a:gd name="T12" fmla="*/ 171 w 1366"/>
                  <a:gd name="T13" fmla="*/ 2707 h 3628"/>
                  <a:gd name="T14" fmla="*/ 71 w 1366"/>
                  <a:gd name="T15" fmla="*/ 2503 h 3628"/>
                  <a:gd name="T16" fmla="*/ 13 w 1366"/>
                  <a:gd name="T17" fmla="*/ 2332 h 3628"/>
                  <a:gd name="T18" fmla="*/ 1 w 1366"/>
                  <a:gd name="T19" fmla="*/ 2246 h 3628"/>
                  <a:gd name="T20" fmla="*/ 4 w 1366"/>
                  <a:gd name="T21" fmla="*/ 2170 h 3628"/>
                  <a:gd name="T22" fmla="*/ 18 w 1366"/>
                  <a:gd name="T23" fmla="*/ 2103 h 3628"/>
                  <a:gd name="T24" fmla="*/ 47 w 1366"/>
                  <a:gd name="T25" fmla="*/ 2031 h 3628"/>
                  <a:gd name="T26" fmla="*/ 99 w 1366"/>
                  <a:gd name="T27" fmla="*/ 1952 h 3628"/>
                  <a:gd name="T28" fmla="*/ 122 w 1366"/>
                  <a:gd name="T29" fmla="*/ 1902 h 3628"/>
                  <a:gd name="T30" fmla="*/ 98 w 1366"/>
                  <a:gd name="T31" fmla="*/ 1822 h 3628"/>
                  <a:gd name="T32" fmla="*/ 82 w 1366"/>
                  <a:gd name="T33" fmla="*/ 1720 h 3628"/>
                  <a:gd name="T34" fmla="*/ 80 w 1366"/>
                  <a:gd name="T35" fmla="*/ 1584 h 3628"/>
                  <a:gd name="T36" fmla="*/ 96 w 1366"/>
                  <a:gd name="T37" fmla="*/ 1421 h 3628"/>
                  <a:gd name="T38" fmla="*/ 126 w 1366"/>
                  <a:gd name="T39" fmla="*/ 1262 h 3628"/>
                  <a:gd name="T40" fmla="*/ 169 w 1366"/>
                  <a:gd name="T41" fmla="*/ 1109 h 3628"/>
                  <a:gd name="T42" fmla="*/ 226 w 1366"/>
                  <a:gd name="T43" fmla="*/ 963 h 3628"/>
                  <a:gd name="T44" fmla="*/ 295 w 1366"/>
                  <a:gd name="T45" fmla="*/ 825 h 3628"/>
                  <a:gd name="T46" fmla="*/ 376 w 1366"/>
                  <a:gd name="T47" fmla="*/ 695 h 3628"/>
                  <a:gd name="T48" fmla="*/ 469 w 1366"/>
                  <a:gd name="T49" fmla="*/ 575 h 3628"/>
                  <a:gd name="T50" fmla="*/ 573 w 1366"/>
                  <a:gd name="T51" fmla="*/ 465 h 3628"/>
                  <a:gd name="T52" fmla="*/ 733 w 1366"/>
                  <a:gd name="T53" fmla="*/ 329 h 3628"/>
                  <a:gd name="T54" fmla="*/ 914 w 1366"/>
                  <a:gd name="T55" fmla="*/ 202 h 3628"/>
                  <a:gd name="T56" fmla="*/ 1103 w 1366"/>
                  <a:gd name="T57" fmla="*/ 97 h 3628"/>
                  <a:gd name="T58" fmla="*/ 1299 w 1366"/>
                  <a:gd name="T59" fmla="*/ 17 h 3628"/>
                  <a:gd name="T60" fmla="*/ 1362 w 1366"/>
                  <a:gd name="T61" fmla="*/ 5 h 3628"/>
                  <a:gd name="T62" fmla="*/ 1361 w 1366"/>
                  <a:gd name="T63" fmla="*/ 24 h 3628"/>
                  <a:gd name="T64" fmla="*/ 1210 w 1366"/>
                  <a:gd name="T65" fmla="*/ 79 h 3628"/>
                  <a:gd name="T66" fmla="*/ 1021 w 1366"/>
                  <a:gd name="T67" fmla="*/ 170 h 3628"/>
                  <a:gd name="T68" fmla="*/ 838 w 1366"/>
                  <a:gd name="T69" fmla="*/ 285 h 3628"/>
                  <a:gd name="T70" fmla="*/ 662 w 1366"/>
                  <a:gd name="T71" fmla="*/ 422 h 3628"/>
                  <a:gd name="T72" fmla="*/ 540 w 1366"/>
                  <a:gd name="T73" fmla="*/ 537 h 3628"/>
                  <a:gd name="T74" fmla="*/ 442 w 1366"/>
                  <a:gd name="T75" fmla="*/ 651 h 3628"/>
                  <a:gd name="T76" fmla="*/ 357 w 1366"/>
                  <a:gd name="T77" fmla="*/ 773 h 3628"/>
                  <a:gd name="T78" fmla="*/ 284 w 1366"/>
                  <a:gd name="T79" fmla="*/ 905 h 3628"/>
                  <a:gd name="T80" fmla="*/ 221 w 1366"/>
                  <a:gd name="T81" fmla="*/ 1045 h 3628"/>
                  <a:gd name="T82" fmla="*/ 172 w 1366"/>
                  <a:gd name="T83" fmla="*/ 1192 h 3628"/>
                  <a:gd name="T84" fmla="*/ 136 w 1366"/>
                  <a:gd name="T85" fmla="*/ 1346 h 3628"/>
                  <a:gd name="T86" fmla="*/ 112 w 1366"/>
                  <a:gd name="T87" fmla="*/ 1506 h 3628"/>
                  <a:gd name="T88" fmla="*/ 105 w 1366"/>
                  <a:gd name="T89" fmla="*/ 1670 h 3628"/>
                  <a:gd name="T90" fmla="*/ 121 w 1366"/>
                  <a:gd name="T91" fmla="*/ 1796 h 3628"/>
                  <a:gd name="T92" fmla="*/ 142 w 1366"/>
                  <a:gd name="T93" fmla="*/ 1878 h 3628"/>
                  <a:gd name="T94" fmla="*/ 158 w 1366"/>
                  <a:gd name="T95" fmla="*/ 1920 h 3628"/>
                  <a:gd name="T96" fmla="*/ 144 w 1366"/>
                  <a:gd name="T97" fmla="*/ 1942 h 3628"/>
                  <a:gd name="T98" fmla="*/ 83 w 1366"/>
                  <a:gd name="T99" fmla="*/ 2020 h 3628"/>
                  <a:gd name="T100" fmla="*/ 50 w 1366"/>
                  <a:gd name="T101" fmla="*/ 2088 h 3628"/>
                  <a:gd name="T102" fmla="*/ 32 w 1366"/>
                  <a:gd name="T103" fmla="*/ 2155 h 3628"/>
                  <a:gd name="T104" fmla="*/ 27 w 1366"/>
                  <a:gd name="T105" fmla="*/ 2233 h 3628"/>
                  <a:gd name="T106" fmla="*/ 38 w 1366"/>
                  <a:gd name="T107" fmla="*/ 2323 h 3628"/>
                  <a:gd name="T108" fmla="*/ 96 w 1366"/>
                  <a:gd name="T109" fmla="*/ 2492 h 3628"/>
                  <a:gd name="T110" fmla="*/ 194 w 1366"/>
                  <a:gd name="T111" fmla="*/ 2693 h 3628"/>
                  <a:gd name="T112" fmla="*/ 281 w 1366"/>
                  <a:gd name="T113" fmla="*/ 2830 h 3628"/>
                  <a:gd name="T114" fmla="*/ 368 w 1366"/>
                  <a:gd name="T115" fmla="*/ 2947 h 3628"/>
                  <a:gd name="T116" fmla="*/ 463 w 1366"/>
                  <a:gd name="T117" fmla="*/ 3061 h 3628"/>
                  <a:gd name="T118" fmla="*/ 652 w 1366"/>
                  <a:gd name="T119" fmla="*/ 3252 h 3628"/>
                  <a:gd name="T120" fmla="*/ 899 w 1366"/>
                  <a:gd name="T121" fmla="*/ 3457 h 3628"/>
                  <a:gd name="T122" fmla="*/ 1112 w 1366"/>
                  <a:gd name="T123" fmla="*/ 3608 h 3628"/>
                  <a:gd name="T124" fmla="*/ 1110 w 1366"/>
                  <a:gd name="T125" fmla="*/ 3625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6" h="3628">
                    <a:moveTo>
                      <a:pt x="1101" y="3628"/>
                    </a:moveTo>
                    <a:lnTo>
                      <a:pt x="1097" y="3628"/>
                    </a:lnTo>
                    <a:lnTo>
                      <a:pt x="1093" y="3626"/>
                    </a:lnTo>
                    <a:lnTo>
                      <a:pt x="1021" y="3578"/>
                    </a:lnTo>
                    <a:lnTo>
                      <a:pt x="951" y="3529"/>
                    </a:lnTo>
                    <a:lnTo>
                      <a:pt x="883" y="3479"/>
                    </a:lnTo>
                    <a:lnTo>
                      <a:pt x="817" y="3428"/>
                    </a:lnTo>
                    <a:lnTo>
                      <a:pt x="753" y="3378"/>
                    </a:lnTo>
                    <a:lnTo>
                      <a:pt x="692" y="3325"/>
                    </a:lnTo>
                    <a:lnTo>
                      <a:pt x="632" y="3272"/>
                    </a:lnTo>
                    <a:lnTo>
                      <a:pt x="575" y="3218"/>
                    </a:lnTo>
                    <a:lnTo>
                      <a:pt x="548" y="3190"/>
                    </a:lnTo>
                    <a:lnTo>
                      <a:pt x="520" y="3163"/>
                    </a:lnTo>
                    <a:lnTo>
                      <a:pt x="494" y="3135"/>
                    </a:lnTo>
                    <a:lnTo>
                      <a:pt x="468" y="3107"/>
                    </a:lnTo>
                    <a:lnTo>
                      <a:pt x="442" y="3079"/>
                    </a:lnTo>
                    <a:lnTo>
                      <a:pt x="418" y="3051"/>
                    </a:lnTo>
                    <a:lnTo>
                      <a:pt x="394" y="3021"/>
                    </a:lnTo>
                    <a:lnTo>
                      <a:pt x="370" y="2992"/>
                    </a:lnTo>
                    <a:lnTo>
                      <a:pt x="346" y="2964"/>
                    </a:lnTo>
                    <a:lnTo>
                      <a:pt x="324" y="2935"/>
                    </a:lnTo>
                    <a:lnTo>
                      <a:pt x="302" y="2905"/>
                    </a:lnTo>
                    <a:lnTo>
                      <a:pt x="280" y="2876"/>
                    </a:lnTo>
                    <a:lnTo>
                      <a:pt x="259" y="2845"/>
                    </a:lnTo>
                    <a:lnTo>
                      <a:pt x="239" y="2816"/>
                    </a:lnTo>
                    <a:lnTo>
                      <a:pt x="219" y="2786"/>
                    </a:lnTo>
                    <a:lnTo>
                      <a:pt x="200" y="2756"/>
                    </a:lnTo>
                    <a:lnTo>
                      <a:pt x="171" y="2707"/>
                    </a:lnTo>
                    <a:lnTo>
                      <a:pt x="143" y="2657"/>
                    </a:lnTo>
                    <a:lnTo>
                      <a:pt x="117" y="2606"/>
                    </a:lnTo>
                    <a:lnTo>
                      <a:pt x="92" y="2554"/>
                    </a:lnTo>
                    <a:lnTo>
                      <a:pt x="71" y="2503"/>
                    </a:lnTo>
                    <a:lnTo>
                      <a:pt x="50" y="2451"/>
                    </a:lnTo>
                    <a:lnTo>
                      <a:pt x="33" y="2402"/>
                    </a:lnTo>
                    <a:lnTo>
                      <a:pt x="18" y="2354"/>
                    </a:lnTo>
                    <a:lnTo>
                      <a:pt x="13" y="2332"/>
                    </a:lnTo>
                    <a:lnTo>
                      <a:pt x="8" y="2310"/>
                    </a:lnTo>
                    <a:lnTo>
                      <a:pt x="5" y="2288"/>
                    </a:lnTo>
                    <a:lnTo>
                      <a:pt x="2" y="2267"/>
                    </a:lnTo>
                    <a:lnTo>
                      <a:pt x="1" y="2246"/>
                    </a:lnTo>
                    <a:lnTo>
                      <a:pt x="0" y="2227"/>
                    </a:lnTo>
                    <a:lnTo>
                      <a:pt x="1" y="2207"/>
                    </a:lnTo>
                    <a:lnTo>
                      <a:pt x="2" y="2188"/>
                    </a:lnTo>
                    <a:lnTo>
                      <a:pt x="4" y="2170"/>
                    </a:lnTo>
                    <a:lnTo>
                      <a:pt x="6" y="2152"/>
                    </a:lnTo>
                    <a:lnTo>
                      <a:pt x="9" y="2135"/>
                    </a:lnTo>
                    <a:lnTo>
                      <a:pt x="14" y="2118"/>
                    </a:lnTo>
                    <a:lnTo>
                      <a:pt x="18" y="2103"/>
                    </a:lnTo>
                    <a:lnTo>
                      <a:pt x="23" y="2087"/>
                    </a:lnTo>
                    <a:lnTo>
                      <a:pt x="29" y="2073"/>
                    </a:lnTo>
                    <a:lnTo>
                      <a:pt x="34" y="2058"/>
                    </a:lnTo>
                    <a:lnTo>
                      <a:pt x="47" y="2031"/>
                    </a:lnTo>
                    <a:lnTo>
                      <a:pt x="60" y="2008"/>
                    </a:lnTo>
                    <a:lnTo>
                      <a:pt x="73" y="1986"/>
                    </a:lnTo>
                    <a:lnTo>
                      <a:pt x="87" y="1968"/>
                    </a:lnTo>
                    <a:lnTo>
                      <a:pt x="99" y="1952"/>
                    </a:lnTo>
                    <a:lnTo>
                      <a:pt x="111" y="1939"/>
                    </a:lnTo>
                    <a:lnTo>
                      <a:pt x="121" y="1928"/>
                    </a:lnTo>
                    <a:lnTo>
                      <a:pt x="129" y="1919"/>
                    </a:lnTo>
                    <a:lnTo>
                      <a:pt x="122" y="1902"/>
                    </a:lnTo>
                    <a:lnTo>
                      <a:pt x="112" y="1876"/>
                    </a:lnTo>
                    <a:lnTo>
                      <a:pt x="108" y="1860"/>
                    </a:lnTo>
                    <a:lnTo>
                      <a:pt x="102" y="1843"/>
                    </a:lnTo>
                    <a:lnTo>
                      <a:pt x="98" y="1822"/>
                    </a:lnTo>
                    <a:lnTo>
                      <a:pt x="92" y="1799"/>
                    </a:lnTo>
                    <a:lnTo>
                      <a:pt x="88" y="1775"/>
                    </a:lnTo>
                    <a:lnTo>
                      <a:pt x="85" y="1748"/>
                    </a:lnTo>
                    <a:lnTo>
                      <a:pt x="82" y="1720"/>
                    </a:lnTo>
                    <a:lnTo>
                      <a:pt x="80" y="1688"/>
                    </a:lnTo>
                    <a:lnTo>
                      <a:pt x="78" y="1656"/>
                    </a:lnTo>
                    <a:lnTo>
                      <a:pt x="78" y="1620"/>
                    </a:lnTo>
                    <a:lnTo>
                      <a:pt x="80" y="1584"/>
                    </a:lnTo>
                    <a:lnTo>
                      <a:pt x="82" y="1544"/>
                    </a:lnTo>
                    <a:lnTo>
                      <a:pt x="85" y="1503"/>
                    </a:lnTo>
                    <a:lnTo>
                      <a:pt x="90" y="1462"/>
                    </a:lnTo>
                    <a:lnTo>
                      <a:pt x="96" y="1421"/>
                    </a:lnTo>
                    <a:lnTo>
                      <a:pt x="102" y="1381"/>
                    </a:lnTo>
                    <a:lnTo>
                      <a:pt x="109" y="1341"/>
                    </a:lnTo>
                    <a:lnTo>
                      <a:pt x="117" y="1301"/>
                    </a:lnTo>
                    <a:lnTo>
                      <a:pt x="126" y="1262"/>
                    </a:lnTo>
                    <a:lnTo>
                      <a:pt x="136" y="1223"/>
                    </a:lnTo>
                    <a:lnTo>
                      <a:pt x="146" y="1184"/>
                    </a:lnTo>
                    <a:lnTo>
                      <a:pt x="157" y="1146"/>
                    </a:lnTo>
                    <a:lnTo>
                      <a:pt x="169" y="1109"/>
                    </a:lnTo>
                    <a:lnTo>
                      <a:pt x="182" y="1072"/>
                    </a:lnTo>
                    <a:lnTo>
                      <a:pt x="196" y="1035"/>
                    </a:lnTo>
                    <a:lnTo>
                      <a:pt x="211" y="998"/>
                    </a:lnTo>
                    <a:lnTo>
                      <a:pt x="226" y="963"/>
                    </a:lnTo>
                    <a:lnTo>
                      <a:pt x="243" y="927"/>
                    </a:lnTo>
                    <a:lnTo>
                      <a:pt x="259" y="893"/>
                    </a:lnTo>
                    <a:lnTo>
                      <a:pt x="277" y="858"/>
                    </a:lnTo>
                    <a:lnTo>
                      <a:pt x="295" y="825"/>
                    </a:lnTo>
                    <a:lnTo>
                      <a:pt x="314" y="791"/>
                    </a:lnTo>
                    <a:lnTo>
                      <a:pt x="334" y="759"/>
                    </a:lnTo>
                    <a:lnTo>
                      <a:pt x="355" y="726"/>
                    </a:lnTo>
                    <a:lnTo>
                      <a:pt x="376" y="695"/>
                    </a:lnTo>
                    <a:lnTo>
                      <a:pt x="398" y="664"/>
                    </a:lnTo>
                    <a:lnTo>
                      <a:pt x="421" y="634"/>
                    </a:lnTo>
                    <a:lnTo>
                      <a:pt x="445" y="603"/>
                    </a:lnTo>
                    <a:lnTo>
                      <a:pt x="469" y="575"/>
                    </a:lnTo>
                    <a:lnTo>
                      <a:pt x="494" y="546"/>
                    </a:lnTo>
                    <a:lnTo>
                      <a:pt x="520" y="519"/>
                    </a:lnTo>
                    <a:lnTo>
                      <a:pt x="546" y="491"/>
                    </a:lnTo>
                    <a:lnTo>
                      <a:pt x="573" y="465"/>
                    </a:lnTo>
                    <a:lnTo>
                      <a:pt x="601" y="439"/>
                    </a:lnTo>
                    <a:lnTo>
                      <a:pt x="644" y="401"/>
                    </a:lnTo>
                    <a:lnTo>
                      <a:pt x="689" y="365"/>
                    </a:lnTo>
                    <a:lnTo>
                      <a:pt x="733" y="329"/>
                    </a:lnTo>
                    <a:lnTo>
                      <a:pt x="777" y="295"/>
                    </a:lnTo>
                    <a:lnTo>
                      <a:pt x="822" y="262"/>
                    </a:lnTo>
                    <a:lnTo>
                      <a:pt x="869" y="231"/>
                    </a:lnTo>
                    <a:lnTo>
                      <a:pt x="914" y="202"/>
                    </a:lnTo>
                    <a:lnTo>
                      <a:pt x="962" y="174"/>
                    </a:lnTo>
                    <a:lnTo>
                      <a:pt x="1008" y="147"/>
                    </a:lnTo>
                    <a:lnTo>
                      <a:pt x="1056" y="121"/>
                    </a:lnTo>
                    <a:lnTo>
                      <a:pt x="1103" y="97"/>
                    </a:lnTo>
                    <a:lnTo>
                      <a:pt x="1152" y="75"/>
                    </a:lnTo>
                    <a:lnTo>
                      <a:pt x="1200" y="54"/>
                    </a:lnTo>
                    <a:lnTo>
                      <a:pt x="1249" y="34"/>
                    </a:lnTo>
                    <a:lnTo>
                      <a:pt x="1299" y="17"/>
                    </a:lnTo>
                    <a:lnTo>
                      <a:pt x="1348" y="1"/>
                    </a:lnTo>
                    <a:lnTo>
                      <a:pt x="1354" y="0"/>
                    </a:lnTo>
                    <a:lnTo>
                      <a:pt x="1358" y="2"/>
                    </a:lnTo>
                    <a:lnTo>
                      <a:pt x="1362" y="5"/>
                    </a:lnTo>
                    <a:lnTo>
                      <a:pt x="1366" y="10"/>
                    </a:lnTo>
                    <a:lnTo>
                      <a:pt x="1366" y="15"/>
                    </a:lnTo>
                    <a:lnTo>
                      <a:pt x="1365" y="19"/>
                    </a:lnTo>
                    <a:lnTo>
                      <a:pt x="1361" y="24"/>
                    </a:lnTo>
                    <a:lnTo>
                      <a:pt x="1356" y="27"/>
                    </a:lnTo>
                    <a:lnTo>
                      <a:pt x="1307" y="43"/>
                    </a:lnTo>
                    <a:lnTo>
                      <a:pt x="1259" y="60"/>
                    </a:lnTo>
                    <a:lnTo>
                      <a:pt x="1210" y="79"/>
                    </a:lnTo>
                    <a:lnTo>
                      <a:pt x="1163" y="100"/>
                    </a:lnTo>
                    <a:lnTo>
                      <a:pt x="1115" y="122"/>
                    </a:lnTo>
                    <a:lnTo>
                      <a:pt x="1068" y="146"/>
                    </a:lnTo>
                    <a:lnTo>
                      <a:pt x="1021" y="170"/>
                    </a:lnTo>
                    <a:lnTo>
                      <a:pt x="975" y="196"/>
                    </a:lnTo>
                    <a:lnTo>
                      <a:pt x="928" y="224"/>
                    </a:lnTo>
                    <a:lnTo>
                      <a:pt x="883" y="254"/>
                    </a:lnTo>
                    <a:lnTo>
                      <a:pt x="838" y="285"/>
                    </a:lnTo>
                    <a:lnTo>
                      <a:pt x="793" y="317"/>
                    </a:lnTo>
                    <a:lnTo>
                      <a:pt x="749" y="351"/>
                    </a:lnTo>
                    <a:lnTo>
                      <a:pt x="705" y="385"/>
                    </a:lnTo>
                    <a:lnTo>
                      <a:pt x="662" y="422"/>
                    </a:lnTo>
                    <a:lnTo>
                      <a:pt x="618" y="460"/>
                    </a:lnTo>
                    <a:lnTo>
                      <a:pt x="591" y="485"/>
                    </a:lnTo>
                    <a:lnTo>
                      <a:pt x="565" y="511"/>
                    </a:lnTo>
                    <a:lnTo>
                      <a:pt x="540" y="537"/>
                    </a:lnTo>
                    <a:lnTo>
                      <a:pt x="514" y="564"/>
                    </a:lnTo>
                    <a:lnTo>
                      <a:pt x="489" y="593"/>
                    </a:lnTo>
                    <a:lnTo>
                      <a:pt x="465" y="621"/>
                    </a:lnTo>
                    <a:lnTo>
                      <a:pt x="442" y="651"/>
                    </a:lnTo>
                    <a:lnTo>
                      <a:pt x="420" y="680"/>
                    </a:lnTo>
                    <a:lnTo>
                      <a:pt x="398" y="710"/>
                    </a:lnTo>
                    <a:lnTo>
                      <a:pt x="378" y="742"/>
                    </a:lnTo>
                    <a:lnTo>
                      <a:pt x="357" y="773"/>
                    </a:lnTo>
                    <a:lnTo>
                      <a:pt x="338" y="805"/>
                    </a:lnTo>
                    <a:lnTo>
                      <a:pt x="318" y="838"/>
                    </a:lnTo>
                    <a:lnTo>
                      <a:pt x="301" y="871"/>
                    </a:lnTo>
                    <a:lnTo>
                      <a:pt x="284" y="905"/>
                    </a:lnTo>
                    <a:lnTo>
                      <a:pt x="266" y="939"/>
                    </a:lnTo>
                    <a:lnTo>
                      <a:pt x="251" y="974"/>
                    </a:lnTo>
                    <a:lnTo>
                      <a:pt x="236" y="1009"/>
                    </a:lnTo>
                    <a:lnTo>
                      <a:pt x="221" y="1045"/>
                    </a:lnTo>
                    <a:lnTo>
                      <a:pt x="208" y="1082"/>
                    </a:lnTo>
                    <a:lnTo>
                      <a:pt x="195" y="1117"/>
                    </a:lnTo>
                    <a:lnTo>
                      <a:pt x="183" y="1155"/>
                    </a:lnTo>
                    <a:lnTo>
                      <a:pt x="172" y="1192"/>
                    </a:lnTo>
                    <a:lnTo>
                      <a:pt x="162" y="1231"/>
                    </a:lnTo>
                    <a:lnTo>
                      <a:pt x="152" y="1268"/>
                    </a:lnTo>
                    <a:lnTo>
                      <a:pt x="143" y="1307"/>
                    </a:lnTo>
                    <a:lnTo>
                      <a:pt x="136" y="1346"/>
                    </a:lnTo>
                    <a:lnTo>
                      <a:pt x="128" y="1385"/>
                    </a:lnTo>
                    <a:lnTo>
                      <a:pt x="123" y="1425"/>
                    </a:lnTo>
                    <a:lnTo>
                      <a:pt x="117" y="1465"/>
                    </a:lnTo>
                    <a:lnTo>
                      <a:pt x="112" y="1506"/>
                    </a:lnTo>
                    <a:lnTo>
                      <a:pt x="109" y="1546"/>
                    </a:lnTo>
                    <a:lnTo>
                      <a:pt x="105" y="1590"/>
                    </a:lnTo>
                    <a:lnTo>
                      <a:pt x="105" y="1631"/>
                    </a:lnTo>
                    <a:lnTo>
                      <a:pt x="105" y="1670"/>
                    </a:lnTo>
                    <a:lnTo>
                      <a:pt x="108" y="1705"/>
                    </a:lnTo>
                    <a:lnTo>
                      <a:pt x="111" y="1739"/>
                    </a:lnTo>
                    <a:lnTo>
                      <a:pt x="115" y="1769"/>
                    </a:lnTo>
                    <a:lnTo>
                      <a:pt x="121" y="1796"/>
                    </a:lnTo>
                    <a:lnTo>
                      <a:pt x="126" y="1821"/>
                    </a:lnTo>
                    <a:lnTo>
                      <a:pt x="131" y="1844"/>
                    </a:lnTo>
                    <a:lnTo>
                      <a:pt x="137" y="1862"/>
                    </a:lnTo>
                    <a:lnTo>
                      <a:pt x="142" y="1878"/>
                    </a:lnTo>
                    <a:lnTo>
                      <a:pt x="146" y="1892"/>
                    </a:lnTo>
                    <a:lnTo>
                      <a:pt x="154" y="1910"/>
                    </a:lnTo>
                    <a:lnTo>
                      <a:pt x="157" y="1916"/>
                    </a:lnTo>
                    <a:lnTo>
                      <a:pt x="158" y="1920"/>
                    </a:lnTo>
                    <a:lnTo>
                      <a:pt x="158" y="1926"/>
                    </a:lnTo>
                    <a:lnTo>
                      <a:pt x="157" y="1930"/>
                    </a:lnTo>
                    <a:lnTo>
                      <a:pt x="154" y="1933"/>
                    </a:lnTo>
                    <a:lnTo>
                      <a:pt x="144" y="1942"/>
                    </a:lnTo>
                    <a:lnTo>
                      <a:pt x="124" y="1963"/>
                    </a:lnTo>
                    <a:lnTo>
                      <a:pt x="111" y="1980"/>
                    </a:lnTo>
                    <a:lnTo>
                      <a:pt x="97" y="1998"/>
                    </a:lnTo>
                    <a:lnTo>
                      <a:pt x="83" y="2020"/>
                    </a:lnTo>
                    <a:lnTo>
                      <a:pt x="69" y="2044"/>
                    </a:lnTo>
                    <a:lnTo>
                      <a:pt x="62" y="2058"/>
                    </a:lnTo>
                    <a:lnTo>
                      <a:pt x="57" y="2073"/>
                    </a:lnTo>
                    <a:lnTo>
                      <a:pt x="50" y="2088"/>
                    </a:lnTo>
                    <a:lnTo>
                      <a:pt x="45" y="2104"/>
                    </a:lnTo>
                    <a:lnTo>
                      <a:pt x="41" y="2120"/>
                    </a:lnTo>
                    <a:lnTo>
                      <a:pt x="36" y="2137"/>
                    </a:lnTo>
                    <a:lnTo>
                      <a:pt x="32" y="2155"/>
                    </a:lnTo>
                    <a:lnTo>
                      <a:pt x="30" y="2174"/>
                    </a:lnTo>
                    <a:lnTo>
                      <a:pt x="28" y="2192"/>
                    </a:lnTo>
                    <a:lnTo>
                      <a:pt x="27" y="2213"/>
                    </a:lnTo>
                    <a:lnTo>
                      <a:pt x="27" y="2233"/>
                    </a:lnTo>
                    <a:lnTo>
                      <a:pt x="28" y="2255"/>
                    </a:lnTo>
                    <a:lnTo>
                      <a:pt x="30" y="2277"/>
                    </a:lnTo>
                    <a:lnTo>
                      <a:pt x="33" y="2299"/>
                    </a:lnTo>
                    <a:lnTo>
                      <a:pt x="38" y="2323"/>
                    </a:lnTo>
                    <a:lnTo>
                      <a:pt x="45" y="2347"/>
                    </a:lnTo>
                    <a:lnTo>
                      <a:pt x="59" y="2394"/>
                    </a:lnTo>
                    <a:lnTo>
                      <a:pt x="76" y="2443"/>
                    </a:lnTo>
                    <a:lnTo>
                      <a:pt x="96" y="2492"/>
                    </a:lnTo>
                    <a:lnTo>
                      <a:pt x="117" y="2543"/>
                    </a:lnTo>
                    <a:lnTo>
                      <a:pt x="141" y="2594"/>
                    </a:lnTo>
                    <a:lnTo>
                      <a:pt x="167" y="2645"/>
                    </a:lnTo>
                    <a:lnTo>
                      <a:pt x="194" y="2693"/>
                    </a:lnTo>
                    <a:lnTo>
                      <a:pt x="223" y="2742"/>
                    </a:lnTo>
                    <a:lnTo>
                      <a:pt x="241" y="2771"/>
                    </a:lnTo>
                    <a:lnTo>
                      <a:pt x="261" y="2801"/>
                    </a:lnTo>
                    <a:lnTo>
                      <a:pt x="281" y="2830"/>
                    </a:lnTo>
                    <a:lnTo>
                      <a:pt x="302" y="2861"/>
                    </a:lnTo>
                    <a:lnTo>
                      <a:pt x="324" y="2890"/>
                    </a:lnTo>
                    <a:lnTo>
                      <a:pt x="345" y="2919"/>
                    </a:lnTo>
                    <a:lnTo>
                      <a:pt x="368" y="2947"/>
                    </a:lnTo>
                    <a:lnTo>
                      <a:pt x="391" y="2976"/>
                    </a:lnTo>
                    <a:lnTo>
                      <a:pt x="414" y="3004"/>
                    </a:lnTo>
                    <a:lnTo>
                      <a:pt x="438" y="3033"/>
                    </a:lnTo>
                    <a:lnTo>
                      <a:pt x="463" y="3061"/>
                    </a:lnTo>
                    <a:lnTo>
                      <a:pt x="489" y="3088"/>
                    </a:lnTo>
                    <a:lnTo>
                      <a:pt x="541" y="3144"/>
                    </a:lnTo>
                    <a:lnTo>
                      <a:pt x="595" y="3198"/>
                    </a:lnTo>
                    <a:lnTo>
                      <a:pt x="652" y="3252"/>
                    </a:lnTo>
                    <a:lnTo>
                      <a:pt x="710" y="3305"/>
                    </a:lnTo>
                    <a:lnTo>
                      <a:pt x="771" y="3357"/>
                    </a:lnTo>
                    <a:lnTo>
                      <a:pt x="834" y="3408"/>
                    </a:lnTo>
                    <a:lnTo>
                      <a:pt x="899" y="3457"/>
                    </a:lnTo>
                    <a:lnTo>
                      <a:pt x="967" y="3507"/>
                    </a:lnTo>
                    <a:lnTo>
                      <a:pt x="1036" y="3556"/>
                    </a:lnTo>
                    <a:lnTo>
                      <a:pt x="1108" y="3603"/>
                    </a:lnTo>
                    <a:lnTo>
                      <a:pt x="1112" y="3608"/>
                    </a:lnTo>
                    <a:lnTo>
                      <a:pt x="1114" y="3612"/>
                    </a:lnTo>
                    <a:lnTo>
                      <a:pt x="1114" y="3617"/>
                    </a:lnTo>
                    <a:lnTo>
                      <a:pt x="1112" y="3622"/>
                    </a:lnTo>
                    <a:lnTo>
                      <a:pt x="1110" y="3625"/>
                    </a:lnTo>
                    <a:lnTo>
                      <a:pt x="1108" y="3627"/>
                    </a:lnTo>
                    <a:lnTo>
                      <a:pt x="1104" y="3628"/>
                    </a:lnTo>
                    <a:lnTo>
                      <a:pt x="1101" y="3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0" name="Freeform 61"/>
              <p:cNvSpPr>
                <a:spLocks/>
              </p:cNvSpPr>
              <p:nvPr/>
            </p:nvSpPr>
            <p:spPr bwMode="auto">
              <a:xfrm>
                <a:off x="1475" y="1468"/>
                <a:ext cx="373" cy="1146"/>
              </a:xfrm>
              <a:custGeom>
                <a:avLst/>
                <a:gdLst>
                  <a:gd name="T0" fmla="*/ 860 w 1120"/>
                  <a:gd name="T1" fmla="*/ 3397 h 3439"/>
                  <a:gd name="T2" fmla="*/ 659 w 1120"/>
                  <a:gd name="T3" fmla="*/ 3227 h 3439"/>
                  <a:gd name="T4" fmla="*/ 475 w 1120"/>
                  <a:gd name="T5" fmla="*/ 3039 h 3439"/>
                  <a:gd name="T6" fmla="*/ 310 w 1120"/>
                  <a:gd name="T7" fmla="*/ 2835 h 3439"/>
                  <a:gd name="T8" fmla="*/ 171 w 1120"/>
                  <a:gd name="T9" fmla="*/ 2621 h 3439"/>
                  <a:gd name="T10" fmla="*/ 70 w 1120"/>
                  <a:gd name="T11" fmla="*/ 2417 h 3439"/>
                  <a:gd name="T12" fmla="*/ 12 w 1120"/>
                  <a:gd name="T13" fmla="*/ 2246 h 3439"/>
                  <a:gd name="T14" fmla="*/ 0 w 1120"/>
                  <a:gd name="T15" fmla="*/ 2160 h 3439"/>
                  <a:gd name="T16" fmla="*/ 3 w 1120"/>
                  <a:gd name="T17" fmla="*/ 2083 h 3439"/>
                  <a:gd name="T18" fmla="*/ 17 w 1120"/>
                  <a:gd name="T19" fmla="*/ 2016 h 3439"/>
                  <a:gd name="T20" fmla="*/ 46 w 1120"/>
                  <a:gd name="T21" fmla="*/ 1946 h 3439"/>
                  <a:gd name="T22" fmla="*/ 99 w 1120"/>
                  <a:gd name="T23" fmla="*/ 1865 h 3439"/>
                  <a:gd name="T24" fmla="*/ 121 w 1120"/>
                  <a:gd name="T25" fmla="*/ 1817 h 3439"/>
                  <a:gd name="T26" fmla="*/ 97 w 1120"/>
                  <a:gd name="T27" fmla="*/ 1736 h 3439"/>
                  <a:gd name="T28" fmla="*/ 81 w 1120"/>
                  <a:gd name="T29" fmla="*/ 1633 h 3439"/>
                  <a:gd name="T30" fmla="*/ 79 w 1120"/>
                  <a:gd name="T31" fmla="*/ 1497 h 3439"/>
                  <a:gd name="T32" fmla="*/ 95 w 1120"/>
                  <a:gd name="T33" fmla="*/ 1335 h 3439"/>
                  <a:gd name="T34" fmla="*/ 125 w 1120"/>
                  <a:gd name="T35" fmla="*/ 1176 h 3439"/>
                  <a:gd name="T36" fmla="*/ 170 w 1120"/>
                  <a:gd name="T37" fmla="*/ 1022 h 3439"/>
                  <a:gd name="T38" fmla="*/ 226 w 1120"/>
                  <a:gd name="T39" fmla="*/ 877 h 3439"/>
                  <a:gd name="T40" fmla="*/ 295 w 1120"/>
                  <a:gd name="T41" fmla="*/ 738 h 3439"/>
                  <a:gd name="T42" fmla="*/ 376 w 1120"/>
                  <a:gd name="T43" fmla="*/ 609 h 3439"/>
                  <a:gd name="T44" fmla="*/ 469 w 1120"/>
                  <a:gd name="T45" fmla="*/ 489 h 3439"/>
                  <a:gd name="T46" fmla="*/ 572 w 1120"/>
                  <a:gd name="T47" fmla="*/ 379 h 3439"/>
                  <a:gd name="T48" fmla="*/ 693 w 1120"/>
                  <a:gd name="T49" fmla="*/ 273 h 3439"/>
                  <a:gd name="T50" fmla="*/ 818 w 1120"/>
                  <a:gd name="T51" fmla="*/ 175 h 3439"/>
                  <a:gd name="T52" fmla="*/ 944 w 1120"/>
                  <a:gd name="T53" fmla="*/ 90 h 3439"/>
                  <a:gd name="T54" fmla="*/ 1069 w 1120"/>
                  <a:gd name="T55" fmla="*/ 17 h 3439"/>
                  <a:gd name="T56" fmla="*/ 1114 w 1120"/>
                  <a:gd name="T57" fmla="*/ 3 h 3439"/>
                  <a:gd name="T58" fmla="*/ 1117 w 1120"/>
                  <a:gd name="T59" fmla="*/ 23 h 3439"/>
                  <a:gd name="T60" fmla="*/ 1019 w 1120"/>
                  <a:gd name="T61" fmla="*/ 76 h 3439"/>
                  <a:gd name="T62" fmla="*/ 896 w 1120"/>
                  <a:gd name="T63" fmla="*/ 153 h 3439"/>
                  <a:gd name="T64" fmla="*/ 773 w 1120"/>
                  <a:gd name="T65" fmla="*/ 244 h 3439"/>
                  <a:gd name="T66" fmla="*/ 649 w 1120"/>
                  <a:gd name="T67" fmla="*/ 346 h 3439"/>
                  <a:gd name="T68" fmla="*/ 539 w 1120"/>
                  <a:gd name="T69" fmla="*/ 451 h 3439"/>
                  <a:gd name="T70" fmla="*/ 442 w 1120"/>
                  <a:gd name="T71" fmla="*/ 565 h 3439"/>
                  <a:gd name="T72" fmla="*/ 356 w 1120"/>
                  <a:gd name="T73" fmla="*/ 688 h 3439"/>
                  <a:gd name="T74" fmla="*/ 283 w 1120"/>
                  <a:gd name="T75" fmla="*/ 819 h 3439"/>
                  <a:gd name="T76" fmla="*/ 220 w 1120"/>
                  <a:gd name="T77" fmla="*/ 959 h 3439"/>
                  <a:gd name="T78" fmla="*/ 172 w 1120"/>
                  <a:gd name="T79" fmla="*/ 1106 h 3439"/>
                  <a:gd name="T80" fmla="*/ 135 w 1120"/>
                  <a:gd name="T81" fmla="*/ 1260 h 3439"/>
                  <a:gd name="T82" fmla="*/ 111 w 1120"/>
                  <a:gd name="T83" fmla="*/ 1419 h 3439"/>
                  <a:gd name="T84" fmla="*/ 106 w 1120"/>
                  <a:gd name="T85" fmla="*/ 1584 h 3439"/>
                  <a:gd name="T86" fmla="*/ 120 w 1120"/>
                  <a:gd name="T87" fmla="*/ 1711 h 3439"/>
                  <a:gd name="T88" fmla="*/ 141 w 1120"/>
                  <a:gd name="T89" fmla="*/ 1793 h 3439"/>
                  <a:gd name="T90" fmla="*/ 159 w 1120"/>
                  <a:gd name="T91" fmla="*/ 1835 h 3439"/>
                  <a:gd name="T92" fmla="*/ 144 w 1120"/>
                  <a:gd name="T93" fmla="*/ 1857 h 3439"/>
                  <a:gd name="T94" fmla="*/ 82 w 1120"/>
                  <a:gd name="T95" fmla="*/ 1934 h 3439"/>
                  <a:gd name="T96" fmla="*/ 50 w 1120"/>
                  <a:gd name="T97" fmla="*/ 2001 h 3439"/>
                  <a:gd name="T98" fmla="*/ 32 w 1120"/>
                  <a:gd name="T99" fmla="*/ 2069 h 3439"/>
                  <a:gd name="T100" fmla="*/ 26 w 1120"/>
                  <a:gd name="T101" fmla="*/ 2148 h 3439"/>
                  <a:gd name="T102" fmla="*/ 38 w 1120"/>
                  <a:gd name="T103" fmla="*/ 2238 h 3439"/>
                  <a:gd name="T104" fmla="*/ 95 w 1120"/>
                  <a:gd name="T105" fmla="*/ 2407 h 3439"/>
                  <a:gd name="T106" fmla="*/ 193 w 1120"/>
                  <a:gd name="T107" fmla="*/ 2608 h 3439"/>
                  <a:gd name="T108" fmla="*/ 331 w 1120"/>
                  <a:gd name="T109" fmla="*/ 2818 h 3439"/>
                  <a:gd name="T110" fmla="*/ 495 w 1120"/>
                  <a:gd name="T111" fmla="*/ 3021 h 3439"/>
                  <a:gd name="T112" fmla="*/ 677 w 1120"/>
                  <a:gd name="T113" fmla="*/ 3207 h 3439"/>
                  <a:gd name="T114" fmla="*/ 877 w 1120"/>
                  <a:gd name="T115" fmla="*/ 3376 h 3439"/>
                  <a:gd name="T116" fmla="*/ 934 w 1120"/>
                  <a:gd name="T117" fmla="*/ 3428 h 3439"/>
                  <a:gd name="T118" fmla="*/ 924 w 1120"/>
                  <a:gd name="T119" fmla="*/ 3438 h 3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0" h="3439">
                    <a:moveTo>
                      <a:pt x="921" y="3439"/>
                    </a:moveTo>
                    <a:lnTo>
                      <a:pt x="917" y="3438"/>
                    </a:lnTo>
                    <a:lnTo>
                      <a:pt x="914" y="3436"/>
                    </a:lnTo>
                    <a:lnTo>
                      <a:pt x="860" y="3397"/>
                    </a:lnTo>
                    <a:lnTo>
                      <a:pt x="808" y="3356"/>
                    </a:lnTo>
                    <a:lnTo>
                      <a:pt x="757" y="3314"/>
                    </a:lnTo>
                    <a:lnTo>
                      <a:pt x="707" y="3271"/>
                    </a:lnTo>
                    <a:lnTo>
                      <a:pt x="659" y="3227"/>
                    </a:lnTo>
                    <a:lnTo>
                      <a:pt x="611" y="3181"/>
                    </a:lnTo>
                    <a:lnTo>
                      <a:pt x="565" y="3135"/>
                    </a:lnTo>
                    <a:lnTo>
                      <a:pt x="519" y="3087"/>
                    </a:lnTo>
                    <a:lnTo>
                      <a:pt x="475" y="3039"/>
                    </a:lnTo>
                    <a:lnTo>
                      <a:pt x="432" y="2990"/>
                    </a:lnTo>
                    <a:lnTo>
                      <a:pt x="390" y="2939"/>
                    </a:lnTo>
                    <a:lnTo>
                      <a:pt x="350" y="2888"/>
                    </a:lnTo>
                    <a:lnTo>
                      <a:pt x="310" y="2835"/>
                    </a:lnTo>
                    <a:lnTo>
                      <a:pt x="272" y="2781"/>
                    </a:lnTo>
                    <a:lnTo>
                      <a:pt x="235" y="2726"/>
                    </a:lnTo>
                    <a:lnTo>
                      <a:pt x="200" y="2670"/>
                    </a:lnTo>
                    <a:lnTo>
                      <a:pt x="171" y="2621"/>
                    </a:lnTo>
                    <a:lnTo>
                      <a:pt x="143" y="2571"/>
                    </a:lnTo>
                    <a:lnTo>
                      <a:pt x="117" y="2519"/>
                    </a:lnTo>
                    <a:lnTo>
                      <a:pt x="92" y="2469"/>
                    </a:lnTo>
                    <a:lnTo>
                      <a:pt x="70" y="2417"/>
                    </a:lnTo>
                    <a:lnTo>
                      <a:pt x="50" y="2366"/>
                    </a:lnTo>
                    <a:lnTo>
                      <a:pt x="32" y="2317"/>
                    </a:lnTo>
                    <a:lnTo>
                      <a:pt x="18" y="2269"/>
                    </a:lnTo>
                    <a:lnTo>
                      <a:pt x="12" y="2246"/>
                    </a:lnTo>
                    <a:lnTo>
                      <a:pt x="8" y="2224"/>
                    </a:lnTo>
                    <a:lnTo>
                      <a:pt x="4" y="2202"/>
                    </a:lnTo>
                    <a:lnTo>
                      <a:pt x="1" y="2181"/>
                    </a:lnTo>
                    <a:lnTo>
                      <a:pt x="0" y="2160"/>
                    </a:lnTo>
                    <a:lnTo>
                      <a:pt x="0" y="2141"/>
                    </a:lnTo>
                    <a:lnTo>
                      <a:pt x="0" y="2121"/>
                    </a:lnTo>
                    <a:lnTo>
                      <a:pt x="1" y="2102"/>
                    </a:lnTo>
                    <a:lnTo>
                      <a:pt x="3" y="2083"/>
                    </a:lnTo>
                    <a:lnTo>
                      <a:pt x="5" y="2066"/>
                    </a:lnTo>
                    <a:lnTo>
                      <a:pt x="9" y="2049"/>
                    </a:lnTo>
                    <a:lnTo>
                      <a:pt x="13" y="2033"/>
                    </a:lnTo>
                    <a:lnTo>
                      <a:pt x="17" y="2016"/>
                    </a:lnTo>
                    <a:lnTo>
                      <a:pt x="23" y="2001"/>
                    </a:lnTo>
                    <a:lnTo>
                      <a:pt x="28" y="1986"/>
                    </a:lnTo>
                    <a:lnTo>
                      <a:pt x="33" y="1972"/>
                    </a:lnTo>
                    <a:lnTo>
                      <a:pt x="46" y="1946"/>
                    </a:lnTo>
                    <a:lnTo>
                      <a:pt x="59" y="1921"/>
                    </a:lnTo>
                    <a:lnTo>
                      <a:pt x="72" y="1901"/>
                    </a:lnTo>
                    <a:lnTo>
                      <a:pt x="86" y="1882"/>
                    </a:lnTo>
                    <a:lnTo>
                      <a:pt x="99" y="1865"/>
                    </a:lnTo>
                    <a:lnTo>
                      <a:pt x="110" y="1852"/>
                    </a:lnTo>
                    <a:lnTo>
                      <a:pt x="120" y="1842"/>
                    </a:lnTo>
                    <a:lnTo>
                      <a:pt x="128" y="1834"/>
                    </a:lnTo>
                    <a:lnTo>
                      <a:pt x="121" y="1817"/>
                    </a:lnTo>
                    <a:lnTo>
                      <a:pt x="112" y="1791"/>
                    </a:lnTo>
                    <a:lnTo>
                      <a:pt x="107" y="1775"/>
                    </a:lnTo>
                    <a:lnTo>
                      <a:pt x="101" y="1756"/>
                    </a:lnTo>
                    <a:lnTo>
                      <a:pt x="97" y="1736"/>
                    </a:lnTo>
                    <a:lnTo>
                      <a:pt x="92" y="1713"/>
                    </a:lnTo>
                    <a:lnTo>
                      <a:pt x="89" y="1688"/>
                    </a:lnTo>
                    <a:lnTo>
                      <a:pt x="84" y="1662"/>
                    </a:lnTo>
                    <a:lnTo>
                      <a:pt x="81" y="1633"/>
                    </a:lnTo>
                    <a:lnTo>
                      <a:pt x="79" y="1602"/>
                    </a:lnTo>
                    <a:lnTo>
                      <a:pt x="78" y="1570"/>
                    </a:lnTo>
                    <a:lnTo>
                      <a:pt x="78" y="1534"/>
                    </a:lnTo>
                    <a:lnTo>
                      <a:pt x="79" y="1497"/>
                    </a:lnTo>
                    <a:lnTo>
                      <a:pt x="81" y="1458"/>
                    </a:lnTo>
                    <a:lnTo>
                      <a:pt x="85" y="1416"/>
                    </a:lnTo>
                    <a:lnTo>
                      <a:pt x="90" y="1375"/>
                    </a:lnTo>
                    <a:lnTo>
                      <a:pt x="95" y="1335"/>
                    </a:lnTo>
                    <a:lnTo>
                      <a:pt x="101" y="1294"/>
                    </a:lnTo>
                    <a:lnTo>
                      <a:pt x="108" y="1254"/>
                    </a:lnTo>
                    <a:lnTo>
                      <a:pt x="117" y="1215"/>
                    </a:lnTo>
                    <a:lnTo>
                      <a:pt x="125" y="1176"/>
                    </a:lnTo>
                    <a:lnTo>
                      <a:pt x="135" y="1137"/>
                    </a:lnTo>
                    <a:lnTo>
                      <a:pt x="146" y="1099"/>
                    </a:lnTo>
                    <a:lnTo>
                      <a:pt x="157" y="1060"/>
                    </a:lnTo>
                    <a:lnTo>
                      <a:pt x="170" y="1022"/>
                    </a:lnTo>
                    <a:lnTo>
                      <a:pt x="182" y="986"/>
                    </a:lnTo>
                    <a:lnTo>
                      <a:pt x="195" y="949"/>
                    </a:lnTo>
                    <a:lnTo>
                      <a:pt x="211" y="912"/>
                    </a:lnTo>
                    <a:lnTo>
                      <a:pt x="226" y="877"/>
                    </a:lnTo>
                    <a:lnTo>
                      <a:pt x="242" y="841"/>
                    </a:lnTo>
                    <a:lnTo>
                      <a:pt x="258" y="806"/>
                    </a:lnTo>
                    <a:lnTo>
                      <a:pt x="276" y="772"/>
                    </a:lnTo>
                    <a:lnTo>
                      <a:pt x="295" y="738"/>
                    </a:lnTo>
                    <a:lnTo>
                      <a:pt x="314" y="705"/>
                    </a:lnTo>
                    <a:lnTo>
                      <a:pt x="334" y="672"/>
                    </a:lnTo>
                    <a:lnTo>
                      <a:pt x="354" y="640"/>
                    </a:lnTo>
                    <a:lnTo>
                      <a:pt x="376" y="609"/>
                    </a:lnTo>
                    <a:lnTo>
                      <a:pt x="397" y="577"/>
                    </a:lnTo>
                    <a:lnTo>
                      <a:pt x="420" y="547"/>
                    </a:lnTo>
                    <a:lnTo>
                      <a:pt x="444" y="518"/>
                    </a:lnTo>
                    <a:lnTo>
                      <a:pt x="469" y="489"/>
                    </a:lnTo>
                    <a:lnTo>
                      <a:pt x="493" y="461"/>
                    </a:lnTo>
                    <a:lnTo>
                      <a:pt x="519" y="433"/>
                    </a:lnTo>
                    <a:lnTo>
                      <a:pt x="545" y="406"/>
                    </a:lnTo>
                    <a:lnTo>
                      <a:pt x="572" y="379"/>
                    </a:lnTo>
                    <a:lnTo>
                      <a:pt x="600" y="354"/>
                    </a:lnTo>
                    <a:lnTo>
                      <a:pt x="632" y="326"/>
                    </a:lnTo>
                    <a:lnTo>
                      <a:pt x="662" y="299"/>
                    </a:lnTo>
                    <a:lnTo>
                      <a:pt x="693" y="273"/>
                    </a:lnTo>
                    <a:lnTo>
                      <a:pt x="725" y="247"/>
                    </a:lnTo>
                    <a:lnTo>
                      <a:pt x="756" y="222"/>
                    </a:lnTo>
                    <a:lnTo>
                      <a:pt x="787" y="199"/>
                    </a:lnTo>
                    <a:lnTo>
                      <a:pt x="818" y="175"/>
                    </a:lnTo>
                    <a:lnTo>
                      <a:pt x="850" y="152"/>
                    </a:lnTo>
                    <a:lnTo>
                      <a:pt x="881" y="131"/>
                    </a:lnTo>
                    <a:lnTo>
                      <a:pt x="912" y="110"/>
                    </a:lnTo>
                    <a:lnTo>
                      <a:pt x="944" y="90"/>
                    </a:lnTo>
                    <a:lnTo>
                      <a:pt x="975" y="71"/>
                    </a:lnTo>
                    <a:lnTo>
                      <a:pt x="1006" y="52"/>
                    </a:lnTo>
                    <a:lnTo>
                      <a:pt x="1038" y="35"/>
                    </a:lnTo>
                    <a:lnTo>
                      <a:pt x="1069" y="17"/>
                    </a:lnTo>
                    <a:lnTo>
                      <a:pt x="1100" y="1"/>
                    </a:lnTo>
                    <a:lnTo>
                      <a:pt x="1105" y="0"/>
                    </a:lnTo>
                    <a:lnTo>
                      <a:pt x="1110" y="1"/>
                    </a:lnTo>
                    <a:lnTo>
                      <a:pt x="1114" y="3"/>
                    </a:lnTo>
                    <a:lnTo>
                      <a:pt x="1118" y="8"/>
                    </a:lnTo>
                    <a:lnTo>
                      <a:pt x="1120" y="13"/>
                    </a:lnTo>
                    <a:lnTo>
                      <a:pt x="1119" y="17"/>
                    </a:lnTo>
                    <a:lnTo>
                      <a:pt x="1117" y="23"/>
                    </a:lnTo>
                    <a:lnTo>
                      <a:pt x="1112" y="26"/>
                    </a:lnTo>
                    <a:lnTo>
                      <a:pt x="1081" y="41"/>
                    </a:lnTo>
                    <a:lnTo>
                      <a:pt x="1051" y="58"/>
                    </a:lnTo>
                    <a:lnTo>
                      <a:pt x="1019" y="76"/>
                    </a:lnTo>
                    <a:lnTo>
                      <a:pt x="989" y="94"/>
                    </a:lnTo>
                    <a:lnTo>
                      <a:pt x="958" y="113"/>
                    </a:lnTo>
                    <a:lnTo>
                      <a:pt x="928" y="133"/>
                    </a:lnTo>
                    <a:lnTo>
                      <a:pt x="896" y="153"/>
                    </a:lnTo>
                    <a:lnTo>
                      <a:pt x="866" y="175"/>
                    </a:lnTo>
                    <a:lnTo>
                      <a:pt x="835" y="198"/>
                    </a:lnTo>
                    <a:lnTo>
                      <a:pt x="803" y="220"/>
                    </a:lnTo>
                    <a:lnTo>
                      <a:pt x="773" y="244"/>
                    </a:lnTo>
                    <a:lnTo>
                      <a:pt x="742" y="269"/>
                    </a:lnTo>
                    <a:lnTo>
                      <a:pt x="711" y="294"/>
                    </a:lnTo>
                    <a:lnTo>
                      <a:pt x="680" y="320"/>
                    </a:lnTo>
                    <a:lnTo>
                      <a:pt x="649" y="346"/>
                    </a:lnTo>
                    <a:lnTo>
                      <a:pt x="618" y="373"/>
                    </a:lnTo>
                    <a:lnTo>
                      <a:pt x="591" y="399"/>
                    </a:lnTo>
                    <a:lnTo>
                      <a:pt x="565" y="425"/>
                    </a:lnTo>
                    <a:lnTo>
                      <a:pt x="539" y="451"/>
                    </a:lnTo>
                    <a:lnTo>
                      <a:pt x="513" y="478"/>
                    </a:lnTo>
                    <a:lnTo>
                      <a:pt x="489" y="506"/>
                    </a:lnTo>
                    <a:lnTo>
                      <a:pt x="465" y="535"/>
                    </a:lnTo>
                    <a:lnTo>
                      <a:pt x="442" y="565"/>
                    </a:lnTo>
                    <a:lnTo>
                      <a:pt x="419" y="594"/>
                    </a:lnTo>
                    <a:lnTo>
                      <a:pt x="397" y="625"/>
                    </a:lnTo>
                    <a:lnTo>
                      <a:pt x="377" y="655"/>
                    </a:lnTo>
                    <a:lnTo>
                      <a:pt x="356" y="688"/>
                    </a:lnTo>
                    <a:lnTo>
                      <a:pt x="337" y="719"/>
                    </a:lnTo>
                    <a:lnTo>
                      <a:pt x="317" y="752"/>
                    </a:lnTo>
                    <a:lnTo>
                      <a:pt x="300" y="785"/>
                    </a:lnTo>
                    <a:lnTo>
                      <a:pt x="283" y="819"/>
                    </a:lnTo>
                    <a:lnTo>
                      <a:pt x="266" y="853"/>
                    </a:lnTo>
                    <a:lnTo>
                      <a:pt x="251" y="888"/>
                    </a:lnTo>
                    <a:lnTo>
                      <a:pt x="235" y="923"/>
                    </a:lnTo>
                    <a:lnTo>
                      <a:pt x="220" y="959"/>
                    </a:lnTo>
                    <a:lnTo>
                      <a:pt x="207" y="995"/>
                    </a:lnTo>
                    <a:lnTo>
                      <a:pt x="194" y="1032"/>
                    </a:lnTo>
                    <a:lnTo>
                      <a:pt x="182" y="1069"/>
                    </a:lnTo>
                    <a:lnTo>
                      <a:pt x="172" y="1106"/>
                    </a:lnTo>
                    <a:lnTo>
                      <a:pt x="161" y="1144"/>
                    </a:lnTo>
                    <a:lnTo>
                      <a:pt x="151" y="1182"/>
                    </a:lnTo>
                    <a:lnTo>
                      <a:pt x="143" y="1221"/>
                    </a:lnTo>
                    <a:lnTo>
                      <a:pt x="135" y="1260"/>
                    </a:lnTo>
                    <a:lnTo>
                      <a:pt x="127" y="1300"/>
                    </a:lnTo>
                    <a:lnTo>
                      <a:pt x="122" y="1340"/>
                    </a:lnTo>
                    <a:lnTo>
                      <a:pt x="117" y="1380"/>
                    </a:lnTo>
                    <a:lnTo>
                      <a:pt x="111" y="1419"/>
                    </a:lnTo>
                    <a:lnTo>
                      <a:pt x="108" y="1461"/>
                    </a:lnTo>
                    <a:lnTo>
                      <a:pt x="106" y="1504"/>
                    </a:lnTo>
                    <a:lnTo>
                      <a:pt x="105" y="1545"/>
                    </a:lnTo>
                    <a:lnTo>
                      <a:pt x="106" y="1584"/>
                    </a:lnTo>
                    <a:lnTo>
                      <a:pt x="107" y="1619"/>
                    </a:lnTo>
                    <a:lnTo>
                      <a:pt x="110" y="1653"/>
                    </a:lnTo>
                    <a:lnTo>
                      <a:pt x="114" y="1683"/>
                    </a:lnTo>
                    <a:lnTo>
                      <a:pt x="120" y="1711"/>
                    </a:lnTo>
                    <a:lnTo>
                      <a:pt x="125" y="1735"/>
                    </a:lnTo>
                    <a:lnTo>
                      <a:pt x="131" y="1757"/>
                    </a:lnTo>
                    <a:lnTo>
                      <a:pt x="136" y="1777"/>
                    </a:lnTo>
                    <a:lnTo>
                      <a:pt x="141" y="1793"/>
                    </a:lnTo>
                    <a:lnTo>
                      <a:pt x="146" y="1806"/>
                    </a:lnTo>
                    <a:lnTo>
                      <a:pt x="153" y="1824"/>
                    </a:lnTo>
                    <a:lnTo>
                      <a:pt x="157" y="1831"/>
                    </a:lnTo>
                    <a:lnTo>
                      <a:pt x="159" y="1835"/>
                    </a:lnTo>
                    <a:lnTo>
                      <a:pt x="158" y="1839"/>
                    </a:lnTo>
                    <a:lnTo>
                      <a:pt x="157" y="1844"/>
                    </a:lnTo>
                    <a:lnTo>
                      <a:pt x="153" y="1847"/>
                    </a:lnTo>
                    <a:lnTo>
                      <a:pt x="144" y="1857"/>
                    </a:lnTo>
                    <a:lnTo>
                      <a:pt x="123" y="1878"/>
                    </a:lnTo>
                    <a:lnTo>
                      <a:pt x="110" y="1893"/>
                    </a:lnTo>
                    <a:lnTo>
                      <a:pt x="96" y="1913"/>
                    </a:lnTo>
                    <a:lnTo>
                      <a:pt x="82" y="1934"/>
                    </a:lnTo>
                    <a:lnTo>
                      <a:pt x="68" y="1959"/>
                    </a:lnTo>
                    <a:lnTo>
                      <a:pt x="62" y="1972"/>
                    </a:lnTo>
                    <a:lnTo>
                      <a:pt x="56" y="1987"/>
                    </a:lnTo>
                    <a:lnTo>
                      <a:pt x="50" y="2001"/>
                    </a:lnTo>
                    <a:lnTo>
                      <a:pt x="44" y="2018"/>
                    </a:lnTo>
                    <a:lnTo>
                      <a:pt x="40" y="2034"/>
                    </a:lnTo>
                    <a:lnTo>
                      <a:pt x="36" y="2051"/>
                    </a:lnTo>
                    <a:lnTo>
                      <a:pt x="32" y="2069"/>
                    </a:lnTo>
                    <a:lnTo>
                      <a:pt x="29" y="2088"/>
                    </a:lnTo>
                    <a:lnTo>
                      <a:pt x="27" y="2107"/>
                    </a:lnTo>
                    <a:lnTo>
                      <a:pt x="26" y="2127"/>
                    </a:lnTo>
                    <a:lnTo>
                      <a:pt x="26" y="2148"/>
                    </a:lnTo>
                    <a:lnTo>
                      <a:pt x="27" y="2169"/>
                    </a:lnTo>
                    <a:lnTo>
                      <a:pt x="29" y="2191"/>
                    </a:lnTo>
                    <a:lnTo>
                      <a:pt x="33" y="2214"/>
                    </a:lnTo>
                    <a:lnTo>
                      <a:pt x="38" y="2238"/>
                    </a:lnTo>
                    <a:lnTo>
                      <a:pt x="44" y="2261"/>
                    </a:lnTo>
                    <a:lnTo>
                      <a:pt x="58" y="2308"/>
                    </a:lnTo>
                    <a:lnTo>
                      <a:pt x="76" y="2356"/>
                    </a:lnTo>
                    <a:lnTo>
                      <a:pt x="95" y="2407"/>
                    </a:lnTo>
                    <a:lnTo>
                      <a:pt x="117" y="2457"/>
                    </a:lnTo>
                    <a:lnTo>
                      <a:pt x="140" y="2508"/>
                    </a:lnTo>
                    <a:lnTo>
                      <a:pt x="166" y="2558"/>
                    </a:lnTo>
                    <a:lnTo>
                      <a:pt x="193" y="2608"/>
                    </a:lnTo>
                    <a:lnTo>
                      <a:pt x="222" y="2655"/>
                    </a:lnTo>
                    <a:lnTo>
                      <a:pt x="258" y="2711"/>
                    </a:lnTo>
                    <a:lnTo>
                      <a:pt x="294" y="2765"/>
                    </a:lnTo>
                    <a:lnTo>
                      <a:pt x="331" y="2818"/>
                    </a:lnTo>
                    <a:lnTo>
                      <a:pt x="371" y="2870"/>
                    </a:lnTo>
                    <a:lnTo>
                      <a:pt x="411" y="2922"/>
                    </a:lnTo>
                    <a:lnTo>
                      <a:pt x="452" y="2972"/>
                    </a:lnTo>
                    <a:lnTo>
                      <a:pt x="495" y="3021"/>
                    </a:lnTo>
                    <a:lnTo>
                      <a:pt x="539" y="3069"/>
                    </a:lnTo>
                    <a:lnTo>
                      <a:pt x="583" y="3116"/>
                    </a:lnTo>
                    <a:lnTo>
                      <a:pt x="630" y="3162"/>
                    </a:lnTo>
                    <a:lnTo>
                      <a:pt x="677" y="3207"/>
                    </a:lnTo>
                    <a:lnTo>
                      <a:pt x="725" y="3250"/>
                    </a:lnTo>
                    <a:lnTo>
                      <a:pt x="774" y="3293"/>
                    </a:lnTo>
                    <a:lnTo>
                      <a:pt x="825" y="3334"/>
                    </a:lnTo>
                    <a:lnTo>
                      <a:pt x="877" y="3376"/>
                    </a:lnTo>
                    <a:lnTo>
                      <a:pt x="929" y="3414"/>
                    </a:lnTo>
                    <a:lnTo>
                      <a:pt x="933" y="3419"/>
                    </a:lnTo>
                    <a:lnTo>
                      <a:pt x="934" y="3423"/>
                    </a:lnTo>
                    <a:lnTo>
                      <a:pt x="934" y="3428"/>
                    </a:lnTo>
                    <a:lnTo>
                      <a:pt x="932" y="3433"/>
                    </a:lnTo>
                    <a:lnTo>
                      <a:pt x="930" y="3436"/>
                    </a:lnTo>
                    <a:lnTo>
                      <a:pt x="928" y="3437"/>
                    </a:lnTo>
                    <a:lnTo>
                      <a:pt x="924" y="3438"/>
                    </a:lnTo>
                    <a:lnTo>
                      <a:pt x="921" y="3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1" name="Freeform 62"/>
              <p:cNvSpPr>
                <a:spLocks noEditPoints="1"/>
              </p:cNvSpPr>
              <p:nvPr/>
            </p:nvSpPr>
            <p:spPr bwMode="auto">
              <a:xfrm>
                <a:off x="2443" y="1746"/>
                <a:ext cx="66" cy="83"/>
              </a:xfrm>
              <a:custGeom>
                <a:avLst/>
                <a:gdLst>
                  <a:gd name="T0" fmla="*/ 37 w 200"/>
                  <a:gd name="T1" fmla="*/ 249 h 249"/>
                  <a:gd name="T2" fmla="*/ 24 w 200"/>
                  <a:gd name="T3" fmla="*/ 245 h 249"/>
                  <a:gd name="T4" fmla="*/ 15 w 200"/>
                  <a:gd name="T5" fmla="*/ 238 h 249"/>
                  <a:gd name="T6" fmla="*/ 8 w 200"/>
                  <a:gd name="T7" fmla="*/ 230 h 249"/>
                  <a:gd name="T8" fmla="*/ 3 w 200"/>
                  <a:gd name="T9" fmla="*/ 220 h 249"/>
                  <a:gd name="T10" fmla="*/ 1 w 200"/>
                  <a:gd name="T11" fmla="*/ 206 h 249"/>
                  <a:gd name="T12" fmla="*/ 1 w 200"/>
                  <a:gd name="T13" fmla="*/ 189 h 249"/>
                  <a:gd name="T14" fmla="*/ 4 w 200"/>
                  <a:gd name="T15" fmla="*/ 172 h 249"/>
                  <a:gd name="T16" fmla="*/ 16 w 200"/>
                  <a:gd name="T17" fmla="*/ 145 h 249"/>
                  <a:gd name="T18" fmla="*/ 40 w 200"/>
                  <a:gd name="T19" fmla="*/ 108 h 249"/>
                  <a:gd name="T20" fmla="*/ 67 w 200"/>
                  <a:gd name="T21" fmla="*/ 72 h 249"/>
                  <a:gd name="T22" fmla="*/ 87 w 200"/>
                  <a:gd name="T23" fmla="*/ 46 h 249"/>
                  <a:gd name="T24" fmla="*/ 99 w 200"/>
                  <a:gd name="T25" fmla="*/ 32 h 249"/>
                  <a:gd name="T26" fmla="*/ 111 w 200"/>
                  <a:gd name="T27" fmla="*/ 20 h 249"/>
                  <a:gd name="T28" fmla="*/ 126 w 200"/>
                  <a:gd name="T29" fmla="*/ 8 h 249"/>
                  <a:gd name="T30" fmla="*/ 143 w 200"/>
                  <a:gd name="T31" fmla="*/ 1 h 249"/>
                  <a:gd name="T32" fmla="*/ 162 w 200"/>
                  <a:gd name="T33" fmla="*/ 1 h 249"/>
                  <a:gd name="T34" fmla="*/ 178 w 200"/>
                  <a:gd name="T35" fmla="*/ 8 h 249"/>
                  <a:gd name="T36" fmla="*/ 191 w 200"/>
                  <a:gd name="T37" fmla="*/ 21 h 249"/>
                  <a:gd name="T38" fmla="*/ 197 w 200"/>
                  <a:gd name="T39" fmla="*/ 33 h 249"/>
                  <a:gd name="T40" fmla="*/ 200 w 200"/>
                  <a:gd name="T41" fmla="*/ 46 h 249"/>
                  <a:gd name="T42" fmla="*/ 200 w 200"/>
                  <a:gd name="T43" fmla="*/ 59 h 249"/>
                  <a:gd name="T44" fmla="*/ 192 w 200"/>
                  <a:gd name="T45" fmla="*/ 85 h 249"/>
                  <a:gd name="T46" fmla="*/ 169 w 200"/>
                  <a:gd name="T47" fmla="*/ 128 h 249"/>
                  <a:gd name="T48" fmla="*/ 151 w 200"/>
                  <a:gd name="T49" fmla="*/ 162 h 249"/>
                  <a:gd name="T50" fmla="*/ 127 w 200"/>
                  <a:gd name="T51" fmla="*/ 196 h 249"/>
                  <a:gd name="T52" fmla="*/ 99 w 200"/>
                  <a:gd name="T53" fmla="*/ 224 h 249"/>
                  <a:gd name="T54" fmla="*/ 84 w 200"/>
                  <a:gd name="T55" fmla="*/ 235 h 249"/>
                  <a:gd name="T56" fmla="*/ 70 w 200"/>
                  <a:gd name="T57" fmla="*/ 242 h 249"/>
                  <a:gd name="T58" fmla="*/ 55 w 200"/>
                  <a:gd name="T59" fmla="*/ 247 h 249"/>
                  <a:gd name="T60" fmla="*/ 42 w 200"/>
                  <a:gd name="T61" fmla="*/ 249 h 249"/>
                  <a:gd name="T62" fmla="*/ 153 w 200"/>
                  <a:gd name="T63" fmla="*/ 27 h 249"/>
                  <a:gd name="T64" fmla="*/ 144 w 200"/>
                  <a:gd name="T65" fmla="*/ 28 h 249"/>
                  <a:gd name="T66" fmla="*/ 136 w 200"/>
                  <a:gd name="T67" fmla="*/ 34 h 249"/>
                  <a:gd name="T68" fmla="*/ 115 w 200"/>
                  <a:gd name="T69" fmla="*/ 54 h 249"/>
                  <a:gd name="T70" fmla="*/ 101 w 200"/>
                  <a:gd name="T71" fmla="*/ 72 h 249"/>
                  <a:gd name="T72" fmla="*/ 54 w 200"/>
                  <a:gd name="T73" fmla="*/ 135 h 249"/>
                  <a:gd name="T74" fmla="*/ 34 w 200"/>
                  <a:gd name="T75" fmla="*/ 169 h 249"/>
                  <a:gd name="T76" fmla="*/ 29 w 200"/>
                  <a:gd name="T77" fmla="*/ 184 h 249"/>
                  <a:gd name="T78" fmla="*/ 27 w 200"/>
                  <a:gd name="T79" fmla="*/ 197 h 249"/>
                  <a:gd name="T80" fmla="*/ 29 w 200"/>
                  <a:gd name="T81" fmla="*/ 211 h 249"/>
                  <a:gd name="T82" fmla="*/ 33 w 200"/>
                  <a:gd name="T83" fmla="*/ 218 h 249"/>
                  <a:gd name="T84" fmla="*/ 42 w 200"/>
                  <a:gd name="T85" fmla="*/ 222 h 249"/>
                  <a:gd name="T86" fmla="*/ 42 w 200"/>
                  <a:gd name="T87" fmla="*/ 222 h 249"/>
                  <a:gd name="T88" fmla="*/ 61 w 200"/>
                  <a:gd name="T89" fmla="*/ 216 h 249"/>
                  <a:gd name="T90" fmla="*/ 84 w 200"/>
                  <a:gd name="T91" fmla="*/ 201 h 249"/>
                  <a:gd name="T92" fmla="*/ 107 w 200"/>
                  <a:gd name="T93" fmla="*/ 179 h 249"/>
                  <a:gd name="T94" fmla="*/ 127 w 200"/>
                  <a:gd name="T95" fmla="*/ 148 h 249"/>
                  <a:gd name="T96" fmla="*/ 145 w 200"/>
                  <a:gd name="T97" fmla="*/ 116 h 249"/>
                  <a:gd name="T98" fmla="*/ 166 w 200"/>
                  <a:gd name="T99" fmla="*/ 77 h 249"/>
                  <a:gd name="T100" fmla="*/ 172 w 200"/>
                  <a:gd name="T101" fmla="*/ 59 h 249"/>
                  <a:gd name="T102" fmla="*/ 173 w 200"/>
                  <a:gd name="T103" fmla="*/ 50 h 249"/>
                  <a:gd name="T104" fmla="*/ 170 w 200"/>
                  <a:gd name="T105" fmla="*/ 39 h 249"/>
                  <a:gd name="T106" fmla="*/ 162 w 200"/>
                  <a:gd name="T107" fmla="*/ 30 h 249"/>
                  <a:gd name="T108" fmla="*/ 155 w 200"/>
                  <a:gd name="T109" fmla="*/ 2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249">
                    <a:moveTo>
                      <a:pt x="42" y="249"/>
                    </a:moveTo>
                    <a:lnTo>
                      <a:pt x="37" y="249"/>
                    </a:lnTo>
                    <a:lnTo>
                      <a:pt x="31" y="248"/>
                    </a:lnTo>
                    <a:lnTo>
                      <a:pt x="24" y="245"/>
                    </a:lnTo>
                    <a:lnTo>
                      <a:pt x="18" y="241"/>
                    </a:lnTo>
                    <a:lnTo>
                      <a:pt x="15" y="238"/>
                    </a:lnTo>
                    <a:lnTo>
                      <a:pt x="11" y="235"/>
                    </a:lnTo>
                    <a:lnTo>
                      <a:pt x="8" y="230"/>
                    </a:lnTo>
                    <a:lnTo>
                      <a:pt x="5" y="225"/>
                    </a:lnTo>
                    <a:lnTo>
                      <a:pt x="3" y="220"/>
                    </a:lnTo>
                    <a:lnTo>
                      <a:pt x="2" y="213"/>
                    </a:lnTo>
                    <a:lnTo>
                      <a:pt x="1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2" y="181"/>
                    </a:lnTo>
                    <a:lnTo>
                      <a:pt x="4" y="172"/>
                    </a:lnTo>
                    <a:lnTo>
                      <a:pt x="7" y="163"/>
                    </a:lnTo>
                    <a:lnTo>
                      <a:pt x="16" y="145"/>
                    </a:lnTo>
                    <a:lnTo>
                      <a:pt x="27" y="127"/>
                    </a:lnTo>
                    <a:lnTo>
                      <a:pt x="40" y="108"/>
                    </a:lnTo>
                    <a:lnTo>
                      <a:pt x="53" y="90"/>
                    </a:lnTo>
                    <a:lnTo>
                      <a:pt x="67" y="72"/>
                    </a:lnTo>
                    <a:lnTo>
                      <a:pt x="80" y="55"/>
                    </a:lnTo>
                    <a:lnTo>
                      <a:pt x="87" y="46"/>
                    </a:lnTo>
                    <a:lnTo>
                      <a:pt x="94" y="38"/>
                    </a:lnTo>
                    <a:lnTo>
                      <a:pt x="99" y="32"/>
                    </a:lnTo>
                    <a:lnTo>
                      <a:pt x="104" y="26"/>
                    </a:lnTo>
                    <a:lnTo>
                      <a:pt x="111" y="20"/>
                    </a:lnTo>
                    <a:lnTo>
                      <a:pt x="117" y="13"/>
                    </a:lnTo>
                    <a:lnTo>
                      <a:pt x="126" y="8"/>
                    </a:lnTo>
                    <a:lnTo>
                      <a:pt x="135" y="4"/>
                    </a:lnTo>
                    <a:lnTo>
                      <a:pt x="143" y="1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170" y="4"/>
                    </a:lnTo>
                    <a:lnTo>
                      <a:pt x="178" y="8"/>
                    </a:lnTo>
                    <a:lnTo>
                      <a:pt x="185" y="14"/>
                    </a:lnTo>
                    <a:lnTo>
                      <a:pt x="191" y="21"/>
                    </a:lnTo>
                    <a:lnTo>
                      <a:pt x="195" y="26"/>
                    </a:lnTo>
                    <a:lnTo>
                      <a:pt x="197" y="33"/>
                    </a:lnTo>
                    <a:lnTo>
                      <a:pt x="199" y="39"/>
                    </a:lnTo>
                    <a:lnTo>
                      <a:pt x="200" y="46"/>
                    </a:lnTo>
                    <a:lnTo>
                      <a:pt x="200" y="52"/>
                    </a:lnTo>
                    <a:lnTo>
                      <a:pt x="200" y="59"/>
                    </a:lnTo>
                    <a:lnTo>
                      <a:pt x="198" y="67"/>
                    </a:lnTo>
                    <a:lnTo>
                      <a:pt x="192" y="85"/>
                    </a:lnTo>
                    <a:lnTo>
                      <a:pt x="182" y="104"/>
                    </a:lnTo>
                    <a:lnTo>
                      <a:pt x="169" y="128"/>
                    </a:lnTo>
                    <a:lnTo>
                      <a:pt x="154" y="157"/>
                    </a:lnTo>
                    <a:lnTo>
                      <a:pt x="151" y="162"/>
                    </a:lnTo>
                    <a:lnTo>
                      <a:pt x="140" y="180"/>
                    </a:lnTo>
                    <a:lnTo>
                      <a:pt x="127" y="196"/>
                    </a:lnTo>
                    <a:lnTo>
                      <a:pt x="113" y="211"/>
                    </a:lnTo>
                    <a:lnTo>
                      <a:pt x="99" y="224"/>
                    </a:lnTo>
                    <a:lnTo>
                      <a:pt x="91" y="229"/>
                    </a:lnTo>
                    <a:lnTo>
                      <a:pt x="84" y="235"/>
                    </a:lnTo>
                    <a:lnTo>
                      <a:pt x="76" y="239"/>
                    </a:lnTo>
                    <a:lnTo>
                      <a:pt x="70" y="242"/>
                    </a:lnTo>
                    <a:lnTo>
                      <a:pt x="62" y="244"/>
                    </a:lnTo>
                    <a:lnTo>
                      <a:pt x="55" y="247"/>
                    </a:lnTo>
                    <a:lnTo>
                      <a:pt x="48" y="249"/>
                    </a:lnTo>
                    <a:lnTo>
                      <a:pt x="42" y="249"/>
                    </a:lnTo>
                    <a:close/>
                    <a:moveTo>
                      <a:pt x="153" y="27"/>
                    </a:moveTo>
                    <a:lnTo>
                      <a:pt x="153" y="27"/>
                    </a:lnTo>
                    <a:lnTo>
                      <a:pt x="149" y="27"/>
                    </a:lnTo>
                    <a:lnTo>
                      <a:pt x="144" y="28"/>
                    </a:lnTo>
                    <a:lnTo>
                      <a:pt x="140" y="32"/>
                    </a:lnTo>
                    <a:lnTo>
                      <a:pt x="136" y="34"/>
                    </a:lnTo>
                    <a:lnTo>
                      <a:pt x="125" y="43"/>
                    </a:lnTo>
                    <a:lnTo>
                      <a:pt x="115" y="54"/>
                    </a:lnTo>
                    <a:lnTo>
                      <a:pt x="109" y="63"/>
                    </a:lnTo>
                    <a:lnTo>
                      <a:pt x="101" y="72"/>
                    </a:lnTo>
                    <a:lnTo>
                      <a:pt x="77" y="102"/>
                    </a:lnTo>
                    <a:lnTo>
                      <a:pt x="54" y="135"/>
                    </a:lnTo>
                    <a:lnTo>
                      <a:pt x="43" y="153"/>
                    </a:lnTo>
                    <a:lnTo>
                      <a:pt x="34" y="169"/>
                    </a:lnTo>
                    <a:lnTo>
                      <a:pt x="31" y="176"/>
                    </a:lnTo>
                    <a:lnTo>
                      <a:pt x="29" y="184"/>
                    </a:lnTo>
                    <a:lnTo>
                      <a:pt x="28" y="190"/>
                    </a:lnTo>
                    <a:lnTo>
                      <a:pt x="27" y="197"/>
                    </a:lnTo>
                    <a:lnTo>
                      <a:pt x="28" y="204"/>
                    </a:lnTo>
                    <a:lnTo>
                      <a:pt x="29" y="211"/>
                    </a:lnTo>
                    <a:lnTo>
                      <a:pt x="31" y="215"/>
                    </a:lnTo>
                    <a:lnTo>
                      <a:pt x="33" y="218"/>
                    </a:lnTo>
                    <a:lnTo>
                      <a:pt x="37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50" y="221"/>
                    </a:lnTo>
                    <a:lnTo>
                      <a:pt x="61" y="216"/>
                    </a:lnTo>
                    <a:lnTo>
                      <a:pt x="72" y="210"/>
                    </a:lnTo>
                    <a:lnTo>
                      <a:pt x="84" y="201"/>
                    </a:lnTo>
                    <a:lnTo>
                      <a:pt x="95" y="190"/>
                    </a:lnTo>
                    <a:lnTo>
                      <a:pt x="107" y="179"/>
                    </a:lnTo>
                    <a:lnTo>
                      <a:pt x="117" y="164"/>
                    </a:lnTo>
                    <a:lnTo>
                      <a:pt x="127" y="148"/>
                    </a:lnTo>
                    <a:lnTo>
                      <a:pt x="130" y="143"/>
                    </a:lnTo>
                    <a:lnTo>
                      <a:pt x="145" y="116"/>
                    </a:lnTo>
                    <a:lnTo>
                      <a:pt x="157" y="94"/>
                    </a:lnTo>
                    <a:lnTo>
                      <a:pt x="166" y="77"/>
                    </a:lnTo>
                    <a:lnTo>
                      <a:pt x="171" y="64"/>
                    </a:lnTo>
                    <a:lnTo>
                      <a:pt x="172" y="59"/>
                    </a:lnTo>
                    <a:lnTo>
                      <a:pt x="173" y="54"/>
                    </a:lnTo>
                    <a:lnTo>
                      <a:pt x="173" y="50"/>
                    </a:lnTo>
                    <a:lnTo>
                      <a:pt x="173" y="46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62" y="30"/>
                    </a:lnTo>
                    <a:lnTo>
                      <a:pt x="158" y="28"/>
                    </a:lnTo>
                    <a:lnTo>
                      <a:pt x="155" y="27"/>
                    </a:lnTo>
                    <a:lnTo>
                      <a:pt x="1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2" name="Freeform 63"/>
              <p:cNvSpPr>
                <a:spLocks noEditPoints="1"/>
              </p:cNvSpPr>
              <p:nvPr/>
            </p:nvSpPr>
            <p:spPr bwMode="auto">
              <a:xfrm>
                <a:off x="2513" y="1753"/>
                <a:ext cx="45" cy="78"/>
              </a:xfrm>
              <a:custGeom>
                <a:avLst/>
                <a:gdLst>
                  <a:gd name="T0" fmla="*/ 46 w 136"/>
                  <a:gd name="T1" fmla="*/ 236 h 236"/>
                  <a:gd name="T2" fmla="*/ 29 w 136"/>
                  <a:gd name="T3" fmla="*/ 229 h 236"/>
                  <a:gd name="T4" fmla="*/ 15 w 136"/>
                  <a:gd name="T5" fmla="*/ 215 h 236"/>
                  <a:gd name="T6" fmla="*/ 4 w 136"/>
                  <a:gd name="T7" fmla="*/ 196 h 236"/>
                  <a:gd name="T8" fmla="*/ 0 w 136"/>
                  <a:gd name="T9" fmla="*/ 175 h 236"/>
                  <a:gd name="T10" fmla="*/ 2 w 136"/>
                  <a:gd name="T11" fmla="*/ 151 h 236"/>
                  <a:gd name="T12" fmla="*/ 11 w 136"/>
                  <a:gd name="T13" fmla="*/ 123 h 236"/>
                  <a:gd name="T14" fmla="*/ 24 w 136"/>
                  <a:gd name="T15" fmla="*/ 95 h 236"/>
                  <a:gd name="T16" fmla="*/ 46 w 136"/>
                  <a:gd name="T17" fmla="*/ 55 h 236"/>
                  <a:gd name="T18" fmla="*/ 70 w 136"/>
                  <a:gd name="T19" fmla="*/ 15 h 236"/>
                  <a:gd name="T20" fmla="*/ 79 w 136"/>
                  <a:gd name="T21" fmla="*/ 3 h 236"/>
                  <a:gd name="T22" fmla="*/ 83 w 136"/>
                  <a:gd name="T23" fmla="*/ 1 h 236"/>
                  <a:gd name="T24" fmla="*/ 92 w 136"/>
                  <a:gd name="T25" fmla="*/ 1 h 236"/>
                  <a:gd name="T26" fmla="*/ 106 w 136"/>
                  <a:gd name="T27" fmla="*/ 4 h 236"/>
                  <a:gd name="T28" fmla="*/ 116 w 136"/>
                  <a:gd name="T29" fmla="*/ 10 h 236"/>
                  <a:gd name="T30" fmla="*/ 124 w 136"/>
                  <a:gd name="T31" fmla="*/ 18 h 236"/>
                  <a:gd name="T32" fmla="*/ 131 w 136"/>
                  <a:gd name="T33" fmla="*/ 29 h 236"/>
                  <a:gd name="T34" fmla="*/ 134 w 136"/>
                  <a:gd name="T35" fmla="*/ 41 h 236"/>
                  <a:gd name="T36" fmla="*/ 136 w 136"/>
                  <a:gd name="T37" fmla="*/ 56 h 236"/>
                  <a:gd name="T38" fmla="*/ 135 w 136"/>
                  <a:gd name="T39" fmla="*/ 81 h 236"/>
                  <a:gd name="T40" fmla="*/ 130 w 136"/>
                  <a:gd name="T41" fmla="*/ 112 h 236"/>
                  <a:gd name="T42" fmla="*/ 117 w 136"/>
                  <a:gd name="T43" fmla="*/ 156 h 236"/>
                  <a:gd name="T44" fmla="*/ 101 w 136"/>
                  <a:gd name="T45" fmla="*/ 201 h 236"/>
                  <a:gd name="T46" fmla="*/ 92 w 136"/>
                  <a:gd name="T47" fmla="*/ 216 h 236"/>
                  <a:gd name="T48" fmla="*/ 82 w 136"/>
                  <a:gd name="T49" fmla="*/ 227 h 236"/>
                  <a:gd name="T50" fmla="*/ 69 w 136"/>
                  <a:gd name="T51" fmla="*/ 234 h 236"/>
                  <a:gd name="T52" fmla="*/ 55 w 136"/>
                  <a:gd name="T53" fmla="*/ 236 h 236"/>
                  <a:gd name="T54" fmla="*/ 94 w 136"/>
                  <a:gd name="T55" fmla="*/ 28 h 236"/>
                  <a:gd name="T56" fmla="*/ 69 w 136"/>
                  <a:gd name="T57" fmla="*/ 67 h 236"/>
                  <a:gd name="T58" fmla="*/ 47 w 136"/>
                  <a:gd name="T59" fmla="*/ 110 h 236"/>
                  <a:gd name="T60" fmla="*/ 30 w 136"/>
                  <a:gd name="T61" fmla="*/ 150 h 236"/>
                  <a:gd name="T62" fmla="*/ 27 w 136"/>
                  <a:gd name="T63" fmla="*/ 166 h 236"/>
                  <a:gd name="T64" fmla="*/ 27 w 136"/>
                  <a:gd name="T65" fmla="*/ 179 h 236"/>
                  <a:gd name="T66" fmla="*/ 33 w 136"/>
                  <a:gd name="T67" fmla="*/ 193 h 236"/>
                  <a:gd name="T68" fmla="*/ 40 w 136"/>
                  <a:gd name="T69" fmla="*/ 202 h 236"/>
                  <a:gd name="T70" fmla="*/ 48 w 136"/>
                  <a:gd name="T71" fmla="*/ 208 h 236"/>
                  <a:gd name="T72" fmla="*/ 55 w 136"/>
                  <a:gd name="T73" fmla="*/ 209 h 236"/>
                  <a:gd name="T74" fmla="*/ 61 w 136"/>
                  <a:gd name="T75" fmla="*/ 208 h 236"/>
                  <a:gd name="T76" fmla="*/ 66 w 136"/>
                  <a:gd name="T77" fmla="*/ 205 h 236"/>
                  <a:gd name="T78" fmla="*/ 75 w 136"/>
                  <a:gd name="T79" fmla="*/ 191 h 236"/>
                  <a:gd name="T80" fmla="*/ 91 w 136"/>
                  <a:gd name="T81" fmla="*/ 148 h 236"/>
                  <a:gd name="T82" fmla="*/ 104 w 136"/>
                  <a:gd name="T83" fmla="*/ 108 h 236"/>
                  <a:gd name="T84" fmla="*/ 108 w 136"/>
                  <a:gd name="T85" fmla="*/ 79 h 236"/>
                  <a:gd name="T86" fmla="*/ 109 w 136"/>
                  <a:gd name="T87" fmla="*/ 53 h 236"/>
                  <a:gd name="T88" fmla="*/ 105 w 136"/>
                  <a:gd name="T89" fmla="*/ 38 h 236"/>
                  <a:gd name="T90" fmla="*/ 97 w 136"/>
                  <a:gd name="T91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236">
                    <a:moveTo>
                      <a:pt x="55" y="236"/>
                    </a:moveTo>
                    <a:lnTo>
                      <a:pt x="46" y="236"/>
                    </a:lnTo>
                    <a:lnTo>
                      <a:pt x="37" y="233"/>
                    </a:lnTo>
                    <a:lnTo>
                      <a:pt x="29" y="229"/>
                    </a:lnTo>
                    <a:lnTo>
                      <a:pt x="22" y="222"/>
                    </a:lnTo>
                    <a:lnTo>
                      <a:pt x="15" y="215"/>
                    </a:lnTo>
                    <a:lnTo>
                      <a:pt x="10" y="206"/>
                    </a:lnTo>
                    <a:lnTo>
                      <a:pt x="4" y="196"/>
                    </a:lnTo>
                    <a:lnTo>
                      <a:pt x="1" y="186"/>
                    </a:lnTo>
                    <a:lnTo>
                      <a:pt x="0" y="175"/>
                    </a:lnTo>
                    <a:lnTo>
                      <a:pt x="0" y="163"/>
                    </a:lnTo>
                    <a:lnTo>
                      <a:pt x="2" y="151"/>
                    </a:lnTo>
                    <a:lnTo>
                      <a:pt x="7" y="137"/>
                    </a:lnTo>
                    <a:lnTo>
                      <a:pt x="11" y="123"/>
                    </a:lnTo>
                    <a:lnTo>
                      <a:pt x="17" y="109"/>
                    </a:lnTo>
                    <a:lnTo>
                      <a:pt x="24" y="95"/>
                    </a:lnTo>
                    <a:lnTo>
                      <a:pt x="30" y="81"/>
                    </a:lnTo>
                    <a:lnTo>
                      <a:pt x="46" y="55"/>
                    </a:lnTo>
                    <a:lnTo>
                      <a:pt x="60" y="32"/>
                    </a:lnTo>
                    <a:lnTo>
                      <a:pt x="70" y="15"/>
                    </a:lnTo>
                    <a:lnTo>
                      <a:pt x="77" y="6"/>
                    </a:lnTo>
                    <a:lnTo>
                      <a:pt x="79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2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1" y="14"/>
                    </a:lnTo>
                    <a:lnTo>
                      <a:pt x="124" y="18"/>
                    </a:lnTo>
                    <a:lnTo>
                      <a:pt x="128" y="24"/>
                    </a:lnTo>
                    <a:lnTo>
                      <a:pt x="131" y="29"/>
                    </a:lnTo>
                    <a:lnTo>
                      <a:pt x="133" y="34"/>
                    </a:lnTo>
                    <a:lnTo>
                      <a:pt x="134" y="41"/>
                    </a:lnTo>
                    <a:lnTo>
                      <a:pt x="135" y="48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35" y="81"/>
                    </a:lnTo>
                    <a:lnTo>
                      <a:pt x="133" y="97"/>
                    </a:lnTo>
                    <a:lnTo>
                      <a:pt x="130" y="112"/>
                    </a:lnTo>
                    <a:lnTo>
                      <a:pt x="127" y="127"/>
                    </a:lnTo>
                    <a:lnTo>
                      <a:pt x="117" y="156"/>
                    </a:lnTo>
                    <a:lnTo>
                      <a:pt x="107" y="183"/>
                    </a:lnTo>
                    <a:lnTo>
                      <a:pt x="101" y="201"/>
                    </a:lnTo>
                    <a:lnTo>
                      <a:pt x="96" y="208"/>
                    </a:lnTo>
                    <a:lnTo>
                      <a:pt x="92" y="216"/>
                    </a:lnTo>
                    <a:lnTo>
                      <a:pt x="88" y="222"/>
                    </a:lnTo>
                    <a:lnTo>
                      <a:pt x="82" y="227"/>
                    </a:lnTo>
                    <a:lnTo>
                      <a:pt x="76" y="231"/>
                    </a:lnTo>
                    <a:lnTo>
                      <a:pt x="69" y="234"/>
                    </a:lnTo>
                    <a:lnTo>
                      <a:pt x="62" y="236"/>
                    </a:lnTo>
                    <a:lnTo>
                      <a:pt x="55" y="236"/>
                    </a:lnTo>
                    <a:close/>
                    <a:moveTo>
                      <a:pt x="94" y="28"/>
                    </a:moveTo>
                    <a:lnTo>
                      <a:pt x="94" y="28"/>
                    </a:lnTo>
                    <a:lnTo>
                      <a:pt x="82" y="46"/>
                    </a:lnTo>
                    <a:lnTo>
                      <a:pt x="69" y="67"/>
                    </a:lnTo>
                    <a:lnTo>
                      <a:pt x="57" y="88"/>
                    </a:lnTo>
                    <a:lnTo>
                      <a:pt x="47" y="110"/>
                    </a:lnTo>
                    <a:lnTo>
                      <a:pt x="37" y="131"/>
                    </a:lnTo>
                    <a:lnTo>
                      <a:pt x="30" y="150"/>
                    </a:lnTo>
                    <a:lnTo>
                      <a:pt x="28" y="159"/>
                    </a:lnTo>
                    <a:lnTo>
                      <a:pt x="27" y="166"/>
                    </a:lnTo>
                    <a:lnTo>
                      <a:pt x="27" y="173"/>
                    </a:lnTo>
                    <a:lnTo>
                      <a:pt x="27" y="179"/>
                    </a:lnTo>
                    <a:lnTo>
                      <a:pt x="30" y="187"/>
                    </a:lnTo>
                    <a:lnTo>
                      <a:pt x="33" y="193"/>
                    </a:lnTo>
                    <a:lnTo>
                      <a:pt x="36" y="199"/>
                    </a:lnTo>
                    <a:lnTo>
                      <a:pt x="40" y="202"/>
                    </a:lnTo>
                    <a:lnTo>
                      <a:pt x="43" y="206"/>
                    </a:lnTo>
                    <a:lnTo>
                      <a:pt x="48" y="208"/>
                    </a:lnTo>
                    <a:lnTo>
                      <a:pt x="51" y="209"/>
                    </a:lnTo>
                    <a:lnTo>
                      <a:pt x="55" y="209"/>
                    </a:lnTo>
                    <a:lnTo>
                      <a:pt x="58" y="209"/>
                    </a:lnTo>
                    <a:lnTo>
                      <a:pt x="61" y="208"/>
                    </a:lnTo>
                    <a:lnTo>
                      <a:pt x="64" y="207"/>
                    </a:lnTo>
                    <a:lnTo>
                      <a:pt x="66" y="205"/>
                    </a:lnTo>
                    <a:lnTo>
                      <a:pt x="71" y="199"/>
                    </a:lnTo>
                    <a:lnTo>
                      <a:pt x="75" y="191"/>
                    </a:lnTo>
                    <a:lnTo>
                      <a:pt x="81" y="174"/>
                    </a:lnTo>
                    <a:lnTo>
                      <a:pt x="91" y="148"/>
                    </a:lnTo>
                    <a:lnTo>
                      <a:pt x="100" y="122"/>
                    </a:lnTo>
                    <a:lnTo>
                      <a:pt x="104" y="108"/>
                    </a:lnTo>
                    <a:lnTo>
                      <a:pt x="106" y="93"/>
                    </a:lnTo>
                    <a:lnTo>
                      <a:pt x="108" y="79"/>
                    </a:lnTo>
                    <a:lnTo>
                      <a:pt x="109" y="63"/>
                    </a:lnTo>
                    <a:lnTo>
                      <a:pt x="109" y="53"/>
                    </a:lnTo>
                    <a:lnTo>
                      <a:pt x="107" y="45"/>
                    </a:lnTo>
                    <a:lnTo>
                      <a:pt x="105" y="38"/>
                    </a:lnTo>
                    <a:lnTo>
                      <a:pt x="102" y="32"/>
                    </a:lnTo>
                    <a:lnTo>
                      <a:pt x="97" y="30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3" name="Freeform 64"/>
              <p:cNvSpPr>
                <a:spLocks noEditPoints="1"/>
              </p:cNvSpPr>
              <p:nvPr/>
            </p:nvSpPr>
            <p:spPr bwMode="auto">
              <a:xfrm>
                <a:off x="2376" y="1868"/>
                <a:ext cx="239" cy="93"/>
              </a:xfrm>
              <a:custGeom>
                <a:avLst/>
                <a:gdLst>
                  <a:gd name="T0" fmla="*/ 17 w 718"/>
                  <a:gd name="T1" fmla="*/ 277 h 278"/>
                  <a:gd name="T2" fmla="*/ 7 w 718"/>
                  <a:gd name="T3" fmla="*/ 270 h 278"/>
                  <a:gd name="T4" fmla="*/ 1 w 718"/>
                  <a:gd name="T5" fmla="*/ 261 h 278"/>
                  <a:gd name="T6" fmla="*/ 0 w 718"/>
                  <a:gd name="T7" fmla="*/ 249 h 278"/>
                  <a:gd name="T8" fmla="*/ 4 w 718"/>
                  <a:gd name="T9" fmla="*/ 239 h 278"/>
                  <a:gd name="T10" fmla="*/ 30 w 718"/>
                  <a:gd name="T11" fmla="*/ 215 h 278"/>
                  <a:gd name="T12" fmla="*/ 100 w 718"/>
                  <a:gd name="T13" fmla="*/ 157 h 278"/>
                  <a:gd name="T14" fmla="*/ 172 w 718"/>
                  <a:gd name="T15" fmla="*/ 95 h 278"/>
                  <a:gd name="T16" fmla="*/ 215 w 718"/>
                  <a:gd name="T17" fmla="*/ 59 h 278"/>
                  <a:gd name="T18" fmla="*/ 250 w 718"/>
                  <a:gd name="T19" fmla="*/ 36 h 278"/>
                  <a:gd name="T20" fmla="*/ 289 w 718"/>
                  <a:gd name="T21" fmla="*/ 20 h 278"/>
                  <a:gd name="T22" fmla="*/ 330 w 718"/>
                  <a:gd name="T23" fmla="*/ 8 h 278"/>
                  <a:gd name="T24" fmla="*/ 376 w 718"/>
                  <a:gd name="T25" fmla="*/ 2 h 278"/>
                  <a:gd name="T26" fmla="*/ 436 w 718"/>
                  <a:gd name="T27" fmla="*/ 2 h 278"/>
                  <a:gd name="T28" fmla="*/ 537 w 718"/>
                  <a:gd name="T29" fmla="*/ 13 h 278"/>
                  <a:gd name="T30" fmla="*/ 584 w 718"/>
                  <a:gd name="T31" fmla="*/ 27 h 278"/>
                  <a:gd name="T32" fmla="*/ 622 w 718"/>
                  <a:gd name="T33" fmla="*/ 50 h 278"/>
                  <a:gd name="T34" fmla="*/ 653 w 718"/>
                  <a:gd name="T35" fmla="*/ 85 h 278"/>
                  <a:gd name="T36" fmla="*/ 680 w 718"/>
                  <a:gd name="T37" fmla="*/ 129 h 278"/>
                  <a:gd name="T38" fmla="*/ 706 w 718"/>
                  <a:gd name="T39" fmla="*/ 187 h 278"/>
                  <a:gd name="T40" fmla="*/ 718 w 718"/>
                  <a:gd name="T41" fmla="*/ 217 h 278"/>
                  <a:gd name="T42" fmla="*/ 709 w 718"/>
                  <a:gd name="T43" fmla="*/ 229 h 278"/>
                  <a:gd name="T44" fmla="*/ 701 w 718"/>
                  <a:gd name="T45" fmla="*/ 230 h 278"/>
                  <a:gd name="T46" fmla="*/ 646 w 718"/>
                  <a:gd name="T47" fmla="*/ 214 h 278"/>
                  <a:gd name="T48" fmla="*/ 590 w 718"/>
                  <a:gd name="T49" fmla="*/ 195 h 278"/>
                  <a:gd name="T50" fmla="*/ 522 w 718"/>
                  <a:gd name="T51" fmla="*/ 180 h 278"/>
                  <a:gd name="T52" fmla="*/ 425 w 718"/>
                  <a:gd name="T53" fmla="*/ 172 h 278"/>
                  <a:gd name="T54" fmla="*/ 404 w 718"/>
                  <a:gd name="T55" fmla="*/ 173 h 278"/>
                  <a:gd name="T56" fmla="*/ 331 w 718"/>
                  <a:gd name="T57" fmla="*/ 183 h 278"/>
                  <a:gd name="T58" fmla="*/ 253 w 718"/>
                  <a:gd name="T59" fmla="*/ 202 h 278"/>
                  <a:gd name="T60" fmla="*/ 122 w 718"/>
                  <a:gd name="T61" fmla="*/ 243 h 278"/>
                  <a:gd name="T62" fmla="*/ 29 w 718"/>
                  <a:gd name="T63" fmla="*/ 277 h 278"/>
                  <a:gd name="T64" fmla="*/ 408 w 718"/>
                  <a:gd name="T65" fmla="*/ 27 h 278"/>
                  <a:gd name="T66" fmla="*/ 364 w 718"/>
                  <a:gd name="T67" fmla="*/ 31 h 278"/>
                  <a:gd name="T68" fmla="*/ 324 w 718"/>
                  <a:gd name="T69" fmla="*/ 37 h 278"/>
                  <a:gd name="T70" fmla="*/ 287 w 718"/>
                  <a:gd name="T71" fmla="*/ 49 h 278"/>
                  <a:gd name="T72" fmla="*/ 253 w 718"/>
                  <a:gd name="T73" fmla="*/ 66 h 278"/>
                  <a:gd name="T74" fmla="*/ 221 w 718"/>
                  <a:gd name="T75" fmla="*/ 88 h 278"/>
                  <a:gd name="T76" fmla="*/ 168 w 718"/>
                  <a:gd name="T77" fmla="*/ 134 h 278"/>
                  <a:gd name="T78" fmla="*/ 99 w 718"/>
                  <a:gd name="T79" fmla="*/ 193 h 278"/>
                  <a:gd name="T80" fmla="*/ 34 w 718"/>
                  <a:gd name="T81" fmla="*/ 247 h 278"/>
                  <a:gd name="T82" fmla="*/ 174 w 718"/>
                  <a:gd name="T83" fmla="*/ 197 h 278"/>
                  <a:gd name="T84" fmla="*/ 280 w 718"/>
                  <a:gd name="T85" fmla="*/ 167 h 278"/>
                  <a:gd name="T86" fmla="*/ 355 w 718"/>
                  <a:gd name="T87" fmla="*/ 152 h 278"/>
                  <a:gd name="T88" fmla="*/ 422 w 718"/>
                  <a:gd name="T89" fmla="*/ 145 h 278"/>
                  <a:gd name="T90" fmla="*/ 498 w 718"/>
                  <a:gd name="T91" fmla="*/ 149 h 278"/>
                  <a:gd name="T92" fmla="*/ 578 w 718"/>
                  <a:gd name="T93" fmla="*/ 163 h 278"/>
                  <a:gd name="T94" fmla="*/ 638 w 718"/>
                  <a:gd name="T95" fmla="*/ 183 h 278"/>
                  <a:gd name="T96" fmla="*/ 670 w 718"/>
                  <a:gd name="T97" fmla="*/ 194 h 278"/>
                  <a:gd name="T98" fmla="*/ 651 w 718"/>
                  <a:gd name="T99" fmla="*/ 131 h 278"/>
                  <a:gd name="T100" fmla="*/ 627 w 718"/>
                  <a:gd name="T101" fmla="*/ 94 h 278"/>
                  <a:gd name="T102" fmla="*/ 601 w 718"/>
                  <a:gd name="T103" fmla="*/ 68 h 278"/>
                  <a:gd name="T104" fmla="*/ 570 w 718"/>
                  <a:gd name="T105" fmla="*/ 51 h 278"/>
                  <a:gd name="T106" fmla="*/ 532 w 718"/>
                  <a:gd name="T107" fmla="*/ 40 h 278"/>
                  <a:gd name="T108" fmla="*/ 435 w 718"/>
                  <a:gd name="T109" fmla="*/ 2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8" h="278">
                    <a:moveTo>
                      <a:pt x="25" y="278"/>
                    </a:moveTo>
                    <a:lnTo>
                      <a:pt x="20" y="277"/>
                    </a:lnTo>
                    <a:lnTo>
                      <a:pt x="17" y="277"/>
                    </a:lnTo>
                    <a:lnTo>
                      <a:pt x="14" y="275"/>
                    </a:lnTo>
                    <a:lnTo>
                      <a:pt x="11" y="272"/>
                    </a:lnTo>
                    <a:lnTo>
                      <a:pt x="7" y="270"/>
                    </a:lnTo>
                    <a:lnTo>
                      <a:pt x="5" y="267"/>
                    </a:lnTo>
                    <a:lnTo>
                      <a:pt x="3" y="264"/>
                    </a:lnTo>
                    <a:lnTo>
                      <a:pt x="1" y="261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0" y="249"/>
                    </a:lnTo>
                    <a:lnTo>
                      <a:pt x="1" y="245"/>
                    </a:lnTo>
                    <a:lnTo>
                      <a:pt x="2" y="242"/>
                    </a:lnTo>
                    <a:lnTo>
                      <a:pt x="4" y="239"/>
                    </a:lnTo>
                    <a:lnTo>
                      <a:pt x="6" y="236"/>
                    </a:lnTo>
                    <a:lnTo>
                      <a:pt x="8" y="233"/>
                    </a:lnTo>
                    <a:lnTo>
                      <a:pt x="30" y="215"/>
                    </a:lnTo>
                    <a:lnTo>
                      <a:pt x="53" y="197"/>
                    </a:lnTo>
                    <a:lnTo>
                      <a:pt x="75" y="177"/>
                    </a:lnTo>
                    <a:lnTo>
                      <a:pt x="100" y="157"/>
                    </a:lnTo>
                    <a:lnTo>
                      <a:pt x="124" y="136"/>
                    </a:lnTo>
                    <a:lnTo>
                      <a:pt x="148" y="116"/>
                    </a:lnTo>
                    <a:lnTo>
                      <a:pt x="172" y="95"/>
                    </a:lnTo>
                    <a:lnTo>
                      <a:pt x="193" y="76"/>
                    </a:lnTo>
                    <a:lnTo>
                      <a:pt x="204" y="67"/>
                    </a:lnTo>
                    <a:lnTo>
                      <a:pt x="215" y="59"/>
                    </a:lnTo>
                    <a:lnTo>
                      <a:pt x="227" y="50"/>
                    </a:lnTo>
                    <a:lnTo>
                      <a:pt x="238" y="43"/>
                    </a:lnTo>
                    <a:lnTo>
                      <a:pt x="250" y="36"/>
                    </a:lnTo>
                    <a:lnTo>
                      <a:pt x="263" y="30"/>
                    </a:lnTo>
                    <a:lnTo>
                      <a:pt x="276" y="24"/>
                    </a:lnTo>
                    <a:lnTo>
                      <a:pt x="289" y="20"/>
                    </a:lnTo>
                    <a:lnTo>
                      <a:pt x="302" y="14"/>
                    </a:lnTo>
                    <a:lnTo>
                      <a:pt x="316" y="11"/>
                    </a:lnTo>
                    <a:lnTo>
                      <a:pt x="330" y="8"/>
                    </a:lnTo>
                    <a:lnTo>
                      <a:pt x="345" y="6"/>
                    </a:lnTo>
                    <a:lnTo>
                      <a:pt x="360" y="4"/>
                    </a:lnTo>
                    <a:lnTo>
                      <a:pt x="376" y="2"/>
                    </a:lnTo>
                    <a:lnTo>
                      <a:pt x="392" y="2"/>
                    </a:lnTo>
                    <a:lnTo>
                      <a:pt x="408" y="0"/>
                    </a:lnTo>
                    <a:lnTo>
                      <a:pt x="436" y="2"/>
                    </a:lnTo>
                    <a:lnTo>
                      <a:pt x="466" y="4"/>
                    </a:lnTo>
                    <a:lnTo>
                      <a:pt x="500" y="8"/>
                    </a:lnTo>
                    <a:lnTo>
                      <a:pt x="537" y="13"/>
                    </a:lnTo>
                    <a:lnTo>
                      <a:pt x="553" y="18"/>
                    </a:lnTo>
                    <a:lnTo>
                      <a:pt x="569" y="22"/>
                    </a:lnTo>
                    <a:lnTo>
                      <a:pt x="584" y="27"/>
                    </a:lnTo>
                    <a:lnTo>
                      <a:pt x="597" y="34"/>
                    </a:lnTo>
                    <a:lnTo>
                      <a:pt x="610" y="41"/>
                    </a:lnTo>
                    <a:lnTo>
                      <a:pt x="622" y="50"/>
                    </a:lnTo>
                    <a:lnTo>
                      <a:pt x="633" y="61"/>
                    </a:lnTo>
                    <a:lnTo>
                      <a:pt x="643" y="72"/>
                    </a:lnTo>
                    <a:lnTo>
                      <a:pt x="653" y="85"/>
                    </a:lnTo>
                    <a:lnTo>
                      <a:pt x="663" y="98"/>
                    </a:lnTo>
                    <a:lnTo>
                      <a:pt x="671" y="113"/>
                    </a:lnTo>
                    <a:lnTo>
                      <a:pt x="680" y="129"/>
                    </a:lnTo>
                    <a:lnTo>
                      <a:pt x="689" y="147"/>
                    </a:lnTo>
                    <a:lnTo>
                      <a:pt x="697" y="167"/>
                    </a:lnTo>
                    <a:lnTo>
                      <a:pt x="706" y="187"/>
                    </a:lnTo>
                    <a:lnTo>
                      <a:pt x="716" y="209"/>
                    </a:lnTo>
                    <a:lnTo>
                      <a:pt x="718" y="213"/>
                    </a:lnTo>
                    <a:lnTo>
                      <a:pt x="718" y="217"/>
                    </a:lnTo>
                    <a:lnTo>
                      <a:pt x="717" y="223"/>
                    </a:lnTo>
                    <a:lnTo>
                      <a:pt x="714" y="227"/>
                    </a:lnTo>
                    <a:lnTo>
                      <a:pt x="709" y="229"/>
                    </a:lnTo>
                    <a:lnTo>
                      <a:pt x="704" y="230"/>
                    </a:lnTo>
                    <a:lnTo>
                      <a:pt x="703" y="230"/>
                    </a:lnTo>
                    <a:lnTo>
                      <a:pt x="701" y="230"/>
                    </a:lnTo>
                    <a:lnTo>
                      <a:pt x="681" y="225"/>
                    </a:lnTo>
                    <a:lnTo>
                      <a:pt x="663" y="220"/>
                    </a:lnTo>
                    <a:lnTo>
                      <a:pt x="646" y="214"/>
                    </a:lnTo>
                    <a:lnTo>
                      <a:pt x="629" y="208"/>
                    </a:lnTo>
                    <a:lnTo>
                      <a:pt x="610" y="201"/>
                    </a:lnTo>
                    <a:lnTo>
                      <a:pt x="590" y="195"/>
                    </a:lnTo>
                    <a:lnTo>
                      <a:pt x="570" y="189"/>
                    </a:lnTo>
                    <a:lnTo>
                      <a:pt x="547" y="184"/>
                    </a:lnTo>
                    <a:lnTo>
                      <a:pt x="522" y="180"/>
                    </a:lnTo>
                    <a:lnTo>
                      <a:pt x="494" y="175"/>
                    </a:lnTo>
                    <a:lnTo>
                      <a:pt x="462" y="173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04" y="173"/>
                    </a:lnTo>
                    <a:lnTo>
                      <a:pt x="381" y="175"/>
                    </a:lnTo>
                    <a:lnTo>
                      <a:pt x="356" y="179"/>
                    </a:lnTo>
                    <a:lnTo>
                      <a:pt x="331" y="183"/>
                    </a:lnTo>
                    <a:lnTo>
                      <a:pt x="305" y="188"/>
                    </a:lnTo>
                    <a:lnTo>
                      <a:pt x="280" y="195"/>
                    </a:lnTo>
                    <a:lnTo>
                      <a:pt x="253" y="202"/>
                    </a:lnTo>
                    <a:lnTo>
                      <a:pt x="226" y="210"/>
                    </a:lnTo>
                    <a:lnTo>
                      <a:pt x="173" y="226"/>
                    </a:lnTo>
                    <a:lnTo>
                      <a:pt x="122" y="243"/>
                    </a:lnTo>
                    <a:lnTo>
                      <a:pt x="74" y="261"/>
                    </a:lnTo>
                    <a:lnTo>
                      <a:pt x="34" y="276"/>
                    </a:lnTo>
                    <a:lnTo>
                      <a:pt x="29" y="277"/>
                    </a:lnTo>
                    <a:lnTo>
                      <a:pt x="25" y="278"/>
                    </a:lnTo>
                    <a:close/>
                    <a:moveTo>
                      <a:pt x="408" y="27"/>
                    </a:moveTo>
                    <a:lnTo>
                      <a:pt x="408" y="27"/>
                    </a:lnTo>
                    <a:lnTo>
                      <a:pt x="393" y="29"/>
                    </a:lnTo>
                    <a:lnTo>
                      <a:pt x="378" y="29"/>
                    </a:lnTo>
                    <a:lnTo>
                      <a:pt x="364" y="31"/>
                    </a:lnTo>
                    <a:lnTo>
                      <a:pt x="350" y="32"/>
                    </a:lnTo>
                    <a:lnTo>
                      <a:pt x="337" y="34"/>
                    </a:lnTo>
                    <a:lnTo>
                      <a:pt x="324" y="37"/>
                    </a:lnTo>
                    <a:lnTo>
                      <a:pt x="311" y="40"/>
                    </a:lnTo>
                    <a:lnTo>
                      <a:pt x="299" y="45"/>
                    </a:lnTo>
                    <a:lnTo>
                      <a:pt x="287" y="49"/>
                    </a:lnTo>
                    <a:lnTo>
                      <a:pt x="275" y="54"/>
                    </a:lnTo>
                    <a:lnTo>
                      <a:pt x="263" y="60"/>
                    </a:lnTo>
                    <a:lnTo>
                      <a:pt x="253" y="66"/>
                    </a:lnTo>
                    <a:lnTo>
                      <a:pt x="242" y="73"/>
                    </a:lnTo>
                    <a:lnTo>
                      <a:pt x="231" y="80"/>
                    </a:lnTo>
                    <a:lnTo>
                      <a:pt x="221" y="88"/>
                    </a:lnTo>
                    <a:lnTo>
                      <a:pt x="210" y="97"/>
                    </a:lnTo>
                    <a:lnTo>
                      <a:pt x="190" y="115"/>
                    </a:lnTo>
                    <a:lnTo>
                      <a:pt x="168" y="134"/>
                    </a:lnTo>
                    <a:lnTo>
                      <a:pt x="146" y="154"/>
                    </a:lnTo>
                    <a:lnTo>
                      <a:pt x="123" y="173"/>
                    </a:lnTo>
                    <a:lnTo>
                      <a:pt x="99" y="193"/>
                    </a:lnTo>
                    <a:lnTo>
                      <a:pt x="77" y="212"/>
                    </a:lnTo>
                    <a:lnTo>
                      <a:pt x="55" y="229"/>
                    </a:lnTo>
                    <a:lnTo>
                      <a:pt x="34" y="247"/>
                    </a:lnTo>
                    <a:lnTo>
                      <a:pt x="77" y="231"/>
                    </a:lnTo>
                    <a:lnTo>
                      <a:pt x="123" y="214"/>
                    </a:lnTo>
                    <a:lnTo>
                      <a:pt x="174" y="197"/>
                    </a:lnTo>
                    <a:lnTo>
                      <a:pt x="227" y="181"/>
                    </a:lnTo>
                    <a:lnTo>
                      <a:pt x="253" y="173"/>
                    </a:lnTo>
                    <a:lnTo>
                      <a:pt x="280" y="167"/>
                    </a:lnTo>
                    <a:lnTo>
                      <a:pt x="305" y="161"/>
                    </a:lnTo>
                    <a:lnTo>
                      <a:pt x="330" y="156"/>
                    </a:lnTo>
                    <a:lnTo>
                      <a:pt x="355" y="152"/>
                    </a:lnTo>
                    <a:lnTo>
                      <a:pt x="379" y="148"/>
                    </a:lnTo>
                    <a:lnTo>
                      <a:pt x="402" y="146"/>
                    </a:lnTo>
                    <a:lnTo>
                      <a:pt x="422" y="145"/>
                    </a:lnTo>
                    <a:lnTo>
                      <a:pt x="425" y="145"/>
                    </a:lnTo>
                    <a:lnTo>
                      <a:pt x="464" y="146"/>
                    </a:lnTo>
                    <a:lnTo>
                      <a:pt x="498" y="149"/>
                    </a:lnTo>
                    <a:lnTo>
                      <a:pt x="528" y="153"/>
                    </a:lnTo>
                    <a:lnTo>
                      <a:pt x="554" y="158"/>
                    </a:lnTo>
                    <a:lnTo>
                      <a:pt x="578" y="163"/>
                    </a:lnTo>
                    <a:lnTo>
                      <a:pt x="599" y="169"/>
                    </a:lnTo>
                    <a:lnTo>
                      <a:pt x="619" y="176"/>
                    </a:lnTo>
                    <a:lnTo>
                      <a:pt x="638" y="183"/>
                    </a:lnTo>
                    <a:lnTo>
                      <a:pt x="649" y="186"/>
                    </a:lnTo>
                    <a:lnTo>
                      <a:pt x="660" y="189"/>
                    </a:lnTo>
                    <a:lnTo>
                      <a:pt x="670" y="194"/>
                    </a:lnTo>
                    <a:lnTo>
                      <a:pt x="681" y="197"/>
                    </a:lnTo>
                    <a:lnTo>
                      <a:pt x="666" y="161"/>
                    </a:lnTo>
                    <a:lnTo>
                      <a:pt x="651" y="131"/>
                    </a:lnTo>
                    <a:lnTo>
                      <a:pt x="643" y="118"/>
                    </a:lnTo>
                    <a:lnTo>
                      <a:pt x="636" y="105"/>
                    </a:lnTo>
                    <a:lnTo>
                      <a:pt x="627" y="94"/>
                    </a:lnTo>
                    <a:lnTo>
                      <a:pt x="619" y="85"/>
                    </a:lnTo>
                    <a:lnTo>
                      <a:pt x="610" y="76"/>
                    </a:lnTo>
                    <a:lnTo>
                      <a:pt x="601" y="68"/>
                    </a:lnTo>
                    <a:lnTo>
                      <a:pt x="592" y="62"/>
                    </a:lnTo>
                    <a:lnTo>
                      <a:pt x="581" y="55"/>
                    </a:lnTo>
                    <a:lnTo>
                      <a:pt x="570" y="51"/>
                    </a:lnTo>
                    <a:lnTo>
                      <a:pt x="558" y="47"/>
                    </a:lnTo>
                    <a:lnTo>
                      <a:pt x="545" y="44"/>
                    </a:lnTo>
                    <a:lnTo>
                      <a:pt x="532" y="40"/>
                    </a:lnTo>
                    <a:lnTo>
                      <a:pt x="497" y="35"/>
                    </a:lnTo>
                    <a:lnTo>
                      <a:pt x="464" y="31"/>
                    </a:lnTo>
                    <a:lnTo>
                      <a:pt x="435" y="29"/>
                    </a:lnTo>
                    <a:lnTo>
                      <a:pt x="40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4" name="Freeform 65"/>
              <p:cNvSpPr>
                <a:spLocks noEditPoints="1"/>
              </p:cNvSpPr>
              <p:nvPr/>
            </p:nvSpPr>
            <p:spPr bwMode="auto">
              <a:xfrm>
                <a:off x="2455" y="1950"/>
                <a:ext cx="147" cy="61"/>
              </a:xfrm>
              <a:custGeom>
                <a:avLst/>
                <a:gdLst>
                  <a:gd name="T0" fmla="*/ 10 w 440"/>
                  <a:gd name="T1" fmla="*/ 183 h 183"/>
                  <a:gd name="T2" fmla="*/ 4 w 440"/>
                  <a:gd name="T3" fmla="*/ 179 h 183"/>
                  <a:gd name="T4" fmla="*/ 0 w 440"/>
                  <a:gd name="T5" fmla="*/ 172 h 183"/>
                  <a:gd name="T6" fmla="*/ 1 w 440"/>
                  <a:gd name="T7" fmla="*/ 160 h 183"/>
                  <a:gd name="T8" fmla="*/ 8 w 440"/>
                  <a:gd name="T9" fmla="*/ 143 h 183"/>
                  <a:gd name="T10" fmla="*/ 22 w 440"/>
                  <a:gd name="T11" fmla="*/ 115 h 183"/>
                  <a:gd name="T12" fmla="*/ 58 w 440"/>
                  <a:gd name="T13" fmla="*/ 67 h 183"/>
                  <a:gd name="T14" fmla="*/ 75 w 440"/>
                  <a:gd name="T15" fmla="*/ 48 h 183"/>
                  <a:gd name="T16" fmla="*/ 94 w 440"/>
                  <a:gd name="T17" fmla="*/ 34 h 183"/>
                  <a:gd name="T18" fmla="*/ 120 w 440"/>
                  <a:gd name="T19" fmla="*/ 20 h 183"/>
                  <a:gd name="T20" fmla="*/ 142 w 440"/>
                  <a:gd name="T21" fmla="*/ 11 h 183"/>
                  <a:gd name="T22" fmla="*/ 166 w 440"/>
                  <a:gd name="T23" fmla="*/ 5 h 183"/>
                  <a:gd name="T24" fmla="*/ 193 w 440"/>
                  <a:gd name="T25" fmla="*/ 2 h 183"/>
                  <a:gd name="T26" fmla="*/ 241 w 440"/>
                  <a:gd name="T27" fmla="*/ 0 h 183"/>
                  <a:gd name="T28" fmla="*/ 289 w 440"/>
                  <a:gd name="T29" fmla="*/ 4 h 183"/>
                  <a:gd name="T30" fmla="*/ 318 w 440"/>
                  <a:gd name="T31" fmla="*/ 8 h 183"/>
                  <a:gd name="T32" fmla="*/ 344 w 440"/>
                  <a:gd name="T33" fmla="*/ 15 h 183"/>
                  <a:gd name="T34" fmla="*/ 369 w 440"/>
                  <a:gd name="T35" fmla="*/ 24 h 183"/>
                  <a:gd name="T36" fmla="*/ 390 w 440"/>
                  <a:gd name="T37" fmla="*/ 37 h 183"/>
                  <a:gd name="T38" fmla="*/ 409 w 440"/>
                  <a:gd name="T39" fmla="*/ 56 h 183"/>
                  <a:gd name="T40" fmla="*/ 420 w 440"/>
                  <a:gd name="T41" fmla="*/ 74 h 183"/>
                  <a:gd name="T42" fmla="*/ 429 w 440"/>
                  <a:gd name="T43" fmla="*/ 94 h 183"/>
                  <a:gd name="T44" fmla="*/ 438 w 440"/>
                  <a:gd name="T45" fmla="*/ 131 h 183"/>
                  <a:gd name="T46" fmla="*/ 440 w 440"/>
                  <a:gd name="T47" fmla="*/ 155 h 183"/>
                  <a:gd name="T48" fmla="*/ 437 w 440"/>
                  <a:gd name="T49" fmla="*/ 160 h 183"/>
                  <a:gd name="T50" fmla="*/ 432 w 440"/>
                  <a:gd name="T51" fmla="*/ 165 h 183"/>
                  <a:gd name="T52" fmla="*/ 426 w 440"/>
                  <a:gd name="T53" fmla="*/ 166 h 183"/>
                  <a:gd name="T54" fmla="*/ 398 w 440"/>
                  <a:gd name="T55" fmla="*/ 158 h 183"/>
                  <a:gd name="T56" fmla="*/ 345 w 440"/>
                  <a:gd name="T57" fmla="*/ 147 h 183"/>
                  <a:gd name="T58" fmla="*/ 291 w 440"/>
                  <a:gd name="T59" fmla="*/ 141 h 183"/>
                  <a:gd name="T60" fmla="*/ 240 w 440"/>
                  <a:gd name="T61" fmla="*/ 139 h 183"/>
                  <a:gd name="T62" fmla="*/ 187 w 440"/>
                  <a:gd name="T63" fmla="*/ 143 h 183"/>
                  <a:gd name="T64" fmla="*/ 131 w 440"/>
                  <a:gd name="T65" fmla="*/ 151 h 183"/>
                  <a:gd name="T66" fmla="*/ 82 w 440"/>
                  <a:gd name="T67" fmla="*/ 161 h 183"/>
                  <a:gd name="T68" fmla="*/ 39 w 440"/>
                  <a:gd name="T69" fmla="*/ 174 h 183"/>
                  <a:gd name="T70" fmla="*/ 17 w 440"/>
                  <a:gd name="T71" fmla="*/ 183 h 183"/>
                  <a:gd name="T72" fmla="*/ 207 w 440"/>
                  <a:gd name="T73" fmla="*/ 27 h 183"/>
                  <a:gd name="T74" fmla="*/ 195 w 440"/>
                  <a:gd name="T75" fmla="*/ 29 h 183"/>
                  <a:gd name="T76" fmla="*/ 171 w 440"/>
                  <a:gd name="T77" fmla="*/ 32 h 183"/>
                  <a:gd name="T78" fmla="*/ 141 w 440"/>
                  <a:gd name="T79" fmla="*/ 41 h 183"/>
                  <a:gd name="T80" fmla="*/ 99 w 440"/>
                  <a:gd name="T81" fmla="*/ 64 h 183"/>
                  <a:gd name="T82" fmla="*/ 76 w 440"/>
                  <a:gd name="T83" fmla="*/ 87 h 183"/>
                  <a:gd name="T84" fmla="*/ 47 w 440"/>
                  <a:gd name="T85" fmla="*/ 127 h 183"/>
                  <a:gd name="T86" fmla="*/ 54 w 440"/>
                  <a:gd name="T87" fmla="*/ 141 h 183"/>
                  <a:gd name="T88" fmla="*/ 94 w 440"/>
                  <a:gd name="T89" fmla="*/ 130 h 183"/>
                  <a:gd name="T90" fmla="*/ 139 w 440"/>
                  <a:gd name="T91" fmla="*/ 121 h 183"/>
                  <a:gd name="T92" fmla="*/ 188 w 440"/>
                  <a:gd name="T93" fmla="*/ 115 h 183"/>
                  <a:gd name="T94" fmla="*/ 237 w 440"/>
                  <a:gd name="T95" fmla="*/ 112 h 183"/>
                  <a:gd name="T96" fmla="*/ 283 w 440"/>
                  <a:gd name="T97" fmla="*/ 113 h 183"/>
                  <a:gd name="T98" fmla="*/ 335 w 440"/>
                  <a:gd name="T99" fmla="*/ 118 h 183"/>
                  <a:gd name="T100" fmla="*/ 386 w 440"/>
                  <a:gd name="T101" fmla="*/ 128 h 183"/>
                  <a:gd name="T102" fmla="*/ 407 w 440"/>
                  <a:gd name="T103" fmla="*/ 118 h 183"/>
                  <a:gd name="T104" fmla="*/ 399 w 440"/>
                  <a:gd name="T105" fmla="*/ 90 h 183"/>
                  <a:gd name="T106" fmla="*/ 388 w 440"/>
                  <a:gd name="T107" fmla="*/ 73 h 183"/>
                  <a:gd name="T108" fmla="*/ 374 w 440"/>
                  <a:gd name="T109" fmla="*/ 60 h 183"/>
                  <a:gd name="T110" fmla="*/ 358 w 440"/>
                  <a:gd name="T111" fmla="*/ 49 h 183"/>
                  <a:gd name="T112" fmla="*/ 338 w 440"/>
                  <a:gd name="T113" fmla="*/ 40 h 183"/>
                  <a:gd name="T114" fmla="*/ 316 w 440"/>
                  <a:gd name="T115" fmla="*/ 35 h 183"/>
                  <a:gd name="T116" fmla="*/ 290 w 440"/>
                  <a:gd name="T117" fmla="*/ 31 h 183"/>
                  <a:gd name="T118" fmla="*/ 243 w 440"/>
                  <a:gd name="T119" fmla="*/ 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0" h="183">
                    <a:moveTo>
                      <a:pt x="14" y="183"/>
                    </a:moveTo>
                    <a:lnTo>
                      <a:pt x="10" y="183"/>
                    </a:lnTo>
                    <a:lnTo>
                      <a:pt x="6" y="181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2"/>
                    </a:lnTo>
                    <a:lnTo>
                      <a:pt x="0" y="169"/>
                    </a:lnTo>
                    <a:lnTo>
                      <a:pt x="1" y="160"/>
                    </a:lnTo>
                    <a:lnTo>
                      <a:pt x="5" y="152"/>
                    </a:lnTo>
                    <a:lnTo>
                      <a:pt x="8" y="143"/>
                    </a:lnTo>
                    <a:lnTo>
                      <a:pt x="12" y="133"/>
                    </a:lnTo>
                    <a:lnTo>
                      <a:pt x="22" y="115"/>
                    </a:lnTo>
                    <a:lnTo>
                      <a:pt x="35" y="97"/>
                    </a:lnTo>
                    <a:lnTo>
                      <a:pt x="58" y="67"/>
                    </a:lnTo>
                    <a:lnTo>
                      <a:pt x="71" y="51"/>
                    </a:lnTo>
                    <a:lnTo>
                      <a:pt x="75" y="48"/>
                    </a:lnTo>
                    <a:lnTo>
                      <a:pt x="82" y="43"/>
                    </a:lnTo>
                    <a:lnTo>
                      <a:pt x="94" y="34"/>
                    </a:lnTo>
                    <a:lnTo>
                      <a:pt x="111" y="25"/>
                    </a:lnTo>
                    <a:lnTo>
                      <a:pt x="120" y="20"/>
                    </a:lnTo>
                    <a:lnTo>
                      <a:pt x="130" y="16"/>
                    </a:lnTo>
                    <a:lnTo>
                      <a:pt x="142" y="11"/>
                    </a:lnTo>
                    <a:lnTo>
                      <a:pt x="153" y="8"/>
                    </a:lnTo>
                    <a:lnTo>
                      <a:pt x="166" y="5"/>
                    </a:lnTo>
                    <a:lnTo>
                      <a:pt x="179" y="3"/>
                    </a:lnTo>
                    <a:lnTo>
                      <a:pt x="193" y="2"/>
                    </a:lnTo>
                    <a:lnTo>
                      <a:pt x="207" y="0"/>
                    </a:lnTo>
                    <a:lnTo>
                      <a:pt x="241" y="0"/>
                    </a:lnTo>
                    <a:lnTo>
                      <a:pt x="274" y="3"/>
                    </a:lnTo>
                    <a:lnTo>
                      <a:pt x="289" y="4"/>
                    </a:lnTo>
                    <a:lnTo>
                      <a:pt x="304" y="6"/>
                    </a:lnTo>
                    <a:lnTo>
                      <a:pt x="318" y="8"/>
                    </a:lnTo>
                    <a:lnTo>
                      <a:pt x="331" y="11"/>
                    </a:lnTo>
                    <a:lnTo>
                      <a:pt x="344" y="15"/>
                    </a:lnTo>
                    <a:lnTo>
                      <a:pt x="357" y="19"/>
                    </a:lnTo>
                    <a:lnTo>
                      <a:pt x="369" y="24"/>
                    </a:lnTo>
                    <a:lnTo>
                      <a:pt x="379" y="31"/>
                    </a:lnTo>
                    <a:lnTo>
                      <a:pt x="390" y="37"/>
                    </a:lnTo>
                    <a:lnTo>
                      <a:pt x="399" y="46"/>
                    </a:lnTo>
                    <a:lnTo>
                      <a:pt x="409" y="56"/>
                    </a:lnTo>
                    <a:lnTo>
                      <a:pt x="416" y="65"/>
                    </a:lnTo>
                    <a:lnTo>
                      <a:pt x="420" y="74"/>
                    </a:lnTo>
                    <a:lnTo>
                      <a:pt x="425" y="84"/>
                    </a:lnTo>
                    <a:lnTo>
                      <a:pt x="429" y="94"/>
                    </a:lnTo>
                    <a:lnTo>
                      <a:pt x="432" y="107"/>
                    </a:lnTo>
                    <a:lnTo>
                      <a:pt x="438" y="131"/>
                    </a:lnTo>
                    <a:lnTo>
                      <a:pt x="440" y="152"/>
                    </a:lnTo>
                    <a:lnTo>
                      <a:pt x="440" y="155"/>
                    </a:lnTo>
                    <a:lnTo>
                      <a:pt x="439" y="158"/>
                    </a:lnTo>
                    <a:lnTo>
                      <a:pt x="437" y="160"/>
                    </a:lnTo>
                    <a:lnTo>
                      <a:pt x="434" y="162"/>
                    </a:lnTo>
                    <a:lnTo>
                      <a:pt x="432" y="165"/>
                    </a:lnTo>
                    <a:lnTo>
                      <a:pt x="429" y="166"/>
                    </a:lnTo>
                    <a:lnTo>
                      <a:pt x="426" y="166"/>
                    </a:lnTo>
                    <a:lnTo>
                      <a:pt x="423" y="166"/>
                    </a:lnTo>
                    <a:lnTo>
                      <a:pt x="398" y="158"/>
                    </a:lnTo>
                    <a:lnTo>
                      <a:pt x="372" y="153"/>
                    </a:lnTo>
                    <a:lnTo>
                      <a:pt x="345" y="147"/>
                    </a:lnTo>
                    <a:lnTo>
                      <a:pt x="318" y="143"/>
                    </a:lnTo>
                    <a:lnTo>
                      <a:pt x="291" y="141"/>
                    </a:lnTo>
                    <a:lnTo>
                      <a:pt x="265" y="139"/>
                    </a:lnTo>
                    <a:lnTo>
                      <a:pt x="240" y="139"/>
                    </a:lnTo>
                    <a:lnTo>
                      <a:pt x="217" y="140"/>
                    </a:lnTo>
                    <a:lnTo>
                      <a:pt x="187" y="143"/>
                    </a:lnTo>
                    <a:lnTo>
                      <a:pt x="158" y="146"/>
                    </a:lnTo>
                    <a:lnTo>
                      <a:pt x="131" y="151"/>
                    </a:lnTo>
                    <a:lnTo>
                      <a:pt x="106" y="155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39" y="174"/>
                    </a:lnTo>
                    <a:lnTo>
                      <a:pt x="20" y="182"/>
                    </a:lnTo>
                    <a:lnTo>
                      <a:pt x="17" y="183"/>
                    </a:lnTo>
                    <a:lnTo>
                      <a:pt x="14" y="183"/>
                    </a:lnTo>
                    <a:close/>
                    <a:moveTo>
                      <a:pt x="207" y="27"/>
                    </a:moveTo>
                    <a:lnTo>
                      <a:pt x="207" y="27"/>
                    </a:lnTo>
                    <a:lnTo>
                      <a:pt x="195" y="29"/>
                    </a:lnTo>
                    <a:lnTo>
                      <a:pt x="183" y="30"/>
                    </a:lnTo>
                    <a:lnTo>
                      <a:pt x="171" y="32"/>
                    </a:lnTo>
                    <a:lnTo>
                      <a:pt x="160" y="34"/>
                    </a:lnTo>
                    <a:lnTo>
                      <a:pt x="141" y="41"/>
                    </a:lnTo>
                    <a:lnTo>
                      <a:pt x="123" y="49"/>
                    </a:lnTo>
                    <a:lnTo>
                      <a:pt x="99" y="64"/>
                    </a:lnTo>
                    <a:lnTo>
                      <a:pt x="90" y="71"/>
                    </a:lnTo>
                    <a:lnTo>
                      <a:pt x="76" y="87"/>
                    </a:lnTo>
                    <a:lnTo>
                      <a:pt x="61" y="106"/>
                    </a:lnTo>
                    <a:lnTo>
                      <a:pt x="47" y="127"/>
                    </a:lnTo>
                    <a:lnTo>
                      <a:pt x="36" y="147"/>
                    </a:lnTo>
                    <a:lnTo>
                      <a:pt x="54" y="141"/>
                    </a:lnTo>
                    <a:lnTo>
                      <a:pt x="74" y="135"/>
                    </a:lnTo>
                    <a:lnTo>
                      <a:pt x="94" y="130"/>
                    </a:lnTo>
                    <a:lnTo>
                      <a:pt x="116" y="126"/>
                    </a:lnTo>
                    <a:lnTo>
                      <a:pt x="139" y="121"/>
                    </a:lnTo>
                    <a:lnTo>
                      <a:pt x="163" y="118"/>
                    </a:lnTo>
                    <a:lnTo>
                      <a:pt x="188" y="115"/>
                    </a:lnTo>
                    <a:lnTo>
                      <a:pt x="215" y="113"/>
                    </a:lnTo>
                    <a:lnTo>
                      <a:pt x="237" y="112"/>
                    </a:lnTo>
                    <a:lnTo>
                      <a:pt x="260" y="112"/>
                    </a:lnTo>
                    <a:lnTo>
                      <a:pt x="283" y="113"/>
                    </a:lnTo>
                    <a:lnTo>
                      <a:pt x="309" y="115"/>
                    </a:lnTo>
                    <a:lnTo>
                      <a:pt x="335" y="118"/>
                    </a:lnTo>
                    <a:lnTo>
                      <a:pt x="361" y="122"/>
                    </a:lnTo>
                    <a:lnTo>
                      <a:pt x="386" y="128"/>
                    </a:lnTo>
                    <a:lnTo>
                      <a:pt x="411" y="133"/>
                    </a:lnTo>
                    <a:lnTo>
                      <a:pt x="407" y="118"/>
                    </a:lnTo>
                    <a:lnTo>
                      <a:pt x="403" y="103"/>
                    </a:lnTo>
                    <a:lnTo>
                      <a:pt x="399" y="90"/>
                    </a:lnTo>
                    <a:lnTo>
                      <a:pt x="393" y="81"/>
                    </a:lnTo>
                    <a:lnTo>
                      <a:pt x="388" y="73"/>
                    </a:lnTo>
                    <a:lnTo>
                      <a:pt x="382" y="66"/>
                    </a:lnTo>
                    <a:lnTo>
                      <a:pt x="374" y="60"/>
                    </a:lnTo>
                    <a:lnTo>
                      <a:pt x="366" y="53"/>
                    </a:lnTo>
                    <a:lnTo>
                      <a:pt x="358" y="49"/>
                    </a:lnTo>
                    <a:lnTo>
                      <a:pt x="348" y="45"/>
                    </a:lnTo>
                    <a:lnTo>
                      <a:pt x="338" y="40"/>
                    </a:lnTo>
                    <a:lnTo>
                      <a:pt x="328" y="37"/>
                    </a:lnTo>
                    <a:lnTo>
                      <a:pt x="316" y="35"/>
                    </a:lnTo>
                    <a:lnTo>
                      <a:pt x="303" y="33"/>
                    </a:lnTo>
                    <a:lnTo>
                      <a:pt x="290" y="31"/>
                    </a:lnTo>
                    <a:lnTo>
                      <a:pt x="275" y="30"/>
                    </a:lnTo>
                    <a:lnTo>
                      <a:pt x="243" y="29"/>
                    </a:lnTo>
                    <a:lnTo>
                      <a:pt x="20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5" name="Freeform 66"/>
              <p:cNvSpPr>
                <a:spLocks/>
              </p:cNvSpPr>
              <p:nvPr/>
            </p:nvSpPr>
            <p:spPr bwMode="auto">
              <a:xfrm>
                <a:off x="248" y="2957"/>
                <a:ext cx="3174" cy="1363"/>
              </a:xfrm>
              <a:custGeom>
                <a:avLst/>
                <a:gdLst>
                  <a:gd name="T0" fmla="*/ 2774 w 9520"/>
                  <a:gd name="T1" fmla="*/ 3305 h 4088"/>
                  <a:gd name="T2" fmla="*/ 3084 w 9520"/>
                  <a:gd name="T3" fmla="*/ 2453 h 4088"/>
                  <a:gd name="T4" fmla="*/ 3285 w 9520"/>
                  <a:gd name="T5" fmla="*/ 2204 h 4088"/>
                  <a:gd name="T6" fmla="*/ 3836 w 9520"/>
                  <a:gd name="T7" fmla="*/ 2361 h 4088"/>
                  <a:gd name="T8" fmla="*/ 5176 w 9520"/>
                  <a:gd name="T9" fmla="*/ 3009 h 4088"/>
                  <a:gd name="T10" fmla="*/ 5866 w 9520"/>
                  <a:gd name="T11" fmla="*/ 3189 h 4088"/>
                  <a:gd name="T12" fmla="*/ 6882 w 9520"/>
                  <a:gd name="T13" fmla="*/ 3196 h 4088"/>
                  <a:gd name="T14" fmla="*/ 7534 w 9520"/>
                  <a:gd name="T15" fmla="*/ 3059 h 4088"/>
                  <a:gd name="T16" fmla="*/ 8054 w 9520"/>
                  <a:gd name="T17" fmla="*/ 2898 h 4088"/>
                  <a:gd name="T18" fmla="*/ 8352 w 9520"/>
                  <a:gd name="T19" fmla="*/ 2912 h 4088"/>
                  <a:gd name="T20" fmla="*/ 8837 w 9520"/>
                  <a:gd name="T21" fmla="*/ 3261 h 4088"/>
                  <a:gd name="T22" fmla="*/ 9400 w 9520"/>
                  <a:gd name="T23" fmla="*/ 3553 h 4088"/>
                  <a:gd name="T24" fmla="*/ 9493 w 9520"/>
                  <a:gd name="T25" fmla="*/ 3107 h 4088"/>
                  <a:gd name="T26" fmla="*/ 9400 w 9520"/>
                  <a:gd name="T27" fmla="*/ 2589 h 4088"/>
                  <a:gd name="T28" fmla="*/ 8987 w 9520"/>
                  <a:gd name="T29" fmla="*/ 1719 h 4088"/>
                  <a:gd name="T30" fmla="*/ 8293 w 9520"/>
                  <a:gd name="T31" fmla="*/ 989 h 4088"/>
                  <a:gd name="T32" fmla="*/ 7439 w 9520"/>
                  <a:gd name="T33" fmla="*/ 632 h 4088"/>
                  <a:gd name="T34" fmla="*/ 6945 w 9520"/>
                  <a:gd name="T35" fmla="*/ 612 h 4088"/>
                  <a:gd name="T36" fmla="*/ 6702 w 9520"/>
                  <a:gd name="T37" fmla="*/ 633 h 4088"/>
                  <a:gd name="T38" fmla="*/ 6269 w 9520"/>
                  <a:gd name="T39" fmla="*/ 491 h 4088"/>
                  <a:gd name="T40" fmla="*/ 5417 w 9520"/>
                  <a:gd name="T41" fmla="*/ 327 h 4088"/>
                  <a:gd name="T42" fmla="*/ 4747 w 9520"/>
                  <a:gd name="T43" fmla="*/ 329 h 4088"/>
                  <a:gd name="T44" fmla="*/ 4277 w 9520"/>
                  <a:gd name="T45" fmla="*/ 246 h 4088"/>
                  <a:gd name="T46" fmla="*/ 3777 w 9520"/>
                  <a:gd name="T47" fmla="*/ 65 h 4088"/>
                  <a:gd name="T48" fmla="*/ 2963 w 9520"/>
                  <a:gd name="T49" fmla="*/ 53 h 4088"/>
                  <a:gd name="T50" fmla="*/ 2011 w 9520"/>
                  <a:gd name="T51" fmla="*/ 458 h 4088"/>
                  <a:gd name="T52" fmla="*/ 1623 w 9520"/>
                  <a:gd name="T53" fmla="*/ 968 h 4088"/>
                  <a:gd name="T54" fmla="*/ 1254 w 9520"/>
                  <a:gd name="T55" fmla="*/ 1851 h 4088"/>
                  <a:gd name="T56" fmla="*/ 997 w 9520"/>
                  <a:gd name="T57" fmla="*/ 2575 h 4088"/>
                  <a:gd name="T58" fmla="*/ 328 w 9520"/>
                  <a:gd name="T59" fmla="*/ 3595 h 4088"/>
                  <a:gd name="T60" fmla="*/ 30 w 9520"/>
                  <a:gd name="T61" fmla="*/ 4088 h 4088"/>
                  <a:gd name="T62" fmla="*/ 250 w 9520"/>
                  <a:gd name="T63" fmla="*/ 3663 h 4088"/>
                  <a:gd name="T64" fmla="*/ 929 w 9520"/>
                  <a:gd name="T65" fmla="*/ 2639 h 4088"/>
                  <a:gd name="T66" fmla="*/ 1204 w 9520"/>
                  <a:gd name="T67" fmla="*/ 1930 h 4088"/>
                  <a:gd name="T68" fmla="*/ 1572 w 9520"/>
                  <a:gd name="T69" fmla="*/ 1004 h 4088"/>
                  <a:gd name="T70" fmla="*/ 1930 w 9520"/>
                  <a:gd name="T71" fmla="*/ 497 h 4088"/>
                  <a:gd name="T72" fmla="*/ 2882 w 9520"/>
                  <a:gd name="T73" fmla="*/ 40 h 4088"/>
                  <a:gd name="T74" fmla="*/ 3742 w 9520"/>
                  <a:gd name="T75" fmla="*/ 31 h 4088"/>
                  <a:gd name="T76" fmla="*/ 4246 w 9520"/>
                  <a:gd name="T77" fmla="*/ 208 h 4088"/>
                  <a:gd name="T78" fmla="*/ 4713 w 9520"/>
                  <a:gd name="T79" fmla="*/ 300 h 4088"/>
                  <a:gd name="T80" fmla="*/ 5374 w 9520"/>
                  <a:gd name="T81" fmla="*/ 297 h 4088"/>
                  <a:gd name="T82" fmla="*/ 6218 w 9520"/>
                  <a:gd name="T83" fmla="*/ 446 h 4088"/>
                  <a:gd name="T84" fmla="*/ 6674 w 9520"/>
                  <a:gd name="T85" fmla="*/ 600 h 4088"/>
                  <a:gd name="T86" fmla="*/ 7044 w 9520"/>
                  <a:gd name="T87" fmla="*/ 570 h 4088"/>
                  <a:gd name="T88" fmla="*/ 7630 w 9520"/>
                  <a:gd name="T89" fmla="*/ 653 h 4088"/>
                  <a:gd name="T90" fmla="*/ 8495 w 9520"/>
                  <a:gd name="T91" fmla="*/ 1109 h 4088"/>
                  <a:gd name="T92" fmla="*/ 9130 w 9520"/>
                  <a:gd name="T93" fmla="*/ 1902 h 4088"/>
                  <a:gd name="T94" fmla="*/ 9473 w 9520"/>
                  <a:gd name="T95" fmla="*/ 2743 h 4088"/>
                  <a:gd name="T96" fmla="*/ 9511 w 9520"/>
                  <a:gd name="T97" fmla="*/ 3248 h 4088"/>
                  <a:gd name="T98" fmla="*/ 9389 w 9520"/>
                  <a:gd name="T99" fmla="*/ 3631 h 4088"/>
                  <a:gd name="T100" fmla="*/ 8944 w 9520"/>
                  <a:gd name="T101" fmla="*/ 3393 h 4088"/>
                  <a:gd name="T102" fmla="*/ 8405 w 9520"/>
                  <a:gd name="T103" fmla="*/ 2964 h 4088"/>
                  <a:gd name="T104" fmla="*/ 8138 w 9520"/>
                  <a:gd name="T105" fmla="*/ 2914 h 4088"/>
                  <a:gd name="T106" fmla="*/ 7675 w 9520"/>
                  <a:gd name="T107" fmla="*/ 3039 h 4088"/>
                  <a:gd name="T108" fmla="*/ 7047 w 9520"/>
                  <a:gd name="T109" fmla="*/ 3208 h 4088"/>
                  <a:gd name="T110" fmla="*/ 6025 w 9520"/>
                  <a:gd name="T111" fmla="*/ 3230 h 4088"/>
                  <a:gd name="T112" fmla="*/ 5319 w 9520"/>
                  <a:gd name="T113" fmla="*/ 3096 h 4088"/>
                  <a:gd name="T114" fmla="*/ 4150 w 9520"/>
                  <a:gd name="T115" fmla="*/ 2542 h 4088"/>
                  <a:gd name="T116" fmla="*/ 3340 w 9520"/>
                  <a:gd name="T117" fmla="*/ 2199 h 4088"/>
                  <a:gd name="T118" fmla="*/ 3086 w 9520"/>
                  <a:gd name="T119" fmla="*/ 2503 h 4088"/>
                  <a:gd name="T120" fmla="*/ 2668 w 9520"/>
                  <a:gd name="T121" fmla="*/ 3638 h 4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20" h="4088">
                    <a:moveTo>
                      <a:pt x="2419" y="4088"/>
                    </a:moveTo>
                    <a:lnTo>
                      <a:pt x="2438" y="4055"/>
                    </a:lnTo>
                    <a:lnTo>
                      <a:pt x="2459" y="4018"/>
                    </a:lnTo>
                    <a:lnTo>
                      <a:pt x="2480" y="3978"/>
                    </a:lnTo>
                    <a:lnTo>
                      <a:pt x="2502" y="3937"/>
                    </a:lnTo>
                    <a:lnTo>
                      <a:pt x="2524" y="3892"/>
                    </a:lnTo>
                    <a:lnTo>
                      <a:pt x="2546" y="3845"/>
                    </a:lnTo>
                    <a:lnTo>
                      <a:pt x="2569" y="3797"/>
                    </a:lnTo>
                    <a:lnTo>
                      <a:pt x="2592" y="3747"/>
                    </a:lnTo>
                    <a:lnTo>
                      <a:pt x="2637" y="3641"/>
                    </a:lnTo>
                    <a:lnTo>
                      <a:pt x="2683" y="3532"/>
                    </a:lnTo>
                    <a:lnTo>
                      <a:pt x="2729" y="3420"/>
                    </a:lnTo>
                    <a:lnTo>
                      <a:pt x="2774" y="3305"/>
                    </a:lnTo>
                    <a:lnTo>
                      <a:pt x="2816" y="3193"/>
                    </a:lnTo>
                    <a:lnTo>
                      <a:pt x="2857" y="3082"/>
                    </a:lnTo>
                    <a:lnTo>
                      <a:pt x="2895" y="2975"/>
                    </a:lnTo>
                    <a:lnTo>
                      <a:pt x="2931" y="2874"/>
                    </a:lnTo>
                    <a:lnTo>
                      <a:pt x="2961" y="2780"/>
                    </a:lnTo>
                    <a:lnTo>
                      <a:pt x="2988" y="2694"/>
                    </a:lnTo>
                    <a:lnTo>
                      <a:pt x="3011" y="2619"/>
                    </a:lnTo>
                    <a:lnTo>
                      <a:pt x="3027" y="2556"/>
                    </a:lnTo>
                    <a:lnTo>
                      <a:pt x="3027" y="2555"/>
                    </a:lnTo>
                    <a:lnTo>
                      <a:pt x="3028" y="2554"/>
                    </a:lnTo>
                    <a:lnTo>
                      <a:pt x="3047" y="2518"/>
                    </a:lnTo>
                    <a:lnTo>
                      <a:pt x="3066" y="2485"/>
                    </a:lnTo>
                    <a:lnTo>
                      <a:pt x="3084" y="2453"/>
                    </a:lnTo>
                    <a:lnTo>
                      <a:pt x="3101" y="2423"/>
                    </a:lnTo>
                    <a:lnTo>
                      <a:pt x="3120" y="2396"/>
                    </a:lnTo>
                    <a:lnTo>
                      <a:pt x="3137" y="2371"/>
                    </a:lnTo>
                    <a:lnTo>
                      <a:pt x="3153" y="2347"/>
                    </a:lnTo>
                    <a:lnTo>
                      <a:pt x="3170" y="2325"/>
                    </a:lnTo>
                    <a:lnTo>
                      <a:pt x="3186" y="2305"/>
                    </a:lnTo>
                    <a:lnTo>
                      <a:pt x="3202" y="2286"/>
                    </a:lnTo>
                    <a:lnTo>
                      <a:pt x="3217" y="2269"/>
                    </a:lnTo>
                    <a:lnTo>
                      <a:pt x="3231" y="2253"/>
                    </a:lnTo>
                    <a:lnTo>
                      <a:pt x="3245" y="2239"/>
                    </a:lnTo>
                    <a:lnTo>
                      <a:pt x="3259" y="2226"/>
                    </a:lnTo>
                    <a:lnTo>
                      <a:pt x="3272" y="2215"/>
                    </a:lnTo>
                    <a:lnTo>
                      <a:pt x="3285" y="2204"/>
                    </a:lnTo>
                    <a:lnTo>
                      <a:pt x="3308" y="2187"/>
                    </a:lnTo>
                    <a:lnTo>
                      <a:pt x="3328" y="2174"/>
                    </a:lnTo>
                    <a:lnTo>
                      <a:pt x="3346" y="2164"/>
                    </a:lnTo>
                    <a:lnTo>
                      <a:pt x="3362" y="2158"/>
                    </a:lnTo>
                    <a:lnTo>
                      <a:pt x="3384" y="2151"/>
                    </a:lnTo>
                    <a:lnTo>
                      <a:pt x="3393" y="2150"/>
                    </a:lnTo>
                    <a:lnTo>
                      <a:pt x="3396" y="2150"/>
                    </a:lnTo>
                    <a:lnTo>
                      <a:pt x="3399" y="2151"/>
                    </a:lnTo>
                    <a:lnTo>
                      <a:pt x="3498" y="2199"/>
                    </a:lnTo>
                    <a:lnTo>
                      <a:pt x="3568" y="2232"/>
                    </a:lnTo>
                    <a:lnTo>
                      <a:pt x="3649" y="2271"/>
                    </a:lnTo>
                    <a:lnTo>
                      <a:pt x="3738" y="2314"/>
                    </a:lnTo>
                    <a:lnTo>
                      <a:pt x="3836" y="2361"/>
                    </a:lnTo>
                    <a:lnTo>
                      <a:pt x="3940" y="2410"/>
                    </a:lnTo>
                    <a:lnTo>
                      <a:pt x="4049" y="2463"/>
                    </a:lnTo>
                    <a:lnTo>
                      <a:pt x="4162" y="2517"/>
                    </a:lnTo>
                    <a:lnTo>
                      <a:pt x="4277" y="2573"/>
                    </a:lnTo>
                    <a:lnTo>
                      <a:pt x="4394" y="2630"/>
                    </a:lnTo>
                    <a:lnTo>
                      <a:pt x="4509" y="2686"/>
                    </a:lnTo>
                    <a:lnTo>
                      <a:pt x="4624" y="2741"/>
                    </a:lnTo>
                    <a:lnTo>
                      <a:pt x="4736" y="2795"/>
                    </a:lnTo>
                    <a:lnTo>
                      <a:pt x="4843" y="2847"/>
                    </a:lnTo>
                    <a:lnTo>
                      <a:pt x="4945" y="2896"/>
                    </a:lnTo>
                    <a:lnTo>
                      <a:pt x="5038" y="2943"/>
                    </a:lnTo>
                    <a:lnTo>
                      <a:pt x="5125" y="2985"/>
                    </a:lnTo>
                    <a:lnTo>
                      <a:pt x="5176" y="3009"/>
                    </a:lnTo>
                    <a:lnTo>
                      <a:pt x="5226" y="3031"/>
                    </a:lnTo>
                    <a:lnTo>
                      <a:pt x="5277" y="3052"/>
                    </a:lnTo>
                    <a:lnTo>
                      <a:pt x="5329" y="3071"/>
                    </a:lnTo>
                    <a:lnTo>
                      <a:pt x="5382" y="3088"/>
                    </a:lnTo>
                    <a:lnTo>
                      <a:pt x="5434" y="3105"/>
                    </a:lnTo>
                    <a:lnTo>
                      <a:pt x="5487" y="3120"/>
                    </a:lnTo>
                    <a:lnTo>
                      <a:pt x="5541" y="3133"/>
                    </a:lnTo>
                    <a:lnTo>
                      <a:pt x="5593" y="3146"/>
                    </a:lnTo>
                    <a:lnTo>
                      <a:pt x="5647" y="3156"/>
                    </a:lnTo>
                    <a:lnTo>
                      <a:pt x="5701" y="3166"/>
                    </a:lnTo>
                    <a:lnTo>
                      <a:pt x="5757" y="3175"/>
                    </a:lnTo>
                    <a:lnTo>
                      <a:pt x="5811" y="3182"/>
                    </a:lnTo>
                    <a:lnTo>
                      <a:pt x="5866" y="3189"/>
                    </a:lnTo>
                    <a:lnTo>
                      <a:pt x="5920" y="3194"/>
                    </a:lnTo>
                    <a:lnTo>
                      <a:pt x="5975" y="3200"/>
                    </a:lnTo>
                    <a:lnTo>
                      <a:pt x="6030" y="3204"/>
                    </a:lnTo>
                    <a:lnTo>
                      <a:pt x="6085" y="3206"/>
                    </a:lnTo>
                    <a:lnTo>
                      <a:pt x="6140" y="3209"/>
                    </a:lnTo>
                    <a:lnTo>
                      <a:pt x="6195" y="3210"/>
                    </a:lnTo>
                    <a:lnTo>
                      <a:pt x="6304" y="3213"/>
                    </a:lnTo>
                    <a:lnTo>
                      <a:pt x="6413" y="3211"/>
                    </a:lnTo>
                    <a:lnTo>
                      <a:pt x="6521" y="3209"/>
                    </a:lnTo>
                    <a:lnTo>
                      <a:pt x="6629" y="3206"/>
                    </a:lnTo>
                    <a:lnTo>
                      <a:pt x="6735" y="3203"/>
                    </a:lnTo>
                    <a:lnTo>
                      <a:pt x="6840" y="3197"/>
                    </a:lnTo>
                    <a:lnTo>
                      <a:pt x="6882" y="3196"/>
                    </a:lnTo>
                    <a:lnTo>
                      <a:pt x="6937" y="3193"/>
                    </a:lnTo>
                    <a:lnTo>
                      <a:pt x="6991" y="3188"/>
                    </a:lnTo>
                    <a:lnTo>
                      <a:pt x="7045" y="3181"/>
                    </a:lnTo>
                    <a:lnTo>
                      <a:pt x="7097" y="3174"/>
                    </a:lnTo>
                    <a:lnTo>
                      <a:pt x="7148" y="3164"/>
                    </a:lnTo>
                    <a:lnTo>
                      <a:pt x="7199" y="3153"/>
                    </a:lnTo>
                    <a:lnTo>
                      <a:pt x="7250" y="3142"/>
                    </a:lnTo>
                    <a:lnTo>
                      <a:pt x="7299" y="3129"/>
                    </a:lnTo>
                    <a:lnTo>
                      <a:pt x="7347" y="3116"/>
                    </a:lnTo>
                    <a:lnTo>
                      <a:pt x="7396" y="3102"/>
                    </a:lnTo>
                    <a:lnTo>
                      <a:pt x="7442" y="3088"/>
                    </a:lnTo>
                    <a:lnTo>
                      <a:pt x="7489" y="3073"/>
                    </a:lnTo>
                    <a:lnTo>
                      <a:pt x="7534" y="3059"/>
                    </a:lnTo>
                    <a:lnTo>
                      <a:pt x="7579" y="3044"/>
                    </a:lnTo>
                    <a:lnTo>
                      <a:pt x="7624" y="3028"/>
                    </a:lnTo>
                    <a:lnTo>
                      <a:pt x="7667" y="3014"/>
                    </a:lnTo>
                    <a:lnTo>
                      <a:pt x="7710" y="2999"/>
                    </a:lnTo>
                    <a:lnTo>
                      <a:pt x="7753" y="2984"/>
                    </a:lnTo>
                    <a:lnTo>
                      <a:pt x="7795" y="2970"/>
                    </a:lnTo>
                    <a:lnTo>
                      <a:pt x="7836" y="2956"/>
                    </a:lnTo>
                    <a:lnTo>
                      <a:pt x="7877" y="2943"/>
                    </a:lnTo>
                    <a:lnTo>
                      <a:pt x="7918" y="2931"/>
                    </a:lnTo>
                    <a:lnTo>
                      <a:pt x="7957" y="2920"/>
                    </a:lnTo>
                    <a:lnTo>
                      <a:pt x="7996" y="2910"/>
                    </a:lnTo>
                    <a:lnTo>
                      <a:pt x="8026" y="2904"/>
                    </a:lnTo>
                    <a:lnTo>
                      <a:pt x="8054" y="2898"/>
                    </a:lnTo>
                    <a:lnTo>
                      <a:pt x="8082" y="2893"/>
                    </a:lnTo>
                    <a:lnTo>
                      <a:pt x="8108" y="2890"/>
                    </a:lnTo>
                    <a:lnTo>
                      <a:pt x="8135" y="2887"/>
                    </a:lnTo>
                    <a:lnTo>
                      <a:pt x="8160" y="2885"/>
                    </a:lnTo>
                    <a:lnTo>
                      <a:pt x="8185" y="2884"/>
                    </a:lnTo>
                    <a:lnTo>
                      <a:pt x="8210" y="2884"/>
                    </a:lnTo>
                    <a:lnTo>
                      <a:pt x="8230" y="2885"/>
                    </a:lnTo>
                    <a:lnTo>
                      <a:pt x="8251" y="2887"/>
                    </a:lnTo>
                    <a:lnTo>
                      <a:pt x="8270" y="2890"/>
                    </a:lnTo>
                    <a:lnTo>
                      <a:pt x="8291" y="2894"/>
                    </a:lnTo>
                    <a:lnTo>
                      <a:pt x="8311" y="2899"/>
                    </a:lnTo>
                    <a:lnTo>
                      <a:pt x="8332" y="2905"/>
                    </a:lnTo>
                    <a:lnTo>
                      <a:pt x="8352" y="2912"/>
                    </a:lnTo>
                    <a:lnTo>
                      <a:pt x="8373" y="2920"/>
                    </a:lnTo>
                    <a:lnTo>
                      <a:pt x="8393" y="2929"/>
                    </a:lnTo>
                    <a:lnTo>
                      <a:pt x="8413" y="2938"/>
                    </a:lnTo>
                    <a:lnTo>
                      <a:pt x="8433" y="2948"/>
                    </a:lnTo>
                    <a:lnTo>
                      <a:pt x="8454" y="2959"/>
                    </a:lnTo>
                    <a:lnTo>
                      <a:pt x="8494" y="2983"/>
                    </a:lnTo>
                    <a:lnTo>
                      <a:pt x="8534" y="3009"/>
                    </a:lnTo>
                    <a:lnTo>
                      <a:pt x="8573" y="3037"/>
                    </a:lnTo>
                    <a:lnTo>
                      <a:pt x="8612" y="3066"/>
                    </a:lnTo>
                    <a:lnTo>
                      <a:pt x="8650" y="3097"/>
                    </a:lnTo>
                    <a:lnTo>
                      <a:pt x="8689" y="3128"/>
                    </a:lnTo>
                    <a:lnTo>
                      <a:pt x="8764" y="3194"/>
                    </a:lnTo>
                    <a:lnTo>
                      <a:pt x="8837" y="3261"/>
                    </a:lnTo>
                    <a:lnTo>
                      <a:pt x="8879" y="3299"/>
                    </a:lnTo>
                    <a:lnTo>
                      <a:pt x="8920" y="3336"/>
                    </a:lnTo>
                    <a:lnTo>
                      <a:pt x="8960" y="3371"/>
                    </a:lnTo>
                    <a:lnTo>
                      <a:pt x="9000" y="3404"/>
                    </a:lnTo>
                    <a:lnTo>
                      <a:pt x="9038" y="3434"/>
                    </a:lnTo>
                    <a:lnTo>
                      <a:pt x="9075" y="3460"/>
                    </a:lnTo>
                    <a:lnTo>
                      <a:pt x="9093" y="3472"/>
                    </a:lnTo>
                    <a:lnTo>
                      <a:pt x="9110" y="3482"/>
                    </a:lnTo>
                    <a:lnTo>
                      <a:pt x="9128" y="3492"/>
                    </a:lnTo>
                    <a:lnTo>
                      <a:pt x="9145" y="3500"/>
                    </a:lnTo>
                    <a:lnTo>
                      <a:pt x="9375" y="3603"/>
                    </a:lnTo>
                    <a:lnTo>
                      <a:pt x="9386" y="3584"/>
                    </a:lnTo>
                    <a:lnTo>
                      <a:pt x="9400" y="3553"/>
                    </a:lnTo>
                    <a:lnTo>
                      <a:pt x="9408" y="3534"/>
                    </a:lnTo>
                    <a:lnTo>
                      <a:pt x="9417" y="3513"/>
                    </a:lnTo>
                    <a:lnTo>
                      <a:pt x="9427" y="3489"/>
                    </a:lnTo>
                    <a:lnTo>
                      <a:pt x="9435" y="3463"/>
                    </a:lnTo>
                    <a:lnTo>
                      <a:pt x="9445" y="3433"/>
                    </a:lnTo>
                    <a:lnTo>
                      <a:pt x="9455" y="3399"/>
                    </a:lnTo>
                    <a:lnTo>
                      <a:pt x="9464" y="3364"/>
                    </a:lnTo>
                    <a:lnTo>
                      <a:pt x="9471" y="3326"/>
                    </a:lnTo>
                    <a:lnTo>
                      <a:pt x="9478" y="3287"/>
                    </a:lnTo>
                    <a:lnTo>
                      <a:pt x="9484" y="3245"/>
                    </a:lnTo>
                    <a:lnTo>
                      <a:pt x="9488" y="3201"/>
                    </a:lnTo>
                    <a:lnTo>
                      <a:pt x="9492" y="3155"/>
                    </a:lnTo>
                    <a:lnTo>
                      <a:pt x="9493" y="3107"/>
                    </a:lnTo>
                    <a:lnTo>
                      <a:pt x="9492" y="3057"/>
                    </a:lnTo>
                    <a:lnTo>
                      <a:pt x="9489" y="3005"/>
                    </a:lnTo>
                    <a:lnTo>
                      <a:pt x="9485" y="2951"/>
                    </a:lnTo>
                    <a:lnTo>
                      <a:pt x="9481" y="2924"/>
                    </a:lnTo>
                    <a:lnTo>
                      <a:pt x="9478" y="2896"/>
                    </a:lnTo>
                    <a:lnTo>
                      <a:pt x="9473" y="2867"/>
                    </a:lnTo>
                    <a:lnTo>
                      <a:pt x="9468" y="2839"/>
                    </a:lnTo>
                    <a:lnTo>
                      <a:pt x="9461" y="2809"/>
                    </a:lnTo>
                    <a:lnTo>
                      <a:pt x="9455" y="2780"/>
                    </a:lnTo>
                    <a:lnTo>
                      <a:pt x="9447" y="2749"/>
                    </a:lnTo>
                    <a:lnTo>
                      <a:pt x="9439" y="2718"/>
                    </a:lnTo>
                    <a:lnTo>
                      <a:pt x="9420" y="2654"/>
                    </a:lnTo>
                    <a:lnTo>
                      <a:pt x="9400" y="2589"/>
                    </a:lnTo>
                    <a:lnTo>
                      <a:pt x="9378" y="2523"/>
                    </a:lnTo>
                    <a:lnTo>
                      <a:pt x="9354" y="2457"/>
                    </a:lnTo>
                    <a:lnTo>
                      <a:pt x="9330" y="2390"/>
                    </a:lnTo>
                    <a:lnTo>
                      <a:pt x="9303" y="2322"/>
                    </a:lnTo>
                    <a:lnTo>
                      <a:pt x="9275" y="2255"/>
                    </a:lnTo>
                    <a:lnTo>
                      <a:pt x="9244" y="2187"/>
                    </a:lnTo>
                    <a:lnTo>
                      <a:pt x="9213" y="2119"/>
                    </a:lnTo>
                    <a:lnTo>
                      <a:pt x="9180" y="2051"/>
                    </a:lnTo>
                    <a:lnTo>
                      <a:pt x="9144" y="1984"/>
                    </a:lnTo>
                    <a:lnTo>
                      <a:pt x="9107" y="1916"/>
                    </a:lnTo>
                    <a:lnTo>
                      <a:pt x="9068" y="1849"/>
                    </a:lnTo>
                    <a:lnTo>
                      <a:pt x="9028" y="1783"/>
                    </a:lnTo>
                    <a:lnTo>
                      <a:pt x="8987" y="1719"/>
                    </a:lnTo>
                    <a:lnTo>
                      <a:pt x="8943" y="1654"/>
                    </a:lnTo>
                    <a:lnTo>
                      <a:pt x="8899" y="1590"/>
                    </a:lnTo>
                    <a:lnTo>
                      <a:pt x="8851" y="1527"/>
                    </a:lnTo>
                    <a:lnTo>
                      <a:pt x="8804" y="1466"/>
                    </a:lnTo>
                    <a:lnTo>
                      <a:pt x="8753" y="1405"/>
                    </a:lnTo>
                    <a:lnTo>
                      <a:pt x="8701" y="1347"/>
                    </a:lnTo>
                    <a:lnTo>
                      <a:pt x="8648" y="1290"/>
                    </a:lnTo>
                    <a:lnTo>
                      <a:pt x="8593" y="1235"/>
                    </a:lnTo>
                    <a:lnTo>
                      <a:pt x="8537" y="1182"/>
                    </a:lnTo>
                    <a:lnTo>
                      <a:pt x="8479" y="1130"/>
                    </a:lnTo>
                    <a:lnTo>
                      <a:pt x="8418" y="1081"/>
                    </a:lnTo>
                    <a:lnTo>
                      <a:pt x="8357" y="1033"/>
                    </a:lnTo>
                    <a:lnTo>
                      <a:pt x="8293" y="989"/>
                    </a:lnTo>
                    <a:lnTo>
                      <a:pt x="8228" y="946"/>
                    </a:lnTo>
                    <a:lnTo>
                      <a:pt x="8161" y="906"/>
                    </a:lnTo>
                    <a:lnTo>
                      <a:pt x="8093" y="869"/>
                    </a:lnTo>
                    <a:lnTo>
                      <a:pt x="8023" y="834"/>
                    </a:lnTo>
                    <a:lnTo>
                      <a:pt x="7949" y="801"/>
                    </a:lnTo>
                    <a:lnTo>
                      <a:pt x="7875" y="770"/>
                    </a:lnTo>
                    <a:lnTo>
                      <a:pt x="7806" y="742"/>
                    </a:lnTo>
                    <a:lnTo>
                      <a:pt x="7738" y="717"/>
                    </a:lnTo>
                    <a:lnTo>
                      <a:pt x="7673" y="695"/>
                    </a:lnTo>
                    <a:lnTo>
                      <a:pt x="7611" y="676"/>
                    </a:lnTo>
                    <a:lnTo>
                      <a:pt x="7551" y="658"/>
                    </a:lnTo>
                    <a:lnTo>
                      <a:pt x="7494" y="644"/>
                    </a:lnTo>
                    <a:lnTo>
                      <a:pt x="7439" y="632"/>
                    </a:lnTo>
                    <a:lnTo>
                      <a:pt x="7386" y="622"/>
                    </a:lnTo>
                    <a:lnTo>
                      <a:pt x="7336" y="613"/>
                    </a:lnTo>
                    <a:lnTo>
                      <a:pt x="7289" y="607"/>
                    </a:lnTo>
                    <a:lnTo>
                      <a:pt x="7243" y="602"/>
                    </a:lnTo>
                    <a:lnTo>
                      <a:pt x="7201" y="599"/>
                    </a:lnTo>
                    <a:lnTo>
                      <a:pt x="7161" y="597"/>
                    </a:lnTo>
                    <a:lnTo>
                      <a:pt x="7124" y="597"/>
                    </a:lnTo>
                    <a:lnTo>
                      <a:pt x="7088" y="597"/>
                    </a:lnTo>
                    <a:lnTo>
                      <a:pt x="7054" y="599"/>
                    </a:lnTo>
                    <a:lnTo>
                      <a:pt x="7024" y="601"/>
                    </a:lnTo>
                    <a:lnTo>
                      <a:pt x="6995" y="605"/>
                    </a:lnTo>
                    <a:lnTo>
                      <a:pt x="6969" y="608"/>
                    </a:lnTo>
                    <a:lnTo>
                      <a:pt x="6945" y="612"/>
                    </a:lnTo>
                    <a:lnTo>
                      <a:pt x="6924" y="616"/>
                    </a:lnTo>
                    <a:lnTo>
                      <a:pt x="6905" y="621"/>
                    </a:lnTo>
                    <a:lnTo>
                      <a:pt x="6873" y="629"/>
                    </a:lnTo>
                    <a:lnTo>
                      <a:pt x="6851" y="638"/>
                    </a:lnTo>
                    <a:lnTo>
                      <a:pt x="6837" y="643"/>
                    </a:lnTo>
                    <a:lnTo>
                      <a:pt x="6832" y="646"/>
                    </a:lnTo>
                    <a:lnTo>
                      <a:pt x="6829" y="647"/>
                    </a:lnTo>
                    <a:lnTo>
                      <a:pt x="6826" y="648"/>
                    </a:lnTo>
                    <a:lnTo>
                      <a:pt x="6813" y="647"/>
                    </a:lnTo>
                    <a:lnTo>
                      <a:pt x="6781" y="643"/>
                    </a:lnTo>
                    <a:lnTo>
                      <a:pt x="6759" y="641"/>
                    </a:lnTo>
                    <a:lnTo>
                      <a:pt x="6733" y="637"/>
                    </a:lnTo>
                    <a:lnTo>
                      <a:pt x="6702" y="633"/>
                    </a:lnTo>
                    <a:lnTo>
                      <a:pt x="6669" y="626"/>
                    </a:lnTo>
                    <a:lnTo>
                      <a:pt x="6630" y="619"/>
                    </a:lnTo>
                    <a:lnTo>
                      <a:pt x="6590" y="609"/>
                    </a:lnTo>
                    <a:lnTo>
                      <a:pt x="6552" y="598"/>
                    </a:lnTo>
                    <a:lnTo>
                      <a:pt x="6515" y="587"/>
                    </a:lnTo>
                    <a:lnTo>
                      <a:pt x="6478" y="574"/>
                    </a:lnTo>
                    <a:lnTo>
                      <a:pt x="6441" y="561"/>
                    </a:lnTo>
                    <a:lnTo>
                      <a:pt x="6406" y="547"/>
                    </a:lnTo>
                    <a:lnTo>
                      <a:pt x="6371" y="531"/>
                    </a:lnTo>
                    <a:lnTo>
                      <a:pt x="6348" y="521"/>
                    </a:lnTo>
                    <a:lnTo>
                      <a:pt x="6323" y="512"/>
                    </a:lnTo>
                    <a:lnTo>
                      <a:pt x="6298" y="502"/>
                    </a:lnTo>
                    <a:lnTo>
                      <a:pt x="6269" y="491"/>
                    </a:lnTo>
                    <a:lnTo>
                      <a:pt x="6208" y="471"/>
                    </a:lnTo>
                    <a:lnTo>
                      <a:pt x="6140" y="451"/>
                    </a:lnTo>
                    <a:lnTo>
                      <a:pt x="6066" y="432"/>
                    </a:lnTo>
                    <a:lnTo>
                      <a:pt x="5989" y="412"/>
                    </a:lnTo>
                    <a:lnTo>
                      <a:pt x="5907" y="395"/>
                    </a:lnTo>
                    <a:lnTo>
                      <a:pt x="5821" y="378"/>
                    </a:lnTo>
                    <a:lnTo>
                      <a:pt x="5734" y="364"/>
                    </a:lnTo>
                    <a:lnTo>
                      <a:pt x="5644" y="350"/>
                    </a:lnTo>
                    <a:lnTo>
                      <a:pt x="5599" y="344"/>
                    </a:lnTo>
                    <a:lnTo>
                      <a:pt x="5554" y="339"/>
                    </a:lnTo>
                    <a:lnTo>
                      <a:pt x="5508" y="335"/>
                    </a:lnTo>
                    <a:lnTo>
                      <a:pt x="5463" y="330"/>
                    </a:lnTo>
                    <a:lnTo>
                      <a:pt x="5417" y="327"/>
                    </a:lnTo>
                    <a:lnTo>
                      <a:pt x="5373" y="324"/>
                    </a:lnTo>
                    <a:lnTo>
                      <a:pt x="5328" y="323"/>
                    </a:lnTo>
                    <a:lnTo>
                      <a:pt x="5284" y="321"/>
                    </a:lnTo>
                    <a:lnTo>
                      <a:pt x="5240" y="321"/>
                    </a:lnTo>
                    <a:lnTo>
                      <a:pt x="5197" y="321"/>
                    </a:lnTo>
                    <a:lnTo>
                      <a:pt x="5155" y="322"/>
                    </a:lnTo>
                    <a:lnTo>
                      <a:pt x="5113" y="324"/>
                    </a:lnTo>
                    <a:lnTo>
                      <a:pt x="5036" y="328"/>
                    </a:lnTo>
                    <a:lnTo>
                      <a:pt x="4962" y="331"/>
                    </a:lnTo>
                    <a:lnTo>
                      <a:pt x="4889" y="332"/>
                    </a:lnTo>
                    <a:lnTo>
                      <a:pt x="4817" y="331"/>
                    </a:lnTo>
                    <a:lnTo>
                      <a:pt x="4781" y="330"/>
                    </a:lnTo>
                    <a:lnTo>
                      <a:pt x="4747" y="329"/>
                    </a:lnTo>
                    <a:lnTo>
                      <a:pt x="4711" y="327"/>
                    </a:lnTo>
                    <a:lnTo>
                      <a:pt x="4676" y="324"/>
                    </a:lnTo>
                    <a:lnTo>
                      <a:pt x="4640" y="321"/>
                    </a:lnTo>
                    <a:lnTo>
                      <a:pt x="4605" y="316"/>
                    </a:lnTo>
                    <a:lnTo>
                      <a:pt x="4570" y="311"/>
                    </a:lnTo>
                    <a:lnTo>
                      <a:pt x="4534" y="306"/>
                    </a:lnTo>
                    <a:lnTo>
                      <a:pt x="4499" y="300"/>
                    </a:lnTo>
                    <a:lnTo>
                      <a:pt x="4462" y="293"/>
                    </a:lnTo>
                    <a:lnTo>
                      <a:pt x="4426" y="285"/>
                    </a:lnTo>
                    <a:lnTo>
                      <a:pt x="4390" y="276"/>
                    </a:lnTo>
                    <a:lnTo>
                      <a:pt x="4353" y="268"/>
                    </a:lnTo>
                    <a:lnTo>
                      <a:pt x="4315" y="257"/>
                    </a:lnTo>
                    <a:lnTo>
                      <a:pt x="4277" y="246"/>
                    </a:lnTo>
                    <a:lnTo>
                      <a:pt x="4238" y="234"/>
                    </a:lnTo>
                    <a:lnTo>
                      <a:pt x="4199" y="221"/>
                    </a:lnTo>
                    <a:lnTo>
                      <a:pt x="4160" y="207"/>
                    </a:lnTo>
                    <a:lnTo>
                      <a:pt x="4120" y="193"/>
                    </a:lnTo>
                    <a:lnTo>
                      <a:pt x="4079" y="177"/>
                    </a:lnTo>
                    <a:lnTo>
                      <a:pt x="4036" y="160"/>
                    </a:lnTo>
                    <a:lnTo>
                      <a:pt x="3993" y="143"/>
                    </a:lnTo>
                    <a:lnTo>
                      <a:pt x="3950" y="123"/>
                    </a:lnTo>
                    <a:lnTo>
                      <a:pt x="3906" y="104"/>
                    </a:lnTo>
                    <a:lnTo>
                      <a:pt x="3881" y="94"/>
                    </a:lnTo>
                    <a:lnTo>
                      <a:pt x="3851" y="84"/>
                    </a:lnTo>
                    <a:lnTo>
                      <a:pt x="3816" y="74"/>
                    </a:lnTo>
                    <a:lnTo>
                      <a:pt x="3777" y="65"/>
                    </a:lnTo>
                    <a:lnTo>
                      <a:pt x="3733" y="56"/>
                    </a:lnTo>
                    <a:lnTo>
                      <a:pt x="3685" y="49"/>
                    </a:lnTo>
                    <a:lnTo>
                      <a:pt x="3634" y="42"/>
                    </a:lnTo>
                    <a:lnTo>
                      <a:pt x="3577" y="37"/>
                    </a:lnTo>
                    <a:lnTo>
                      <a:pt x="3519" y="31"/>
                    </a:lnTo>
                    <a:lnTo>
                      <a:pt x="3458" y="28"/>
                    </a:lnTo>
                    <a:lnTo>
                      <a:pt x="3393" y="26"/>
                    </a:lnTo>
                    <a:lnTo>
                      <a:pt x="3326" y="26"/>
                    </a:lnTo>
                    <a:lnTo>
                      <a:pt x="3257" y="27"/>
                    </a:lnTo>
                    <a:lnTo>
                      <a:pt x="3186" y="30"/>
                    </a:lnTo>
                    <a:lnTo>
                      <a:pt x="3112" y="36"/>
                    </a:lnTo>
                    <a:lnTo>
                      <a:pt x="3039" y="43"/>
                    </a:lnTo>
                    <a:lnTo>
                      <a:pt x="2963" y="53"/>
                    </a:lnTo>
                    <a:lnTo>
                      <a:pt x="2886" y="66"/>
                    </a:lnTo>
                    <a:lnTo>
                      <a:pt x="2810" y="81"/>
                    </a:lnTo>
                    <a:lnTo>
                      <a:pt x="2733" y="98"/>
                    </a:lnTo>
                    <a:lnTo>
                      <a:pt x="2656" y="119"/>
                    </a:lnTo>
                    <a:lnTo>
                      <a:pt x="2580" y="143"/>
                    </a:lnTo>
                    <a:lnTo>
                      <a:pt x="2504" y="169"/>
                    </a:lnTo>
                    <a:lnTo>
                      <a:pt x="2429" y="200"/>
                    </a:lnTo>
                    <a:lnTo>
                      <a:pt x="2354" y="233"/>
                    </a:lnTo>
                    <a:lnTo>
                      <a:pt x="2282" y="270"/>
                    </a:lnTo>
                    <a:lnTo>
                      <a:pt x="2210" y="311"/>
                    </a:lnTo>
                    <a:lnTo>
                      <a:pt x="2141" y="356"/>
                    </a:lnTo>
                    <a:lnTo>
                      <a:pt x="2074" y="405"/>
                    </a:lnTo>
                    <a:lnTo>
                      <a:pt x="2011" y="458"/>
                    </a:lnTo>
                    <a:lnTo>
                      <a:pt x="1949" y="516"/>
                    </a:lnTo>
                    <a:lnTo>
                      <a:pt x="1891" y="578"/>
                    </a:lnTo>
                    <a:lnTo>
                      <a:pt x="1881" y="588"/>
                    </a:lnTo>
                    <a:lnTo>
                      <a:pt x="1862" y="612"/>
                    </a:lnTo>
                    <a:lnTo>
                      <a:pt x="1833" y="649"/>
                    </a:lnTo>
                    <a:lnTo>
                      <a:pt x="1796" y="698"/>
                    </a:lnTo>
                    <a:lnTo>
                      <a:pt x="1775" y="728"/>
                    </a:lnTo>
                    <a:lnTo>
                      <a:pt x="1753" y="760"/>
                    </a:lnTo>
                    <a:lnTo>
                      <a:pt x="1729" y="796"/>
                    </a:lnTo>
                    <a:lnTo>
                      <a:pt x="1704" y="834"/>
                    </a:lnTo>
                    <a:lnTo>
                      <a:pt x="1678" y="875"/>
                    </a:lnTo>
                    <a:lnTo>
                      <a:pt x="1651" y="920"/>
                    </a:lnTo>
                    <a:lnTo>
                      <a:pt x="1623" y="968"/>
                    </a:lnTo>
                    <a:lnTo>
                      <a:pt x="1595" y="1018"/>
                    </a:lnTo>
                    <a:lnTo>
                      <a:pt x="1566" y="1072"/>
                    </a:lnTo>
                    <a:lnTo>
                      <a:pt x="1537" y="1128"/>
                    </a:lnTo>
                    <a:lnTo>
                      <a:pt x="1507" y="1187"/>
                    </a:lnTo>
                    <a:lnTo>
                      <a:pt x="1477" y="1250"/>
                    </a:lnTo>
                    <a:lnTo>
                      <a:pt x="1448" y="1316"/>
                    </a:lnTo>
                    <a:lnTo>
                      <a:pt x="1418" y="1384"/>
                    </a:lnTo>
                    <a:lnTo>
                      <a:pt x="1389" y="1454"/>
                    </a:lnTo>
                    <a:lnTo>
                      <a:pt x="1361" y="1529"/>
                    </a:lnTo>
                    <a:lnTo>
                      <a:pt x="1333" y="1605"/>
                    </a:lnTo>
                    <a:lnTo>
                      <a:pt x="1306" y="1684"/>
                    </a:lnTo>
                    <a:lnTo>
                      <a:pt x="1280" y="1766"/>
                    </a:lnTo>
                    <a:lnTo>
                      <a:pt x="1254" y="1851"/>
                    </a:lnTo>
                    <a:lnTo>
                      <a:pt x="1230" y="1939"/>
                    </a:lnTo>
                    <a:lnTo>
                      <a:pt x="1207" y="2029"/>
                    </a:lnTo>
                    <a:lnTo>
                      <a:pt x="1187" y="2122"/>
                    </a:lnTo>
                    <a:lnTo>
                      <a:pt x="1167" y="2218"/>
                    </a:lnTo>
                    <a:lnTo>
                      <a:pt x="1154" y="2252"/>
                    </a:lnTo>
                    <a:lnTo>
                      <a:pt x="1140" y="2285"/>
                    </a:lnTo>
                    <a:lnTo>
                      <a:pt x="1126" y="2320"/>
                    </a:lnTo>
                    <a:lnTo>
                      <a:pt x="1110" y="2354"/>
                    </a:lnTo>
                    <a:lnTo>
                      <a:pt x="1094" y="2390"/>
                    </a:lnTo>
                    <a:lnTo>
                      <a:pt x="1076" y="2426"/>
                    </a:lnTo>
                    <a:lnTo>
                      <a:pt x="1057" y="2462"/>
                    </a:lnTo>
                    <a:lnTo>
                      <a:pt x="1038" y="2499"/>
                    </a:lnTo>
                    <a:lnTo>
                      <a:pt x="997" y="2575"/>
                    </a:lnTo>
                    <a:lnTo>
                      <a:pt x="954" y="2651"/>
                    </a:lnTo>
                    <a:lnTo>
                      <a:pt x="907" y="2728"/>
                    </a:lnTo>
                    <a:lnTo>
                      <a:pt x="860" y="2807"/>
                    </a:lnTo>
                    <a:lnTo>
                      <a:pt x="810" y="2884"/>
                    </a:lnTo>
                    <a:lnTo>
                      <a:pt x="759" y="2963"/>
                    </a:lnTo>
                    <a:lnTo>
                      <a:pt x="707" y="3042"/>
                    </a:lnTo>
                    <a:lnTo>
                      <a:pt x="654" y="3120"/>
                    </a:lnTo>
                    <a:lnTo>
                      <a:pt x="603" y="3196"/>
                    </a:lnTo>
                    <a:lnTo>
                      <a:pt x="551" y="3272"/>
                    </a:lnTo>
                    <a:lnTo>
                      <a:pt x="500" y="3345"/>
                    </a:lnTo>
                    <a:lnTo>
                      <a:pt x="450" y="3418"/>
                    </a:lnTo>
                    <a:lnTo>
                      <a:pt x="388" y="3507"/>
                    </a:lnTo>
                    <a:lnTo>
                      <a:pt x="328" y="3595"/>
                    </a:lnTo>
                    <a:lnTo>
                      <a:pt x="272" y="3677"/>
                    </a:lnTo>
                    <a:lnTo>
                      <a:pt x="220" y="3754"/>
                    </a:lnTo>
                    <a:lnTo>
                      <a:pt x="173" y="3827"/>
                    </a:lnTo>
                    <a:lnTo>
                      <a:pt x="132" y="3895"/>
                    </a:lnTo>
                    <a:lnTo>
                      <a:pt x="112" y="3926"/>
                    </a:lnTo>
                    <a:lnTo>
                      <a:pt x="96" y="3956"/>
                    </a:lnTo>
                    <a:lnTo>
                      <a:pt x="80" y="3984"/>
                    </a:lnTo>
                    <a:lnTo>
                      <a:pt x="67" y="4010"/>
                    </a:lnTo>
                    <a:lnTo>
                      <a:pt x="56" y="4031"/>
                    </a:lnTo>
                    <a:lnTo>
                      <a:pt x="48" y="4051"/>
                    </a:lnTo>
                    <a:lnTo>
                      <a:pt x="39" y="4070"/>
                    </a:lnTo>
                    <a:lnTo>
                      <a:pt x="30" y="4087"/>
                    </a:lnTo>
                    <a:lnTo>
                      <a:pt x="30" y="4088"/>
                    </a:lnTo>
                    <a:lnTo>
                      <a:pt x="0" y="4088"/>
                    </a:lnTo>
                    <a:lnTo>
                      <a:pt x="5" y="4075"/>
                    </a:lnTo>
                    <a:lnTo>
                      <a:pt x="14" y="4058"/>
                    </a:lnTo>
                    <a:lnTo>
                      <a:pt x="23" y="4039"/>
                    </a:lnTo>
                    <a:lnTo>
                      <a:pt x="32" y="4020"/>
                    </a:lnTo>
                    <a:lnTo>
                      <a:pt x="42" y="3998"/>
                    </a:lnTo>
                    <a:lnTo>
                      <a:pt x="56" y="3971"/>
                    </a:lnTo>
                    <a:lnTo>
                      <a:pt x="71" y="3943"/>
                    </a:lnTo>
                    <a:lnTo>
                      <a:pt x="89" y="3913"/>
                    </a:lnTo>
                    <a:lnTo>
                      <a:pt x="108" y="3882"/>
                    </a:lnTo>
                    <a:lnTo>
                      <a:pt x="150" y="3814"/>
                    </a:lnTo>
                    <a:lnTo>
                      <a:pt x="198" y="3740"/>
                    </a:lnTo>
                    <a:lnTo>
                      <a:pt x="250" y="3663"/>
                    </a:lnTo>
                    <a:lnTo>
                      <a:pt x="306" y="3580"/>
                    </a:lnTo>
                    <a:lnTo>
                      <a:pt x="365" y="3493"/>
                    </a:lnTo>
                    <a:lnTo>
                      <a:pt x="428" y="3403"/>
                    </a:lnTo>
                    <a:lnTo>
                      <a:pt x="477" y="3330"/>
                    </a:lnTo>
                    <a:lnTo>
                      <a:pt x="528" y="3257"/>
                    </a:lnTo>
                    <a:lnTo>
                      <a:pt x="580" y="3181"/>
                    </a:lnTo>
                    <a:lnTo>
                      <a:pt x="632" y="3105"/>
                    </a:lnTo>
                    <a:lnTo>
                      <a:pt x="684" y="3028"/>
                    </a:lnTo>
                    <a:lnTo>
                      <a:pt x="735" y="2949"/>
                    </a:lnTo>
                    <a:lnTo>
                      <a:pt x="786" y="2871"/>
                    </a:lnTo>
                    <a:lnTo>
                      <a:pt x="836" y="2794"/>
                    </a:lnTo>
                    <a:lnTo>
                      <a:pt x="883" y="2716"/>
                    </a:lnTo>
                    <a:lnTo>
                      <a:pt x="929" y="2639"/>
                    </a:lnTo>
                    <a:lnTo>
                      <a:pt x="973" y="2563"/>
                    </a:lnTo>
                    <a:lnTo>
                      <a:pt x="1013" y="2488"/>
                    </a:lnTo>
                    <a:lnTo>
                      <a:pt x="1032" y="2453"/>
                    </a:lnTo>
                    <a:lnTo>
                      <a:pt x="1051" y="2416"/>
                    </a:lnTo>
                    <a:lnTo>
                      <a:pt x="1068" y="2380"/>
                    </a:lnTo>
                    <a:lnTo>
                      <a:pt x="1085" y="2346"/>
                    </a:lnTo>
                    <a:lnTo>
                      <a:pt x="1100" y="2311"/>
                    </a:lnTo>
                    <a:lnTo>
                      <a:pt x="1116" y="2277"/>
                    </a:lnTo>
                    <a:lnTo>
                      <a:pt x="1128" y="2244"/>
                    </a:lnTo>
                    <a:lnTo>
                      <a:pt x="1140" y="2212"/>
                    </a:lnTo>
                    <a:lnTo>
                      <a:pt x="1161" y="2115"/>
                    </a:lnTo>
                    <a:lnTo>
                      <a:pt x="1181" y="2022"/>
                    </a:lnTo>
                    <a:lnTo>
                      <a:pt x="1204" y="1930"/>
                    </a:lnTo>
                    <a:lnTo>
                      <a:pt x="1229" y="1843"/>
                    </a:lnTo>
                    <a:lnTo>
                      <a:pt x="1254" y="1757"/>
                    </a:lnTo>
                    <a:lnTo>
                      <a:pt x="1281" y="1674"/>
                    </a:lnTo>
                    <a:lnTo>
                      <a:pt x="1308" y="1594"/>
                    </a:lnTo>
                    <a:lnTo>
                      <a:pt x="1336" y="1518"/>
                    </a:lnTo>
                    <a:lnTo>
                      <a:pt x="1365" y="1443"/>
                    </a:lnTo>
                    <a:lnTo>
                      <a:pt x="1394" y="1372"/>
                    </a:lnTo>
                    <a:lnTo>
                      <a:pt x="1423" y="1303"/>
                    </a:lnTo>
                    <a:lnTo>
                      <a:pt x="1453" y="1237"/>
                    </a:lnTo>
                    <a:lnTo>
                      <a:pt x="1484" y="1174"/>
                    </a:lnTo>
                    <a:lnTo>
                      <a:pt x="1513" y="1115"/>
                    </a:lnTo>
                    <a:lnTo>
                      <a:pt x="1543" y="1058"/>
                    </a:lnTo>
                    <a:lnTo>
                      <a:pt x="1572" y="1004"/>
                    </a:lnTo>
                    <a:lnTo>
                      <a:pt x="1600" y="953"/>
                    </a:lnTo>
                    <a:lnTo>
                      <a:pt x="1628" y="906"/>
                    </a:lnTo>
                    <a:lnTo>
                      <a:pt x="1657" y="860"/>
                    </a:lnTo>
                    <a:lnTo>
                      <a:pt x="1682" y="818"/>
                    </a:lnTo>
                    <a:lnTo>
                      <a:pt x="1707" y="779"/>
                    </a:lnTo>
                    <a:lnTo>
                      <a:pt x="1731" y="744"/>
                    </a:lnTo>
                    <a:lnTo>
                      <a:pt x="1754" y="711"/>
                    </a:lnTo>
                    <a:lnTo>
                      <a:pt x="1775" y="681"/>
                    </a:lnTo>
                    <a:lnTo>
                      <a:pt x="1812" y="632"/>
                    </a:lnTo>
                    <a:lnTo>
                      <a:pt x="1841" y="595"/>
                    </a:lnTo>
                    <a:lnTo>
                      <a:pt x="1861" y="571"/>
                    </a:lnTo>
                    <a:lnTo>
                      <a:pt x="1870" y="559"/>
                    </a:lnTo>
                    <a:lnTo>
                      <a:pt x="1930" y="497"/>
                    </a:lnTo>
                    <a:lnTo>
                      <a:pt x="1992" y="438"/>
                    </a:lnTo>
                    <a:lnTo>
                      <a:pt x="2057" y="384"/>
                    </a:lnTo>
                    <a:lnTo>
                      <a:pt x="2125" y="335"/>
                    </a:lnTo>
                    <a:lnTo>
                      <a:pt x="2195" y="289"/>
                    </a:lnTo>
                    <a:lnTo>
                      <a:pt x="2268" y="247"/>
                    </a:lnTo>
                    <a:lnTo>
                      <a:pt x="2341" y="209"/>
                    </a:lnTo>
                    <a:lnTo>
                      <a:pt x="2417" y="176"/>
                    </a:lnTo>
                    <a:lnTo>
                      <a:pt x="2493" y="146"/>
                    </a:lnTo>
                    <a:lnTo>
                      <a:pt x="2570" y="118"/>
                    </a:lnTo>
                    <a:lnTo>
                      <a:pt x="2648" y="94"/>
                    </a:lnTo>
                    <a:lnTo>
                      <a:pt x="2727" y="73"/>
                    </a:lnTo>
                    <a:lnTo>
                      <a:pt x="2804" y="55"/>
                    </a:lnTo>
                    <a:lnTo>
                      <a:pt x="2882" y="40"/>
                    </a:lnTo>
                    <a:lnTo>
                      <a:pt x="2960" y="28"/>
                    </a:lnTo>
                    <a:lnTo>
                      <a:pt x="3035" y="17"/>
                    </a:lnTo>
                    <a:lnTo>
                      <a:pt x="3111" y="10"/>
                    </a:lnTo>
                    <a:lnTo>
                      <a:pt x="3186" y="4"/>
                    </a:lnTo>
                    <a:lnTo>
                      <a:pt x="3258" y="1"/>
                    </a:lnTo>
                    <a:lnTo>
                      <a:pt x="3328" y="0"/>
                    </a:lnTo>
                    <a:lnTo>
                      <a:pt x="3396" y="0"/>
                    </a:lnTo>
                    <a:lnTo>
                      <a:pt x="3461" y="2"/>
                    </a:lnTo>
                    <a:lnTo>
                      <a:pt x="3525" y="5"/>
                    </a:lnTo>
                    <a:lnTo>
                      <a:pt x="3584" y="11"/>
                    </a:lnTo>
                    <a:lnTo>
                      <a:pt x="3640" y="16"/>
                    </a:lnTo>
                    <a:lnTo>
                      <a:pt x="3693" y="24"/>
                    </a:lnTo>
                    <a:lnTo>
                      <a:pt x="3742" y="31"/>
                    </a:lnTo>
                    <a:lnTo>
                      <a:pt x="3786" y="40"/>
                    </a:lnTo>
                    <a:lnTo>
                      <a:pt x="3826" y="50"/>
                    </a:lnTo>
                    <a:lnTo>
                      <a:pt x="3861" y="58"/>
                    </a:lnTo>
                    <a:lnTo>
                      <a:pt x="3892" y="69"/>
                    </a:lnTo>
                    <a:lnTo>
                      <a:pt x="3917" y="79"/>
                    </a:lnTo>
                    <a:lnTo>
                      <a:pt x="3961" y="98"/>
                    </a:lnTo>
                    <a:lnTo>
                      <a:pt x="4004" y="118"/>
                    </a:lnTo>
                    <a:lnTo>
                      <a:pt x="4046" y="135"/>
                    </a:lnTo>
                    <a:lnTo>
                      <a:pt x="4087" y="151"/>
                    </a:lnTo>
                    <a:lnTo>
                      <a:pt x="4128" y="167"/>
                    </a:lnTo>
                    <a:lnTo>
                      <a:pt x="4168" y="181"/>
                    </a:lnTo>
                    <a:lnTo>
                      <a:pt x="4207" y="195"/>
                    </a:lnTo>
                    <a:lnTo>
                      <a:pt x="4246" y="208"/>
                    </a:lnTo>
                    <a:lnTo>
                      <a:pt x="4284" y="220"/>
                    </a:lnTo>
                    <a:lnTo>
                      <a:pt x="4321" y="231"/>
                    </a:lnTo>
                    <a:lnTo>
                      <a:pt x="4359" y="241"/>
                    </a:lnTo>
                    <a:lnTo>
                      <a:pt x="4395" y="250"/>
                    </a:lnTo>
                    <a:lnTo>
                      <a:pt x="4432" y="259"/>
                    </a:lnTo>
                    <a:lnTo>
                      <a:pt x="4467" y="267"/>
                    </a:lnTo>
                    <a:lnTo>
                      <a:pt x="4503" y="273"/>
                    </a:lnTo>
                    <a:lnTo>
                      <a:pt x="4539" y="280"/>
                    </a:lnTo>
                    <a:lnTo>
                      <a:pt x="4574" y="285"/>
                    </a:lnTo>
                    <a:lnTo>
                      <a:pt x="4609" y="289"/>
                    </a:lnTo>
                    <a:lnTo>
                      <a:pt x="4644" y="294"/>
                    </a:lnTo>
                    <a:lnTo>
                      <a:pt x="4679" y="297"/>
                    </a:lnTo>
                    <a:lnTo>
                      <a:pt x="4713" y="300"/>
                    </a:lnTo>
                    <a:lnTo>
                      <a:pt x="4749" y="302"/>
                    </a:lnTo>
                    <a:lnTo>
                      <a:pt x="4784" y="303"/>
                    </a:lnTo>
                    <a:lnTo>
                      <a:pt x="4819" y="304"/>
                    </a:lnTo>
                    <a:lnTo>
                      <a:pt x="4889" y="306"/>
                    </a:lnTo>
                    <a:lnTo>
                      <a:pt x="4962" y="304"/>
                    </a:lnTo>
                    <a:lnTo>
                      <a:pt x="5035" y="301"/>
                    </a:lnTo>
                    <a:lnTo>
                      <a:pt x="5111" y="297"/>
                    </a:lnTo>
                    <a:lnTo>
                      <a:pt x="5153" y="295"/>
                    </a:lnTo>
                    <a:lnTo>
                      <a:pt x="5196" y="294"/>
                    </a:lnTo>
                    <a:lnTo>
                      <a:pt x="5239" y="294"/>
                    </a:lnTo>
                    <a:lnTo>
                      <a:pt x="5284" y="294"/>
                    </a:lnTo>
                    <a:lnTo>
                      <a:pt x="5329" y="296"/>
                    </a:lnTo>
                    <a:lnTo>
                      <a:pt x="5374" y="297"/>
                    </a:lnTo>
                    <a:lnTo>
                      <a:pt x="5420" y="300"/>
                    </a:lnTo>
                    <a:lnTo>
                      <a:pt x="5465" y="303"/>
                    </a:lnTo>
                    <a:lnTo>
                      <a:pt x="5510" y="308"/>
                    </a:lnTo>
                    <a:lnTo>
                      <a:pt x="5557" y="312"/>
                    </a:lnTo>
                    <a:lnTo>
                      <a:pt x="5602" y="317"/>
                    </a:lnTo>
                    <a:lnTo>
                      <a:pt x="5647" y="324"/>
                    </a:lnTo>
                    <a:lnTo>
                      <a:pt x="5738" y="337"/>
                    </a:lnTo>
                    <a:lnTo>
                      <a:pt x="5827" y="352"/>
                    </a:lnTo>
                    <a:lnTo>
                      <a:pt x="5913" y="369"/>
                    </a:lnTo>
                    <a:lnTo>
                      <a:pt x="5995" y="386"/>
                    </a:lnTo>
                    <a:lnTo>
                      <a:pt x="6074" y="406"/>
                    </a:lnTo>
                    <a:lnTo>
                      <a:pt x="6149" y="425"/>
                    </a:lnTo>
                    <a:lnTo>
                      <a:pt x="6218" y="446"/>
                    </a:lnTo>
                    <a:lnTo>
                      <a:pt x="6279" y="466"/>
                    </a:lnTo>
                    <a:lnTo>
                      <a:pt x="6308" y="477"/>
                    </a:lnTo>
                    <a:lnTo>
                      <a:pt x="6334" y="487"/>
                    </a:lnTo>
                    <a:lnTo>
                      <a:pt x="6359" y="497"/>
                    </a:lnTo>
                    <a:lnTo>
                      <a:pt x="6382" y="507"/>
                    </a:lnTo>
                    <a:lnTo>
                      <a:pt x="6416" y="522"/>
                    </a:lnTo>
                    <a:lnTo>
                      <a:pt x="6451" y="537"/>
                    </a:lnTo>
                    <a:lnTo>
                      <a:pt x="6487" y="549"/>
                    </a:lnTo>
                    <a:lnTo>
                      <a:pt x="6523" y="561"/>
                    </a:lnTo>
                    <a:lnTo>
                      <a:pt x="6560" y="572"/>
                    </a:lnTo>
                    <a:lnTo>
                      <a:pt x="6598" y="583"/>
                    </a:lnTo>
                    <a:lnTo>
                      <a:pt x="6636" y="592"/>
                    </a:lnTo>
                    <a:lnTo>
                      <a:pt x="6674" y="600"/>
                    </a:lnTo>
                    <a:lnTo>
                      <a:pt x="6728" y="610"/>
                    </a:lnTo>
                    <a:lnTo>
                      <a:pt x="6773" y="615"/>
                    </a:lnTo>
                    <a:lnTo>
                      <a:pt x="6805" y="619"/>
                    </a:lnTo>
                    <a:lnTo>
                      <a:pt x="6822" y="620"/>
                    </a:lnTo>
                    <a:lnTo>
                      <a:pt x="6834" y="614"/>
                    </a:lnTo>
                    <a:lnTo>
                      <a:pt x="6855" y="607"/>
                    </a:lnTo>
                    <a:lnTo>
                      <a:pt x="6882" y="598"/>
                    </a:lnTo>
                    <a:lnTo>
                      <a:pt x="6917" y="588"/>
                    </a:lnTo>
                    <a:lnTo>
                      <a:pt x="6939" y="584"/>
                    </a:lnTo>
                    <a:lnTo>
                      <a:pt x="6962" y="580"/>
                    </a:lnTo>
                    <a:lnTo>
                      <a:pt x="6988" y="576"/>
                    </a:lnTo>
                    <a:lnTo>
                      <a:pt x="7015" y="573"/>
                    </a:lnTo>
                    <a:lnTo>
                      <a:pt x="7044" y="570"/>
                    </a:lnTo>
                    <a:lnTo>
                      <a:pt x="7076" y="569"/>
                    </a:lnTo>
                    <a:lnTo>
                      <a:pt x="7110" y="568"/>
                    </a:lnTo>
                    <a:lnTo>
                      <a:pt x="7145" y="568"/>
                    </a:lnTo>
                    <a:lnTo>
                      <a:pt x="7184" y="569"/>
                    </a:lnTo>
                    <a:lnTo>
                      <a:pt x="7224" y="572"/>
                    </a:lnTo>
                    <a:lnTo>
                      <a:pt x="7267" y="575"/>
                    </a:lnTo>
                    <a:lnTo>
                      <a:pt x="7313" y="581"/>
                    </a:lnTo>
                    <a:lnTo>
                      <a:pt x="7359" y="588"/>
                    </a:lnTo>
                    <a:lnTo>
                      <a:pt x="7409" y="597"/>
                    </a:lnTo>
                    <a:lnTo>
                      <a:pt x="7460" y="608"/>
                    </a:lnTo>
                    <a:lnTo>
                      <a:pt x="7514" y="621"/>
                    </a:lnTo>
                    <a:lnTo>
                      <a:pt x="7572" y="636"/>
                    </a:lnTo>
                    <a:lnTo>
                      <a:pt x="7630" y="653"/>
                    </a:lnTo>
                    <a:lnTo>
                      <a:pt x="7692" y="673"/>
                    </a:lnTo>
                    <a:lnTo>
                      <a:pt x="7755" y="694"/>
                    </a:lnTo>
                    <a:lnTo>
                      <a:pt x="7822" y="719"/>
                    </a:lnTo>
                    <a:lnTo>
                      <a:pt x="7890" y="746"/>
                    </a:lnTo>
                    <a:lnTo>
                      <a:pt x="7962" y="777"/>
                    </a:lnTo>
                    <a:lnTo>
                      <a:pt x="8035" y="810"/>
                    </a:lnTo>
                    <a:lnTo>
                      <a:pt x="8105" y="845"/>
                    </a:lnTo>
                    <a:lnTo>
                      <a:pt x="8174" y="883"/>
                    </a:lnTo>
                    <a:lnTo>
                      <a:pt x="8242" y="923"/>
                    </a:lnTo>
                    <a:lnTo>
                      <a:pt x="8308" y="966"/>
                    </a:lnTo>
                    <a:lnTo>
                      <a:pt x="8372" y="1011"/>
                    </a:lnTo>
                    <a:lnTo>
                      <a:pt x="8434" y="1059"/>
                    </a:lnTo>
                    <a:lnTo>
                      <a:pt x="8495" y="1109"/>
                    </a:lnTo>
                    <a:lnTo>
                      <a:pt x="8553" y="1160"/>
                    </a:lnTo>
                    <a:lnTo>
                      <a:pt x="8610" y="1214"/>
                    </a:lnTo>
                    <a:lnTo>
                      <a:pt x="8667" y="1271"/>
                    </a:lnTo>
                    <a:lnTo>
                      <a:pt x="8721" y="1328"/>
                    </a:lnTo>
                    <a:lnTo>
                      <a:pt x="8772" y="1387"/>
                    </a:lnTo>
                    <a:lnTo>
                      <a:pt x="8823" y="1448"/>
                    </a:lnTo>
                    <a:lnTo>
                      <a:pt x="8872" y="1509"/>
                    </a:lnTo>
                    <a:lnTo>
                      <a:pt x="8919" y="1573"/>
                    </a:lnTo>
                    <a:lnTo>
                      <a:pt x="8965" y="1637"/>
                    </a:lnTo>
                    <a:lnTo>
                      <a:pt x="9009" y="1702"/>
                    </a:lnTo>
                    <a:lnTo>
                      <a:pt x="9051" y="1768"/>
                    </a:lnTo>
                    <a:lnTo>
                      <a:pt x="9091" y="1835"/>
                    </a:lnTo>
                    <a:lnTo>
                      <a:pt x="9130" y="1902"/>
                    </a:lnTo>
                    <a:lnTo>
                      <a:pt x="9168" y="1970"/>
                    </a:lnTo>
                    <a:lnTo>
                      <a:pt x="9202" y="2038"/>
                    </a:lnTo>
                    <a:lnTo>
                      <a:pt x="9237" y="2106"/>
                    </a:lnTo>
                    <a:lnTo>
                      <a:pt x="9268" y="2175"/>
                    </a:lnTo>
                    <a:lnTo>
                      <a:pt x="9299" y="2243"/>
                    </a:lnTo>
                    <a:lnTo>
                      <a:pt x="9327" y="2311"/>
                    </a:lnTo>
                    <a:lnTo>
                      <a:pt x="9354" y="2379"/>
                    </a:lnTo>
                    <a:lnTo>
                      <a:pt x="9380" y="2447"/>
                    </a:lnTo>
                    <a:lnTo>
                      <a:pt x="9404" y="2514"/>
                    </a:lnTo>
                    <a:lnTo>
                      <a:pt x="9426" y="2581"/>
                    </a:lnTo>
                    <a:lnTo>
                      <a:pt x="9446" y="2647"/>
                    </a:lnTo>
                    <a:lnTo>
                      <a:pt x="9465" y="2712"/>
                    </a:lnTo>
                    <a:lnTo>
                      <a:pt x="9473" y="2743"/>
                    </a:lnTo>
                    <a:lnTo>
                      <a:pt x="9481" y="2773"/>
                    </a:lnTo>
                    <a:lnTo>
                      <a:pt x="9488" y="2803"/>
                    </a:lnTo>
                    <a:lnTo>
                      <a:pt x="9494" y="2834"/>
                    </a:lnTo>
                    <a:lnTo>
                      <a:pt x="9499" y="2863"/>
                    </a:lnTo>
                    <a:lnTo>
                      <a:pt x="9505" y="2892"/>
                    </a:lnTo>
                    <a:lnTo>
                      <a:pt x="9508" y="2921"/>
                    </a:lnTo>
                    <a:lnTo>
                      <a:pt x="9511" y="2949"/>
                    </a:lnTo>
                    <a:lnTo>
                      <a:pt x="9516" y="3004"/>
                    </a:lnTo>
                    <a:lnTo>
                      <a:pt x="9520" y="3057"/>
                    </a:lnTo>
                    <a:lnTo>
                      <a:pt x="9520" y="3108"/>
                    </a:lnTo>
                    <a:lnTo>
                      <a:pt x="9519" y="3156"/>
                    </a:lnTo>
                    <a:lnTo>
                      <a:pt x="9515" y="3204"/>
                    </a:lnTo>
                    <a:lnTo>
                      <a:pt x="9511" y="3248"/>
                    </a:lnTo>
                    <a:lnTo>
                      <a:pt x="9505" y="3291"/>
                    </a:lnTo>
                    <a:lnTo>
                      <a:pt x="9498" y="3332"/>
                    </a:lnTo>
                    <a:lnTo>
                      <a:pt x="9489" y="3370"/>
                    </a:lnTo>
                    <a:lnTo>
                      <a:pt x="9481" y="3407"/>
                    </a:lnTo>
                    <a:lnTo>
                      <a:pt x="9471" y="3440"/>
                    </a:lnTo>
                    <a:lnTo>
                      <a:pt x="9461" y="3472"/>
                    </a:lnTo>
                    <a:lnTo>
                      <a:pt x="9448" y="3507"/>
                    </a:lnTo>
                    <a:lnTo>
                      <a:pt x="9437" y="3537"/>
                    </a:lnTo>
                    <a:lnTo>
                      <a:pt x="9425" y="3564"/>
                    </a:lnTo>
                    <a:lnTo>
                      <a:pt x="9415" y="3586"/>
                    </a:lnTo>
                    <a:lnTo>
                      <a:pt x="9399" y="3616"/>
                    </a:lnTo>
                    <a:lnTo>
                      <a:pt x="9392" y="3628"/>
                    </a:lnTo>
                    <a:lnTo>
                      <a:pt x="9389" y="3631"/>
                    </a:lnTo>
                    <a:lnTo>
                      <a:pt x="9385" y="3634"/>
                    </a:lnTo>
                    <a:lnTo>
                      <a:pt x="9379" y="3635"/>
                    </a:lnTo>
                    <a:lnTo>
                      <a:pt x="9375" y="3634"/>
                    </a:lnTo>
                    <a:lnTo>
                      <a:pt x="9134" y="3525"/>
                    </a:lnTo>
                    <a:lnTo>
                      <a:pt x="9116" y="3516"/>
                    </a:lnTo>
                    <a:lnTo>
                      <a:pt x="9099" y="3506"/>
                    </a:lnTo>
                    <a:lnTo>
                      <a:pt x="9080" y="3495"/>
                    </a:lnTo>
                    <a:lnTo>
                      <a:pt x="9062" y="3483"/>
                    </a:lnTo>
                    <a:lnTo>
                      <a:pt x="9042" y="3471"/>
                    </a:lnTo>
                    <a:lnTo>
                      <a:pt x="9024" y="3457"/>
                    </a:lnTo>
                    <a:lnTo>
                      <a:pt x="9005" y="3441"/>
                    </a:lnTo>
                    <a:lnTo>
                      <a:pt x="8984" y="3426"/>
                    </a:lnTo>
                    <a:lnTo>
                      <a:pt x="8944" y="3393"/>
                    </a:lnTo>
                    <a:lnTo>
                      <a:pt x="8903" y="3357"/>
                    </a:lnTo>
                    <a:lnTo>
                      <a:pt x="8861" y="3319"/>
                    </a:lnTo>
                    <a:lnTo>
                      <a:pt x="8819" y="3281"/>
                    </a:lnTo>
                    <a:lnTo>
                      <a:pt x="8748" y="3216"/>
                    </a:lnTo>
                    <a:lnTo>
                      <a:pt x="8673" y="3151"/>
                    </a:lnTo>
                    <a:lnTo>
                      <a:pt x="8636" y="3120"/>
                    </a:lnTo>
                    <a:lnTo>
                      <a:pt x="8599" y="3089"/>
                    </a:lnTo>
                    <a:lnTo>
                      <a:pt x="8560" y="3060"/>
                    </a:lnTo>
                    <a:lnTo>
                      <a:pt x="8522" y="3033"/>
                    </a:lnTo>
                    <a:lnTo>
                      <a:pt x="8483" y="3007"/>
                    </a:lnTo>
                    <a:lnTo>
                      <a:pt x="8444" y="2985"/>
                    </a:lnTo>
                    <a:lnTo>
                      <a:pt x="8425" y="2974"/>
                    </a:lnTo>
                    <a:lnTo>
                      <a:pt x="8405" y="2964"/>
                    </a:lnTo>
                    <a:lnTo>
                      <a:pt x="8386" y="2955"/>
                    </a:lnTo>
                    <a:lnTo>
                      <a:pt x="8365" y="2946"/>
                    </a:lnTo>
                    <a:lnTo>
                      <a:pt x="8346" y="2938"/>
                    </a:lnTo>
                    <a:lnTo>
                      <a:pt x="8327" y="2932"/>
                    </a:lnTo>
                    <a:lnTo>
                      <a:pt x="8307" y="2926"/>
                    </a:lnTo>
                    <a:lnTo>
                      <a:pt x="8288" y="2921"/>
                    </a:lnTo>
                    <a:lnTo>
                      <a:pt x="8267" y="2917"/>
                    </a:lnTo>
                    <a:lnTo>
                      <a:pt x="8248" y="2914"/>
                    </a:lnTo>
                    <a:lnTo>
                      <a:pt x="8228" y="2912"/>
                    </a:lnTo>
                    <a:lnTo>
                      <a:pt x="8209" y="2911"/>
                    </a:lnTo>
                    <a:lnTo>
                      <a:pt x="8185" y="2911"/>
                    </a:lnTo>
                    <a:lnTo>
                      <a:pt x="8161" y="2912"/>
                    </a:lnTo>
                    <a:lnTo>
                      <a:pt x="8138" y="2914"/>
                    </a:lnTo>
                    <a:lnTo>
                      <a:pt x="8112" y="2917"/>
                    </a:lnTo>
                    <a:lnTo>
                      <a:pt x="8086" y="2920"/>
                    </a:lnTo>
                    <a:lnTo>
                      <a:pt x="8059" y="2925"/>
                    </a:lnTo>
                    <a:lnTo>
                      <a:pt x="8032" y="2931"/>
                    </a:lnTo>
                    <a:lnTo>
                      <a:pt x="8003" y="2937"/>
                    </a:lnTo>
                    <a:lnTo>
                      <a:pt x="7964" y="2947"/>
                    </a:lnTo>
                    <a:lnTo>
                      <a:pt x="7925" y="2958"/>
                    </a:lnTo>
                    <a:lnTo>
                      <a:pt x="7885" y="2969"/>
                    </a:lnTo>
                    <a:lnTo>
                      <a:pt x="7845" y="2982"/>
                    </a:lnTo>
                    <a:lnTo>
                      <a:pt x="7803" y="2996"/>
                    </a:lnTo>
                    <a:lnTo>
                      <a:pt x="7762" y="3010"/>
                    </a:lnTo>
                    <a:lnTo>
                      <a:pt x="7719" y="3024"/>
                    </a:lnTo>
                    <a:lnTo>
                      <a:pt x="7675" y="3039"/>
                    </a:lnTo>
                    <a:lnTo>
                      <a:pt x="7632" y="3054"/>
                    </a:lnTo>
                    <a:lnTo>
                      <a:pt x="7587" y="3069"/>
                    </a:lnTo>
                    <a:lnTo>
                      <a:pt x="7543" y="3085"/>
                    </a:lnTo>
                    <a:lnTo>
                      <a:pt x="7496" y="3100"/>
                    </a:lnTo>
                    <a:lnTo>
                      <a:pt x="7450" y="3114"/>
                    </a:lnTo>
                    <a:lnTo>
                      <a:pt x="7402" y="3129"/>
                    </a:lnTo>
                    <a:lnTo>
                      <a:pt x="7354" y="3143"/>
                    </a:lnTo>
                    <a:lnTo>
                      <a:pt x="7305" y="3156"/>
                    </a:lnTo>
                    <a:lnTo>
                      <a:pt x="7255" y="3168"/>
                    </a:lnTo>
                    <a:lnTo>
                      <a:pt x="7205" y="3180"/>
                    </a:lnTo>
                    <a:lnTo>
                      <a:pt x="7153" y="3191"/>
                    </a:lnTo>
                    <a:lnTo>
                      <a:pt x="7101" y="3201"/>
                    </a:lnTo>
                    <a:lnTo>
                      <a:pt x="7047" y="3208"/>
                    </a:lnTo>
                    <a:lnTo>
                      <a:pt x="6994" y="3215"/>
                    </a:lnTo>
                    <a:lnTo>
                      <a:pt x="6939" y="3220"/>
                    </a:lnTo>
                    <a:lnTo>
                      <a:pt x="6883" y="3223"/>
                    </a:lnTo>
                    <a:lnTo>
                      <a:pt x="6841" y="3224"/>
                    </a:lnTo>
                    <a:lnTo>
                      <a:pt x="6735" y="3230"/>
                    </a:lnTo>
                    <a:lnTo>
                      <a:pt x="6629" y="3233"/>
                    </a:lnTo>
                    <a:lnTo>
                      <a:pt x="6521" y="3236"/>
                    </a:lnTo>
                    <a:lnTo>
                      <a:pt x="6412" y="3238"/>
                    </a:lnTo>
                    <a:lnTo>
                      <a:pt x="6302" y="3240"/>
                    </a:lnTo>
                    <a:lnTo>
                      <a:pt x="6192" y="3237"/>
                    </a:lnTo>
                    <a:lnTo>
                      <a:pt x="6137" y="3236"/>
                    </a:lnTo>
                    <a:lnTo>
                      <a:pt x="6082" y="3233"/>
                    </a:lnTo>
                    <a:lnTo>
                      <a:pt x="6025" y="3230"/>
                    </a:lnTo>
                    <a:lnTo>
                      <a:pt x="5970" y="3227"/>
                    </a:lnTo>
                    <a:lnTo>
                      <a:pt x="5915" y="3221"/>
                    </a:lnTo>
                    <a:lnTo>
                      <a:pt x="5860" y="3216"/>
                    </a:lnTo>
                    <a:lnTo>
                      <a:pt x="5805" y="3209"/>
                    </a:lnTo>
                    <a:lnTo>
                      <a:pt x="5750" y="3202"/>
                    </a:lnTo>
                    <a:lnTo>
                      <a:pt x="5695" y="3192"/>
                    </a:lnTo>
                    <a:lnTo>
                      <a:pt x="5641" y="3182"/>
                    </a:lnTo>
                    <a:lnTo>
                      <a:pt x="5587" y="3172"/>
                    </a:lnTo>
                    <a:lnTo>
                      <a:pt x="5532" y="3159"/>
                    </a:lnTo>
                    <a:lnTo>
                      <a:pt x="5479" y="3146"/>
                    </a:lnTo>
                    <a:lnTo>
                      <a:pt x="5425" y="3131"/>
                    </a:lnTo>
                    <a:lnTo>
                      <a:pt x="5372" y="3114"/>
                    </a:lnTo>
                    <a:lnTo>
                      <a:pt x="5319" y="3096"/>
                    </a:lnTo>
                    <a:lnTo>
                      <a:pt x="5267" y="3077"/>
                    </a:lnTo>
                    <a:lnTo>
                      <a:pt x="5216" y="3056"/>
                    </a:lnTo>
                    <a:lnTo>
                      <a:pt x="5164" y="3033"/>
                    </a:lnTo>
                    <a:lnTo>
                      <a:pt x="5113" y="3010"/>
                    </a:lnTo>
                    <a:lnTo>
                      <a:pt x="5027" y="2968"/>
                    </a:lnTo>
                    <a:lnTo>
                      <a:pt x="4933" y="2921"/>
                    </a:lnTo>
                    <a:lnTo>
                      <a:pt x="4831" y="2871"/>
                    </a:lnTo>
                    <a:lnTo>
                      <a:pt x="4724" y="2820"/>
                    </a:lnTo>
                    <a:lnTo>
                      <a:pt x="4612" y="2765"/>
                    </a:lnTo>
                    <a:lnTo>
                      <a:pt x="4497" y="2710"/>
                    </a:lnTo>
                    <a:lnTo>
                      <a:pt x="4382" y="2653"/>
                    </a:lnTo>
                    <a:lnTo>
                      <a:pt x="4265" y="2597"/>
                    </a:lnTo>
                    <a:lnTo>
                      <a:pt x="4150" y="2542"/>
                    </a:lnTo>
                    <a:lnTo>
                      <a:pt x="4037" y="2487"/>
                    </a:lnTo>
                    <a:lnTo>
                      <a:pt x="3928" y="2435"/>
                    </a:lnTo>
                    <a:lnTo>
                      <a:pt x="3824" y="2385"/>
                    </a:lnTo>
                    <a:lnTo>
                      <a:pt x="3727" y="2338"/>
                    </a:lnTo>
                    <a:lnTo>
                      <a:pt x="3637" y="2295"/>
                    </a:lnTo>
                    <a:lnTo>
                      <a:pt x="3556" y="2257"/>
                    </a:lnTo>
                    <a:lnTo>
                      <a:pt x="3486" y="2224"/>
                    </a:lnTo>
                    <a:lnTo>
                      <a:pt x="3391" y="2177"/>
                    </a:lnTo>
                    <a:lnTo>
                      <a:pt x="3386" y="2178"/>
                    </a:lnTo>
                    <a:lnTo>
                      <a:pt x="3378" y="2182"/>
                    </a:lnTo>
                    <a:lnTo>
                      <a:pt x="3368" y="2185"/>
                    </a:lnTo>
                    <a:lnTo>
                      <a:pt x="3355" y="2191"/>
                    </a:lnTo>
                    <a:lnTo>
                      <a:pt x="3340" y="2199"/>
                    </a:lnTo>
                    <a:lnTo>
                      <a:pt x="3323" y="2211"/>
                    </a:lnTo>
                    <a:lnTo>
                      <a:pt x="3303" y="2225"/>
                    </a:lnTo>
                    <a:lnTo>
                      <a:pt x="3282" y="2243"/>
                    </a:lnTo>
                    <a:lnTo>
                      <a:pt x="3258" y="2265"/>
                    </a:lnTo>
                    <a:lnTo>
                      <a:pt x="3233" y="2292"/>
                    </a:lnTo>
                    <a:lnTo>
                      <a:pt x="3206" y="2322"/>
                    </a:lnTo>
                    <a:lnTo>
                      <a:pt x="3178" y="2359"/>
                    </a:lnTo>
                    <a:lnTo>
                      <a:pt x="3164" y="2379"/>
                    </a:lnTo>
                    <a:lnTo>
                      <a:pt x="3149" y="2401"/>
                    </a:lnTo>
                    <a:lnTo>
                      <a:pt x="3134" y="2425"/>
                    </a:lnTo>
                    <a:lnTo>
                      <a:pt x="3117" y="2449"/>
                    </a:lnTo>
                    <a:lnTo>
                      <a:pt x="3102" y="2475"/>
                    </a:lnTo>
                    <a:lnTo>
                      <a:pt x="3086" y="2503"/>
                    </a:lnTo>
                    <a:lnTo>
                      <a:pt x="3069" y="2534"/>
                    </a:lnTo>
                    <a:lnTo>
                      <a:pt x="3053" y="2565"/>
                    </a:lnTo>
                    <a:lnTo>
                      <a:pt x="3037" y="2626"/>
                    </a:lnTo>
                    <a:lnTo>
                      <a:pt x="3015" y="2701"/>
                    </a:lnTo>
                    <a:lnTo>
                      <a:pt x="2988" y="2785"/>
                    </a:lnTo>
                    <a:lnTo>
                      <a:pt x="2958" y="2878"/>
                    </a:lnTo>
                    <a:lnTo>
                      <a:pt x="2923" y="2978"/>
                    </a:lnTo>
                    <a:lnTo>
                      <a:pt x="2885" y="3084"/>
                    </a:lnTo>
                    <a:lnTo>
                      <a:pt x="2845" y="3193"/>
                    </a:lnTo>
                    <a:lnTo>
                      <a:pt x="2802" y="3305"/>
                    </a:lnTo>
                    <a:lnTo>
                      <a:pt x="2759" y="3418"/>
                    </a:lnTo>
                    <a:lnTo>
                      <a:pt x="2714" y="3529"/>
                    </a:lnTo>
                    <a:lnTo>
                      <a:pt x="2668" y="3638"/>
                    </a:lnTo>
                    <a:lnTo>
                      <a:pt x="2623" y="3743"/>
                    </a:lnTo>
                    <a:lnTo>
                      <a:pt x="2600" y="3793"/>
                    </a:lnTo>
                    <a:lnTo>
                      <a:pt x="2578" y="3842"/>
                    </a:lnTo>
                    <a:lnTo>
                      <a:pt x="2555" y="3888"/>
                    </a:lnTo>
                    <a:lnTo>
                      <a:pt x="2533" y="3934"/>
                    </a:lnTo>
                    <a:lnTo>
                      <a:pt x="2512" y="3976"/>
                    </a:lnTo>
                    <a:lnTo>
                      <a:pt x="2490" y="4016"/>
                    </a:lnTo>
                    <a:lnTo>
                      <a:pt x="2470" y="4053"/>
                    </a:lnTo>
                    <a:lnTo>
                      <a:pt x="2450" y="4088"/>
                    </a:lnTo>
                    <a:lnTo>
                      <a:pt x="2419" y="40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6" name="Freeform 67"/>
              <p:cNvSpPr>
                <a:spLocks noEditPoints="1"/>
              </p:cNvSpPr>
              <p:nvPr/>
            </p:nvSpPr>
            <p:spPr bwMode="auto">
              <a:xfrm>
                <a:off x="2468" y="3147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1 h 3066"/>
                  <a:gd name="T20" fmla="*/ 851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5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4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69 w 2862"/>
                  <a:gd name="T47" fmla="*/ 1742 h 3066"/>
                  <a:gd name="T48" fmla="*/ 2807 w 2862"/>
                  <a:gd name="T49" fmla="*/ 2143 h 3066"/>
                  <a:gd name="T50" fmla="*/ 2847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8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6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5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6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7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4"/>
                    </a:lnTo>
                    <a:lnTo>
                      <a:pt x="2384" y="2902"/>
                    </a:lnTo>
                    <a:lnTo>
                      <a:pt x="2366" y="2888"/>
                    </a:lnTo>
                    <a:lnTo>
                      <a:pt x="2347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0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8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7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3"/>
                    </a:lnTo>
                    <a:lnTo>
                      <a:pt x="1551" y="2342"/>
                    </a:lnTo>
                    <a:lnTo>
                      <a:pt x="1546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3"/>
                    </a:lnTo>
                    <a:lnTo>
                      <a:pt x="1481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7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1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2" y="1101"/>
                    </a:lnTo>
                    <a:lnTo>
                      <a:pt x="902" y="1025"/>
                    </a:lnTo>
                    <a:lnTo>
                      <a:pt x="851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2"/>
                    </a:lnTo>
                    <a:lnTo>
                      <a:pt x="618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5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5" y="39"/>
                    </a:lnTo>
                    <a:lnTo>
                      <a:pt x="219" y="31"/>
                    </a:lnTo>
                    <a:lnTo>
                      <a:pt x="253" y="21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4"/>
                    </a:lnTo>
                    <a:lnTo>
                      <a:pt x="401" y="2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4"/>
                    </a:lnTo>
                    <a:lnTo>
                      <a:pt x="1313" y="211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4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2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2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10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1" y="1674"/>
                    </a:lnTo>
                    <a:lnTo>
                      <a:pt x="2669" y="1742"/>
                    </a:lnTo>
                    <a:lnTo>
                      <a:pt x="2696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8"/>
                    </a:lnTo>
                    <a:lnTo>
                      <a:pt x="2807" y="2143"/>
                    </a:lnTo>
                    <a:lnTo>
                      <a:pt x="2815" y="2174"/>
                    </a:lnTo>
                    <a:lnTo>
                      <a:pt x="2823" y="2204"/>
                    </a:lnTo>
                    <a:lnTo>
                      <a:pt x="2830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7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2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40" y="2763"/>
                    </a:lnTo>
                    <a:lnTo>
                      <a:pt x="2831" y="2801"/>
                    </a:lnTo>
                    <a:lnTo>
                      <a:pt x="2823" y="2838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8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6"/>
                    </a:lnTo>
                    <a:lnTo>
                      <a:pt x="1595" y="2319"/>
                    </a:lnTo>
                    <a:lnTo>
                      <a:pt x="1616" y="2322"/>
                    </a:lnTo>
                    <a:lnTo>
                      <a:pt x="1635" y="2326"/>
                    </a:lnTo>
                    <a:lnTo>
                      <a:pt x="1656" y="2330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7" y="2626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4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5" y="2298"/>
                    </a:lnTo>
                    <a:lnTo>
                      <a:pt x="2810" y="2270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6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2" y="1482"/>
                    </a:lnTo>
                    <a:lnTo>
                      <a:pt x="2486" y="1415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8"/>
                    </a:lnTo>
                    <a:lnTo>
                      <a:pt x="2146" y="897"/>
                    </a:lnTo>
                    <a:lnTo>
                      <a:pt x="2095" y="836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2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6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7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9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9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2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3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1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7" name="Freeform 68"/>
              <p:cNvSpPr>
                <a:spLocks/>
              </p:cNvSpPr>
              <p:nvPr/>
            </p:nvSpPr>
            <p:spPr bwMode="auto">
              <a:xfrm>
                <a:off x="2053" y="1162"/>
                <a:ext cx="904" cy="501"/>
              </a:xfrm>
              <a:custGeom>
                <a:avLst/>
                <a:gdLst>
                  <a:gd name="T0" fmla="*/ 2637 w 2711"/>
                  <a:gd name="T1" fmla="*/ 1497 h 1502"/>
                  <a:gd name="T2" fmla="*/ 2639 w 2711"/>
                  <a:gd name="T3" fmla="*/ 1478 h 1502"/>
                  <a:gd name="T4" fmla="*/ 2666 w 2711"/>
                  <a:gd name="T5" fmla="*/ 1463 h 1502"/>
                  <a:gd name="T6" fmla="*/ 2681 w 2711"/>
                  <a:gd name="T7" fmla="*/ 1439 h 1502"/>
                  <a:gd name="T8" fmla="*/ 2683 w 2711"/>
                  <a:gd name="T9" fmla="*/ 1406 h 1502"/>
                  <a:gd name="T10" fmla="*/ 2671 w 2711"/>
                  <a:gd name="T11" fmla="*/ 1340 h 1502"/>
                  <a:gd name="T12" fmla="*/ 2659 w 2711"/>
                  <a:gd name="T13" fmla="*/ 1280 h 1502"/>
                  <a:gd name="T14" fmla="*/ 2607 w 2711"/>
                  <a:gd name="T15" fmla="*/ 1068 h 1502"/>
                  <a:gd name="T16" fmla="*/ 2524 w 2711"/>
                  <a:gd name="T17" fmla="*/ 798 h 1502"/>
                  <a:gd name="T18" fmla="*/ 2461 w 2711"/>
                  <a:gd name="T19" fmla="*/ 637 h 1502"/>
                  <a:gd name="T20" fmla="*/ 2406 w 2711"/>
                  <a:gd name="T21" fmla="*/ 529 h 1502"/>
                  <a:gd name="T22" fmla="*/ 2350 w 2711"/>
                  <a:gd name="T23" fmla="*/ 452 h 1502"/>
                  <a:gd name="T24" fmla="*/ 2242 w 2711"/>
                  <a:gd name="T25" fmla="*/ 365 h 1502"/>
                  <a:gd name="T26" fmla="*/ 2099 w 2711"/>
                  <a:gd name="T27" fmla="*/ 279 h 1502"/>
                  <a:gd name="T28" fmla="*/ 1997 w 2711"/>
                  <a:gd name="T29" fmla="*/ 232 h 1502"/>
                  <a:gd name="T30" fmla="*/ 1876 w 2711"/>
                  <a:gd name="T31" fmla="*/ 186 h 1502"/>
                  <a:gd name="T32" fmla="*/ 1732 w 2711"/>
                  <a:gd name="T33" fmla="*/ 144 h 1502"/>
                  <a:gd name="T34" fmla="*/ 1565 w 2711"/>
                  <a:gd name="T35" fmla="*/ 105 h 1502"/>
                  <a:gd name="T36" fmla="*/ 1371 w 2711"/>
                  <a:gd name="T37" fmla="*/ 71 h 1502"/>
                  <a:gd name="T38" fmla="*/ 1177 w 2711"/>
                  <a:gd name="T39" fmla="*/ 47 h 1502"/>
                  <a:gd name="T40" fmla="*/ 953 w 2711"/>
                  <a:gd name="T41" fmla="*/ 31 h 1502"/>
                  <a:gd name="T42" fmla="*/ 633 w 2711"/>
                  <a:gd name="T43" fmla="*/ 32 h 1502"/>
                  <a:gd name="T44" fmla="*/ 361 w 2711"/>
                  <a:gd name="T45" fmla="*/ 56 h 1502"/>
                  <a:gd name="T46" fmla="*/ 159 w 2711"/>
                  <a:gd name="T47" fmla="*/ 86 h 1502"/>
                  <a:gd name="T48" fmla="*/ 100 w 2711"/>
                  <a:gd name="T49" fmla="*/ 106 h 1502"/>
                  <a:gd name="T50" fmla="*/ 62 w 2711"/>
                  <a:gd name="T51" fmla="*/ 129 h 1502"/>
                  <a:gd name="T52" fmla="*/ 30 w 2711"/>
                  <a:gd name="T53" fmla="*/ 158 h 1502"/>
                  <a:gd name="T54" fmla="*/ 10 w 2711"/>
                  <a:gd name="T55" fmla="*/ 172 h 1502"/>
                  <a:gd name="T56" fmla="*/ 0 w 2711"/>
                  <a:gd name="T57" fmla="*/ 156 h 1502"/>
                  <a:gd name="T58" fmla="*/ 26 w 2711"/>
                  <a:gd name="T59" fmla="*/ 124 h 1502"/>
                  <a:gd name="T60" fmla="*/ 64 w 2711"/>
                  <a:gd name="T61" fmla="*/ 94 h 1502"/>
                  <a:gd name="T62" fmla="*/ 111 w 2711"/>
                  <a:gd name="T63" fmla="*/ 72 h 1502"/>
                  <a:gd name="T64" fmla="*/ 167 w 2711"/>
                  <a:gd name="T65" fmla="*/ 57 h 1502"/>
                  <a:gd name="T66" fmla="*/ 358 w 2711"/>
                  <a:gd name="T67" fmla="*/ 29 h 1502"/>
                  <a:gd name="T68" fmla="*/ 632 w 2711"/>
                  <a:gd name="T69" fmla="*/ 5 h 1502"/>
                  <a:gd name="T70" fmla="*/ 954 w 2711"/>
                  <a:gd name="T71" fmla="*/ 4 h 1502"/>
                  <a:gd name="T72" fmla="*/ 1179 w 2711"/>
                  <a:gd name="T73" fmla="*/ 20 h 1502"/>
                  <a:gd name="T74" fmla="*/ 1375 w 2711"/>
                  <a:gd name="T75" fmla="*/ 45 h 1502"/>
                  <a:gd name="T76" fmla="*/ 1570 w 2711"/>
                  <a:gd name="T77" fmla="*/ 78 h 1502"/>
                  <a:gd name="T78" fmla="*/ 1741 w 2711"/>
                  <a:gd name="T79" fmla="*/ 118 h 1502"/>
                  <a:gd name="T80" fmla="*/ 1886 w 2711"/>
                  <a:gd name="T81" fmla="*/ 161 h 1502"/>
                  <a:gd name="T82" fmla="*/ 2009 w 2711"/>
                  <a:gd name="T83" fmla="*/ 207 h 1502"/>
                  <a:gd name="T84" fmla="*/ 2113 w 2711"/>
                  <a:gd name="T85" fmla="*/ 255 h 1502"/>
                  <a:gd name="T86" fmla="*/ 2258 w 2711"/>
                  <a:gd name="T87" fmla="*/ 343 h 1502"/>
                  <a:gd name="T88" fmla="*/ 2369 w 2711"/>
                  <a:gd name="T89" fmla="*/ 433 h 1502"/>
                  <a:gd name="T90" fmla="*/ 2431 w 2711"/>
                  <a:gd name="T91" fmla="*/ 518 h 1502"/>
                  <a:gd name="T92" fmla="*/ 2489 w 2711"/>
                  <a:gd name="T93" fmla="*/ 634 h 1502"/>
                  <a:gd name="T94" fmla="*/ 2555 w 2711"/>
                  <a:gd name="T95" fmla="*/ 805 h 1502"/>
                  <a:gd name="T96" fmla="*/ 2638 w 2711"/>
                  <a:gd name="T97" fmla="*/ 1082 h 1502"/>
                  <a:gd name="T98" fmla="*/ 2687 w 2711"/>
                  <a:gd name="T99" fmla="*/ 1282 h 1502"/>
                  <a:gd name="T100" fmla="*/ 2698 w 2711"/>
                  <a:gd name="T101" fmla="*/ 1335 h 1502"/>
                  <a:gd name="T102" fmla="*/ 2710 w 2711"/>
                  <a:gd name="T103" fmla="*/ 1404 h 1502"/>
                  <a:gd name="T104" fmla="*/ 2707 w 2711"/>
                  <a:gd name="T105" fmla="*/ 1448 h 1502"/>
                  <a:gd name="T106" fmla="*/ 2686 w 2711"/>
                  <a:gd name="T107" fmla="*/ 1483 h 1502"/>
                  <a:gd name="T108" fmla="*/ 2650 w 2711"/>
                  <a:gd name="T109" fmla="*/ 1502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1" h="1502">
                    <a:moveTo>
                      <a:pt x="2648" y="1502"/>
                    </a:moveTo>
                    <a:lnTo>
                      <a:pt x="2644" y="1501"/>
                    </a:lnTo>
                    <a:lnTo>
                      <a:pt x="2640" y="1500"/>
                    </a:lnTo>
                    <a:lnTo>
                      <a:pt x="2637" y="1497"/>
                    </a:lnTo>
                    <a:lnTo>
                      <a:pt x="2635" y="1492"/>
                    </a:lnTo>
                    <a:lnTo>
                      <a:pt x="2635" y="1487"/>
                    </a:lnTo>
                    <a:lnTo>
                      <a:pt x="2636" y="1483"/>
                    </a:lnTo>
                    <a:lnTo>
                      <a:pt x="2639" y="1478"/>
                    </a:lnTo>
                    <a:lnTo>
                      <a:pt x="2644" y="1475"/>
                    </a:lnTo>
                    <a:lnTo>
                      <a:pt x="2652" y="1472"/>
                    </a:lnTo>
                    <a:lnTo>
                      <a:pt x="2660" y="1469"/>
                    </a:lnTo>
                    <a:lnTo>
                      <a:pt x="2666" y="1463"/>
                    </a:lnTo>
                    <a:lnTo>
                      <a:pt x="2672" y="1459"/>
                    </a:lnTo>
                    <a:lnTo>
                      <a:pt x="2676" y="1452"/>
                    </a:lnTo>
                    <a:lnTo>
                      <a:pt x="2679" y="1447"/>
                    </a:lnTo>
                    <a:lnTo>
                      <a:pt x="2681" y="1439"/>
                    </a:lnTo>
                    <a:lnTo>
                      <a:pt x="2683" y="1432"/>
                    </a:lnTo>
                    <a:lnTo>
                      <a:pt x="2684" y="1424"/>
                    </a:lnTo>
                    <a:lnTo>
                      <a:pt x="2684" y="1416"/>
                    </a:lnTo>
                    <a:lnTo>
                      <a:pt x="2683" y="1406"/>
                    </a:lnTo>
                    <a:lnTo>
                      <a:pt x="2681" y="1396"/>
                    </a:lnTo>
                    <a:lnTo>
                      <a:pt x="2678" y="1374"/>
                    </a:lnTo>
                    <a:lnTo>
                      <a:pt x="2673" y="1349"/>
                    </a:lnTo>
                    <a:lnTo>
                      <a:pt x="2671" y="1340"/>
                    </a:lnTo>
                    <a:lnTo>
                      <a:pt x="2668" y="1331"/>
                    </a:lnTo>
                    <a:lnTo>
                      <a:pt x="2667" y="1323"/>
                    </a:lnTo>
                    <a:lnTo>
                      <a:pt x="2665" y="1313"/>
                    </a:lnTo>
                    <a:lnTo>
                      <a:pt x="2659" y="1280"/>
                    </a:lnTo>
                    <a:lnTo>
                      <a:pt x="2649" y="1237"/>
                    </a:lnTo>
                    <a:lnTo>
                      <a:pt x="2637" y="1186"/>
                    </a:lnTo>
                    <a:lnTo>
                      <a:pt x="2623" y="1130"/>
                    </a:lnTo>
                    <a:lnTo>
                      <a:pt x="2607" y="1068"/>
                    </a:lnTo>
                    <a:lnTo>
                      <a:pt x="2589" y="1002"/>
                    </a:lnTo>
                    <a:lnTo>
                      <a:pt x="2568" y="935"/>
                    </a:lnTo>
                    <a:lnTo>
                      <a:pt x="2546" y="866"/>
                    </a:lnTo>
                    <a:lnTo>
                      <a:pt x="2524" y="798"/>
                    </a:lnTo>
                    <a:lnTo>
                      <a:pt x="2499" y="731"/>
                    </a:lnTo>
                    <a:lnTo>
                      <a:pt x="2487" y="699"/>
                    </a:lnTo>
                    <a:lnTo>
                      <a:pt x="2474" y="668"/>
                    </a:lnTo>
                    <a:lnTo>
                      <a:pt x="2461" y="637"/>
                    </a:lnTo>
                    <a:lnTo>
                      <a:pt x="2447" y="608"/>
                    </a:lnTo>
                    <a:lnTo>
                      <a:pt x="2434" y="580"/>
                    </a:lnTo>
                    <a:lnTo>
                      <a:pt x="2420" y="554"/>
                    </a:lnTo>
                    <a:lnTo>
                      <a:pt x="2406" y="529"/>
                    </a:lnTo>
                    <a:lnTo>
                      <a:pt x="2393" y="507"/>
                    </a:lnTo>
                    <a:lnTo>
                      <a:pt x="2379" y="486"/>
                    </a:lnTo>
                    <a:lnTo>
                      <a:pt x="2364" y="468"/>
                    </a:lnTo>
                    <a:lnTo>
                      <a:pt x="2350" y="452"/>
                    </a:lnTo>
                    <a:lnTo>
                      <a:pt x="2336" y="439"/>
                    </a:lnTo>
                    <a:lnTo>
                      <a:pt x="2307" y="414"/>
                    </a:lnTo>
                    <a:lnTo>
                      <a:pt x="2275" y="389"/>
                    </a:lnTo>
                    <a:lnTo>
                      <a:pt x="2242" y="365"/>
                    </a:lnTo>
                    <a:lnTo>
                      <a:pt x="2205" y="341"/>
                    </a:lnTo>
                    <a:lnTo>
                      <a:pt x="2166" y="316"/>
                    </a:lnTo>
                    <a:lnTo>
                      <a:pt x="2123" y="291"/>
                    </a:lnTo>
                    <a:lnTo>
                      <a:pt x="2099" y="279"/>
                    </a:lnTo>
                    <a:lnTo>
                      <a:pt x="2076" y="267"/>
                    </a:lnTo>
                    <a:lnTo>
                      <a:pt x="2051" y="255"/>
                    </a:lnTo>
                    <a:lnTo>
                      <a:pt x="2025" y="243"/>
                    </a:lnTo>
                    <a:lnTo>
                      <a:pt x="1997" y="232"/>
                    </a:lnTo>
                    <a:lnTo>
                      <a:pt x="1969" y="220"/>
                    </a:lnTo>
                    <a:lnTo>
                      <a:pt x="1939" y="209"/>
                    </a:lnTo>
                    <a:lnTo>
                      <a:pt x="1908" y="197"/>
                    </a:lnTo>
                    <a:lnTo>
                      <a:pt x="1876" y="186"/>
                    </a:lnTo>
                    <a:lnTo>
                      <a:pt x="1841" y="175"/>
                    </a:lnTo>
                    <a:lnTo>
                      <a:pt x="1807" y="165"/>
                    </a:lnTo>
                    <a:lnTo>
                      <a:pt x="1770" y="154"/>
                    </a:lnTo>
                    <a:lnTo>
                      <a:pt x="1732" y="144"/>
                    </a:lnTo>
                    <a:lnTo>
                      <a:pt x="1692" y="133"/>
                    </a:lnTo>
                    <a:lnTo>
                      <a:pt x="1651" y="124"/>
                    </a:lnTo>
                    <a:lnTo>
                      <a:pt x="1609" y="114"/>
                    </a:lnTo>
                    <a:lnTo>
                      <a:pt x="1565" y="105"/>
                    </a:lnTo>
                    <a:lnTo>
                      <a:pt x="1518" y="95"/>
                    </a:lnTo>
                    <a:lnTo>
                      <a:pt x="1471" y="87"/>
                    </a:lnTo>
                    <a:lnTo>
                      <a:pt x="1421" y="79"/>
                    </a:lnTo>
                    <a:lnTo>
                      <a:pt x="1371" y="71"/>
                    </a:lnTo>
                    <a:lnTo>
                      <a:pt x="1321" y="64"/>
                    </a:lnTo>
                    <a:lnTo>
                      <a:pt x="1272" y="58"/>
                    </a:lnTo>
                    <a:lnTo>
                      <a:pt x="1224" y="52"/>
                    </a:lnTo>
                    <a:lnTo>
                      <a:pt x="1177" y="47"/>
                    </a:lnTo>
                    <a:lnTo>
                      <a:pt x="1131" y="43"/>
                    </a:lnTo>
                    <a:lnTo>
                      <a:pt x="1084" y="38"/>
                    </a:lnTo>
                    <a:lnTo>
                      <a:pt x="1040" y="35"/>
                    </a:lnTo>
                    <a:lnTo>
                      <a:pt x="953" y="31"/>
                    </a:lnTo>
                    <a:lnTo>
                      <a:pt x="868" y="29"/>
                    </a:lnTo>
                    <a:lnTo>
                      <a:pt x="787" y="27"/>
                    </a:lnTo>
                    <a:lnTo>
                      <a:pt x="709" y="30"/>
                    </a:lnTo>
                    <a:lnTo>
                      <a:pt x="633" y="32"/>
                    </a:lnTo>
                    <a:lnTo>
                      <a:pt x="561" y="36"/>
                    </a:lnTo>
                    <a:lnTo>
                      <a:pt x="492" y="42"/>
                    </a:lnTo>
                    <a:lnTo>
                      <a:pt x="425" y="48"/>
                    </a:lnTo>
                    <a:lnTo>
                      <a:pt x="361" y="56"/>
                    </a:lnTo>
                    <a:lnTo>
                      <a:pt x="300" y="63"/>
                    </a:lnTo>
                    <a:lnTo>
                      <a:pt x="242" y="72"/>
                    </a:lnTo>
                    <a:lnTo>
                      <a:pt x="186" y="80"/>
                    </a:lnTo>
                    <a:lnTo>
                      <a:pt x="159" y="86"/>
                    </a:lnTo>
                    <a:lnTo>
                      <a:pt x="134" y="92"/>
                    </a:lnTo>
                    <a:lnTo>
                      <a:pt x="122" y="97"/>
                    </a:lnTo>
                    <a:lnTo>
                      <a:pt x="110" y="101"/>
                    </a:lnTo>
                    <a:lnTo>
                      <a:pt x="100" y="106"/>
                    </a:lnTo>
                    <a:lnTo>
                      <a:pt x="90" y="111"/>
                    </a:lnTo>
                    <a:lnTo>
                      <a:pt x="80" y="117"/>
                    </a:lnTo>
                    <a:lnTo>
                      <a:pt x="70" y="122"/>
                    </a:lnTo>
                    <a:lnTo>
                      <a:pt x="62" y="129"/>
                    </a:lnTo>
                    <a:lnTo>
                      <a:pt x="53" y="135"/>
                    </a:lnTo>
                    <a:lnTo>
                      <a:pt x="45" y="143"/>
                    </a:lnTo>
                    <a:lnTo>
                      <a:pt x="37" y="151"/>
                    </a:lnTo>
                    <a:lnTo>
                      <a:pt x="30" y="158"/>
                    </a:lnTo>
                    <a:lnTo>
                      <a:pt x="24" y="167"/>
                    </a:lnTo>
                    <a:lnTo>
                      <a:pt x="20" y="171"/>
                    </a:lnTo>
                    <a:lnTo>
                      <a:pt x="15" y="172"/>
                    </a:lnTo>
                    <a:lnTo>
                      <a:pt x="10" y="172"/>
                    </a:lnTo>
                    <a:lnTo>
                      <a:pt x="6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2" y="151"/>
                    </a:lnTo>
                    <a:lnTo>
                      <a:pt x="10" y="142"/>
                    </a:lnTo>
                    <a:lnTo>
                      <a:pt x="18" y="132"/>
                    </a:lnTo>
                    <a:lnTo>
                      <a:pt x="26" y="124"/>
                    </a:lnTo>
                    <a:lnTo>
                      <a:pt x="35" y="116"/>
                    </a:lnTo>
                    <a:lnTo>
                      <a:pt x="45" y="108"/>
                    </a:lnTo>
                    <a:lnTo>
                      <a:pt x="54" y="101"/>
                    </a:lnTo>
                    <a:lnTo>
                      <a:pt x="64" y="94"/>
                    </a:lnTo>
                    <a:lnTo>
                      <a:pt x="76" y="88"/>
                    </a:lnTo>
                    <a:lnTo>
                      <a:pt x="87" y="83"/>
                    </a:lnTo>
                    <a:lnTo>
                      <a:pt x="99" y="77"/>
                    </a:lnTo>
                    <a:lnTo>
                      <a:pt x="111" y="72"/>
                    </a:lnTo>
                    <a:lnTo>
                      <a:pt x="124" y="67"/>
                    </a:lnTo>
                    <a:lnTo>
                      <a:pt x="138" y="63"/>
                    </a:lnTo>
                    <a:lnTo>
                      <a:pt x="153" y="60"/>
                    </a:lnTo>
                    <a:lnTo>
                      <a:pt x="167" y="57"/>
                    </a:lnTo>
                    <a:lnTo>
                      <a:pt x="182" y="53"/>
                    </a:lnTo>
                    <a:lnTo>
                      <a:pt x="238" y="45"/>
                    </a:lnTo>
                    <a:lnTo>
                      <a:pt x="296" y="36"/>
                    </a:lnTo>
                    <a:lnTo>
                      <a:pt x="358" y="29"/>
                    </a:lnTo>
                    <a:lnTo>
                      <a:pt x="422" y="21"/>
                    </a:lnTo>
                    <a:lnTo>
                      <a:pt x="489" y="15"/>
                    </a:lnTo>
                    <a:lnTo>
                      <a:pt x="560" y="9"/>
                    </a:lnTo>
                    <a:lnTo>
                      <a:pt x="632" y="5"/>
                    </a:lnTo>
                    <a:lnTo>
                      <a:pt x="709" y="3"/>
                    </a:lnTo>
                    <a:lnTo>
                      <a:pt x="787" y="0"/>
                    </a:lnTo>
                    <a:lnTo>
                      <a:pt x="868" y="2"/>
                    </a:lnTo>
                    <a:lnTo>
                      <a:pt x="954" y="4"/>
                    </a:lnTo>
                    <a:lnTo>
                      <a:pt x="1041" y="8"/>
                    </a:lnTo>
                    <a:lnTo>
                      <a:pt x="1087" y="11"/>
                    </a:lnTo>
                    <a:lnTo>
                      <a:pt x="1133" y="16"/>
                    </a:lnTo>
                    <a:lnTo>
                      <a:pt x="1179" y="20"/>
                    </a:lnTo>
                    <a:lnTo>
                      <a:pt x="1227" y="25"/>
                    </a:lnTo>
                    <a:lnTo>
                      <a:pt x="1276" y="31"/>
                    </a:lnTo>
                    <a:lnTo>
                      <a:pt x="1324" y="37"/>
                    </a:lnTo>
                    <a:lnTo>
                      <a:pt x="1375" y="45"/>
                    </a:lnTo>
                    <a:lnTo>
                      <a:pt x="1426" y="52"/>
                    </a:lnTo>
                    <a:lnTo>
                      <a:pt x="1475" y="61"/>
                    </a:lnTo>
                    <a:lnTo>
                      <a:pt x="1524" y="70"/>
                    </a:lnTo>
                    <a:lnTo>
                      <a:pt x="1570" y="78"/>
                    </a:lnTo>
                    <a:lnTo>
                      <a:pt x="1616" y="88"/>
                    </a:lnTo>
                    <a:lnTo>
                      <a:pt x="1659" y="98"/>
                    </a:lnTo>
                    <a:lnTo>
                      <a:pt x="1701" y="107"/>
                    </a:lnTo>
                    <a:lnTo>
                      <a:pt x="1741" y="118"/>
                    </a:lnTo>
                    <a:lnTo>
                      <a:pt x="1779" y="128"/>
                    </a:lnTo>
                    <a:lnTo>
                      <a:pt x="1816" y="139"/>
                    </a:lnTo>
                    <a:lnTo>
                      <a:pt x="1852" y="149"/>
                    </a:lnTo>
                    <a:lnTo>
                      <a:pt x="1886" y="161"/>
                    </a:lnTo>
                    <a:lnTo>
                      <a:pt x="1918" y="172"/>
                    </a:lnTo>
                    <a:lnTo>
                      <a:pt x="1950" y="184"/>
                    </a:lnTo>
                    <a:lnTo>
                      <a:pt x="1981" y="195"/>
                    </a:lnTo>
                    <a:lnTo>
                      <a:pt x="2009" y="207"/>
                    </a:lnTo>
                    <a:lnTo>
                      <a:pt x="2037" y="219"/>
                    </a:lnTo>
                    <a:lnTo>
                      <a:pt x="2064" y="232"/>
                    </a:lnTo>
                    <a:lnTo>
                      <a:pt x="2089" y="243"/>
                    </a:lnTo>
                    <a:lnTo>
                      <a:pt x="2113" y="255"/>
                    </a:lnTo>
                    <a:lnTo>
                      <a:pt x="2136" y="268"/>
                    </a:lnTo>
                    <a:lnTo>
                      <a:pt x="2180" y="293"/>
                    </a:lnTo>
                    <a:lnTo>
                      <a:pt x="2220" y="318"/>
                    </a:lnTo>
                    <a:lnTo>
                      <a:pt x="2258" y="343"/>
                    </a:lnTo>
                    <a:lnTo>
                      <a:pt x="2293" y="369"/>
                    </a:lnTo>
                    <a:lnTo>
                      <a:pt x="2324" y="393"/>
                    </a:lnTo>
                    <a:lnTo>
                      <a:pt x="2353" y="418"/>
                    </a:lnTo>
                    <a:lnTo>
                      <a:pt x="2369" y="433"/>
                    </a:lnTo>
                    <a:lnTo>
                      <a:pt x="2386" y="451"/>
                    </a:lnTo>
                    <a:lnTo>
                      <a:pt x="2401" y="471"/>
                    </a:lnTo>
                    <a:lnTo>
                      <a:pt x="2416" y="494"/>
                    </a:lnTo>
                    <a:lnTo>
                      <a:pt x="2431" y="518"/>
                    </a:lnTo>
                    <a:lnTo>
                      <a:pt x="2446" y="545"/>
                    </a:lnTo>
                    <a:lnTo>
                      <a:pt x="2460" y="573"/>
                    </a:lnTo>
                    <a:lnTo>
                      <a:pt x="2475" y="603"/>
                    </a:lnTo>
                    <a:lnTo>
                      <a:pt x="2489" y="634"/>
                    </a:lnTo>
                    <a:lnTo>
                      <a:pt x="2503" y="667"/>
                    </a:lnTo>
                    <a:lnTo>
                      <a:pt x="2516" y="700"/>
                    </a:lnTo>
                    <a:lnTo>
                      <a:pt x="2529" y="735"/>
                    </a:lnTo>
                    <a:lnTo>
                      <a:pt x="2555" y="805"/>
                    </a:lnTo>
                    <a:lnTo>
                      <a:pt x="2579" y="876"/>
                    </a:lnTo>
                    <a:lnTo>
                      <a:pt x="2600" y="947"/>
                    </a:lnTo>
                    <a:lnTo>
                      <a:pt x="2620" y="1016"/>
                    </a:lnTo>
                    <a:lnTo>
                      <a:pt x="2638" y="1082"/>
                    </a:lnTo>
                    <a:lnTo>
                      <a:pt x="2654" y="1143"/>
                    </a:lnTo>
                    <a:lnTo>
                      <a:pt x="2667" y="1198"/>
                    </a:lnTo>
                    <a:lnTo>
                      <a:pt x="2678" y="1244"/>
                    </a:lnTo>
                    <a:lnTo>
                      <a:pt x="2687" y="1282"/>
                    </a:lnTo>
                    <a:lnTo>
                      <a:pt x="2692" y="1309"/>
                    </a:lnTo>
                    <a:lnTo>
                      <a:pt x="2693" y="1317"/>
                    </a:lnTo>
                    <a:lnTo>
                      <a:pt x="2695" y="1326"/>
                    </a:lnTo>
                    <a:lnTo>
                      <a:pt x="2698" y="1335"/>
                    </a:lnTo>
                    <a:lnTo>
                      <a:pt x="2699" y="1343"/>
                    </a:lnTo>
                    <a:lnTo>
                      <a:pt x="2704" y="1368"/>
                    </a:lnTo>
                    <a:lnTo>
                      <a:pt x="2708" y="1392"/>
                    </a:lnTo>
                    <a:lnTo>
                      <a:pt x="2710" y="1404"/>
                    </a:lnTo>
                    <a:lnTo>
                      <a:pt x="2711" y="1416"/>
                    </a:lnTo>
                    <a:lnTo>
                      <a:pt x="2711" y="1426"/>
                    </a:lnTo>
                    <a:lnTo>
                      <a:pt x="2710" y="1437"/>
                    </a:lnTo>
                    <a:lnTo>
                      <a:pt x="2707" y="1448"/>
                    </a:lnTo>
                    <a:lnTo>
                      <a:pt x="2704" y="1458"/>
                    </a:lnTo>
                    <a:lnTo>
                      <a:pt x="2700" y="1466"/>
                    </a:lnTo>
                    <a:lnTo>
                      <a:pt x="2693" y="1475"/>
                    </a:lnTo>
                    <a:lnTo>
                      <a:pt x="2686" y="1483"/>
                    </a:lnTo>
                    <a:lnTo>
                      <a:pt x="2676" y="1490"/>
                    </a:lnTo>
                    <a:lnTo>
                      <a:pt x="2665" y="1496"/>
                    </a:lnTo>
                    <a:lnTo>
                      <a:pt x="2652" y="1501"/>
                    </a:lnTo>
                    <a:lnTo>
                      <a:pt x="2650" y="1502"/>
                    </a:lnTo>
                    <a:lnTo>
                      <a:pt x="2648" y="1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8" name="Freeform 69"/>
              <p:cNvSpPr>
                <a:spLocks noEditPoints="1"/>
              </p:cNvSpPr>
              <p:nvPr/>
            </p:nvSpPr>
            <p:spPr bwMode="auto">
              <a:xfrm>
                <a:off x="1514" y="1269"/>
                <a:ext cx="537" cy="818"/>
              </a:xfrm>
              <a:custGeom>
                <a:avLst/>
                <a:gdLst>
                  <a:gd name="T0" fmla="*/ 170 w 1610"/>
                  <a:gd name="T1" fmla="*/ 2453 h 2453"/>
                  <a:gd name="T2" fmla="*/ 166 w 1610"/>
                  <a:gd name="T3" fmla="*/ 2452 h 2453"/>
                  <a:gd name="T4" fmla="*/ 161 w 1610"/>
                  <a:gd name="T5" fmla="*/ 2447 h 2453"/>
                  <a:gd name="T6" fmla="*/ 37 w 1610"/>
                  <a:gd name="T7" fmla="*/ 2156 h 2453"/>
                  <a:gd name="T8" fmla="*/ 26 w 1610"/>
                  <a:gd name="T9" fmla="*/ 2121 h 2453"/>
                  <a:gd name="T10" fmla="*/ 16 w 1610"/>
                  <a:gd name="T11" fmla="*/ 2088 h 2453"/>
                  <a:gd name="T12" fmla="*/ 8 w 1610"/>
                  <a:gd name="T13" fmla="*/ 2053 h 2453"/>
                  <a:gd name="T14" fmla="*/ 3 w 1610"/>
                  <a:gd name="T15" fmla="*/ 2018 h 2453"/>
                  <a:gd name="T16" fmla="*/ 1 w 1610"/>
                  <a:gd name="T17" fmla="*/ 1983 h 2453"/>
                  <a:gd name="T18" fmla="*/ 0 w 1610"/>
                  <a:gd name="T19" fmla="*/ 1949 h 2453"/>
                  <a:gd name="T20" fmla="*/ 2 w 1610"/>
                  <a:gd name="T21" fmla="*/ 1914 h 2453"/>
                  <a:gd name="T22" fmla="*/ 6 w 1610"/>
                  <a:gd name="T23" fmla="*/ 1880 h 2453"/>
                  <a:gd name="T24" fmla="*/ 13 w 1610"/>
                  <a:gd name="T25" fmla="*/ 1846 h 2453"/>
                  <a:gd name="T26" fmla="*/ 22 w 1610"/>
                  <a:gd name="T27" fmla="*/ 1812 h 2453"/>
                  <a:gd name="T28" fmla="*/ 33 w 1610"/>
                  <a:gd name="T29" fmla="*/ 1779 h 2453"/>
                  <a:gd name="T30" fmla="*/ 46 w 1610"/>
                  <a:gd name="T31" fmla="*/ 1747 h 2453"/>
                  <a:gd name="T32" fmla="*/ 62 w 1610"/>
                  <a:gd name="T33" fmla="*/ 1715 h 2453"/>
                  <a:gd name="T34" fmla="*/ 80 w 1610"/>
                  <a:gd name="T35" fmla="*/ 1685 h 2453"/>
                  <a:gd name="T36" fmla="*/ 100 w 1610"/>
                  <a:gd name="T37" fmla="*/ 1656 h 2453"/>
                  <a:gd name="T38" fmla="*/ 122 w 1610"/>
                  <a:gd name="T39" fmla="*/ 1627 h 2453"/>
                  <a:gd name="T40" fmla="*/ 1480 w 1610"/>
                  <a:gd name="T41" fmla="*/ 3 h 2453"/>
                  <a:gd name="T42" fmla="*/ 1490 w 1610"/>
                  <a:gd name="T43" fmla="*/ 0 h 2453"/>
                  <a:gd name="T44" fmla="*/ 1500 w 1610"/>
                  <a:gd name="T45" fmla="*/ 2 h 2453"/>
                  <a:gd name="T46" fmla="*/ 1507 w 1610"/>
                  <a:gd name="T47" fmla="*/ 9 h 2453"/>
                  <a:gd name="T48" fmla="*/ 1605 w 1610"/>
                  <a:gd name="T49" fmla="*/ 427 h 2453"/>
                  <a:gd name="T50" fmla="*/ 1610 w 1610"/>
                  <a:gd name="T51" fmla="*/ 451 h 2453"/>
                  <a:gd name="T52" fmla="*/ 1608 w 1610"/>
                  <a:gd name="T53" fmla="*/ 477 h 2453"/>
                  <a:gd name="T54" fmla="*/ 1599 w 1610"/>
                  <a:gd name="T55" fmla="*/ 501 h 2453"/>
                  <a:gd name="T56" fmla="*/ 1585 w 1610"/>
                  <a:gd name="T57" fmla="*/ 523 h 2453"/>
                  <a:gd name="T58" fmla="*/ 420 w 1610"/>
                  <a:gd name="T59" fmla="*/ 2092 h 2453"/>
                  <a:gd name="T60" fmla="*/ 421 w 1610"/>
                  <a:gd name="T61" fmla="*/ 2100 h 2453"/>
                  <a:gd name="T62" fmla="*/ 419 w 1610"/>
                  <a:gd name="T63" fmla="*/ 2106 h 2453"/>
                  <a:gd name="T64" fmla="*/ 180 w 1610"/>
                  <a:gd name="T65" fmla="*/ 2450 h 2453"/>
                  <a:gd name="T66" fmla="*/ 175 w 1610"/>
                  <a:gd name="T67" fmla="*/ 2452 h 2453"/>
                  <a:gd name="T68" fmla="*/ 1487 w 1610"/>
                  <a:gd name="T69" fmla="*/ 36 h 2453"/>
                  <a:gd name="T70" fmla="*/ 142 w 1610"/>
                  <a:gd name="T71" fmla="*/ 1644 h 2453"/>
                  <a:gd name="T72" fmla="*/ 122 w 1610"/>
                  <a:gd name="T73" fmla="*/ 1671 h 2453"/>
                  <a:gd name="T74" fmla="*/ 102 w 1610"/>
                  <a:gd name="T75" fmla="*/ 1699 h 2453"/>
                  <a:gd name="T76" fmla="*/ 86 w 1610"/>
                  <a:gd name="T77" fmla="*/ 1728 h 2453"/>
                  <a:gd name="T78" fmla="*/ 71 w 1610"/>
                  <a:gd name="T79" fmla="*/ 1758 h 2453"/>
                  <a:gd name="T80" fmla="*/ 58 w 1610"/>
                  <a:gd name="T81" fmla="*/ 1789 h 2453"/>
                  <a:gd name="T82" fmla="*/ 48 w 1610"/>
                  <a:gd name="T83" fmla="*/ 1820 h 2453"/>
                  <a:gd name="T84" fmla="*/ 40 w 1610"/>
                  <a:gd name="T85" fmla="*/ 1851 h 2453"/>
                  <a:gd name="T86" fmla="*/ 33 w 1610"/>
                  <a:gd name="T87" fmla="*/ 1884 h 2453"/>
                  <a:gd name="T88" fmla="*/ 29 w 1610"/>
                  <a:gd name="T89" fmla="*/ 1916 h 2453"/>
                  <a:gd name="T90" fmla="*/ 27 w 1610"/>
                  <a:gd name="T91" fmla="*/ 1950 h 2453"/>
                  <a:gd name="T92" fmla="*/ 28 w 1610"/>
                  <a:gd name="T93" fmla="*/ 1982 h 2453"/>
                  <a:gd name="T94" fmla="*/ 30 w 1610"/>
                  <a:gd name="T95" fmla="*/ 2016 h 2453"/>
                  <a:gd name="T96" fmla="*/ 34 w 1610"/>
                  <a:gd name="T97" fmla="*/ 2048 h 2453"/>
                  <a:gd name="T98" fmla="*/ 42 w 1610"/>
                  <a:gd name="T99" fmla="*/ 2080 h 2453"/>
                  <a:gd name="T100" fmla="*/ 52 w 1610"/>
                  <a:gd name="T101" fmla="*/ 2113 h 2453"/>
                  <a:gd name="T102" fmla="*/ 62 w 1610"/>
                  <a:gd name="T103" fmla="*/ 2145 h 2453"/>
                  <a:gd name="T104" fmla="*/ 392 w 1610"/>
                  <a:gd name="T105" fmla="*/ 2097 h 2453"/>
                  <a:gd name="T106" fmla="*/ 332 w 1610"/>
                  <a:gd name="T107" fmla="*/ 1970 h 2453"/>
                  <a:gd name="T108" fmla="*/ 332 w 1610"/>
                  <a:gd name="T109" fmla="*/ 1963 h 2453"/>
                  <a:gd name="T110" fmla="*/ 1564 w 1610"/>
                  <a:gd name="T111" fmla="*/ 505 h 2453"/>
                  <a:gd name="T112" fmla="*/ 1575 w 1610"/>
                  <a:gd name="T113" fmla="*/ 489 h 2453"/>
                  <a:gd name="T114" fmla="*/ 1581 w 1610"/>
                  <a:gd name="T115" fmla="*/ 471 h 2453"/>
                  <a:gd name="T116" fmla="*/ 1582 w 1610"/>
                  <a:gd name="T117" fmla="*/ 452 h 2453"/>
                  <a:gd name="T118" fmla="*/ 1578 w 1610"/>
                  <a:gd name="T119" fmla="*/ 434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10" h="2453">
                    <a:moveTo>
                      <a:pt x="171" y="2453"/>
                    </a:moveTo>
                    <a:lnTo>
                      <a:pt x="170" y="2453"/>
                    </a:lnTo>
                    <a:lnTo>
                      <a:pt x="169" y="2453"/>
                    </a:lnTo>
                    <a:lnTo>
                      <a:pt x="166" y="2452"/>
                    </a:lnTo>
                    <a:lnTo>
                      <a:pt x="163" y="2450"/>
                    </a:lnTo>
                    <a:lnTo>
                      <a:pt x="161" y="2447"/>
                    </a:lnTo>
                    <a:lnTo>
                      <a:pt x="158" y="2444"/>
                    </a:lnTo>
                    <a:lnTo>
                      <a:pt x="37" y="2156"/>
                    </a:lnTo>
                    <a:lnTo>
                      <a:pt x="31" y="2139"/>
                    </a:lnTo>
                    <a:lnTo>
                      <a:pt x="26" y="2121"/>
                    </a:lnTo>
                    <a:lnTo>
                      <a:pt x="20" y="2104"/>
                    </a:lnTo>
                    <a:lnTo>
                      <a:pt x="16" y="2088"/>
                    </a:lnTo>
                    <a:lnTo>
                      <a:pt x="12" y="2071"/>
                    </a:lnTo>
                    <a:lnTo>
                      <a:pt x="8" y="2053"/>
                    </a:lnTo>
                    <a:lnTo>
                      <a:pt x="5" y="2036"/>
                    </a:lnTo>
                    <a:lnTo>
                      <a:pt x="3" y="2018"/>
                    </a:lnTo>
                    <a:lnTo>
                      <a:pt x="2" y="2000"/>
                    </a:lnTo>
                    <a:lnTo>
                      <a:pt x="1" y="1983"/>
                    </a:lnTo>
                    <a:lnTo>
                      <a:pt x="0" y="1966"/>
                    </a:lnTo>
                    <a:lnTo>
                      <a:pt x="0" y="1949"/>
                    </a:lnTo>
                    <a:lnTo>
                      <a:pt x="1" y="1931"/>
                    </a:lnTo>
                    <a:lnTo>
                      <a:pt x="2" y="1914"/>
                    </a:lnTo>
                    <a:lnTo>
                      <a:pt x="4" y="1897"/>
                    </a:lnTo>
                    <a:lnTo>
                      <a:pt x="6" y="1880"/>
                    </a:lnTo>
                    <a:lnTo>
                      <a:pt x="9" y="1862"/>
                    </a:lnTo>
                    <a:lnTo>
                      <a:pt x="13" y="1846"/>
                    </a:lnTo>
                    <a:lnTo>
                      <a:pt x="17" y="1829"/>
                    </a:lnTo>
                    <a:lnTo>
                      <a:pt x="22" y="1812"/>
                    </a:lnTo>
                    <a:lnTo>
                      <a:pt x="27" y="1795"/>
                    </a:lnTo>
                    <a:lnTo>
                      <a:pt x="33" y="1779"/>
                    </a:lnTo>
                    <a:lnTo>
                      <a:pt x="40" y="1763"/>
                    </a:lnTo>
                    <a:lnTo>
                      <a:pt x="46" y="1747"/>
                    </a:lnTo>
                    <a:lnTo>
                      <a:pt x="54" y="1731"/>
                    </a:lnTo>
                    <a:lnTo>
                      <a:pt x="62" y="1715"/>
                    </a:lnTo>
                    <a:lnTo>
                      <a:pt x="71" y="1700"/>
                    </a:lnTo>
                    <a:lnTo>
                      <a:pt x="80" y="1685"/>
                    </a:lnTo>
                    <a:lnTo>
                      <a:pt x="89" y="1670"/>
                    </a:lnTo>
                    <a:lnTo>
                      <a:pt x="100" y="1656"/>
                    </a:lnTo>
                    <a:lnTo>
                      <a:pt x="111" y="1641"/>
                    </a:lnTo>
                    <a:lnTo>
                      <a:pt x="122" y="1627"/>
                    </a:lnTo>
                    <a:lnTo>
                      <a:pt x="1476" y="7"/>
                    </a:lnTo>
                    <a:lnTo>
                      <a:pt x="1480" y="3"/>
                    </a:lnTo>
                    <a:lnTo>
                      <a:pt x="1484" y="1"/>
                    </a:lnTo>
                    <a:lnTo>
                      <a:pt x="1490" y="0"/>
                    </a:lnTo>
                    <a:lnTo>
                      <a:pt x="1494" y="1"/>
                    </a:lnTo>
                    <a:lnTo>
                      <a:pt x="1500" y="2"/>
                    </a:lnTo>
                    <a:lnTo>
                      <a:pt x="1504" y="6"/>
                    </a:lnTo>
                    <a:lnTo>
                      <a:pt x="1507" y="9"/>
                    </a:lnTo>
                    <a:lnTo>
                      <a:pt x="1509" y="13"/>
                    </a:lnTo>
                    <a:lnTo>
                      <a:pt x="1605" y="427"/>
                    </a:lnTo>
                    <a:lnTo>
                      <a:pt x="1608" y="440"/>
                    </a:lnTo>
                    <a:lnTo>
                      <a:pt x="1610" y="451"/>
                    </a:lnTo>
                    <a:lnTo>
                      <a:pt x="1609" y="464"/>
                    </a:lnTo>
                    <a:lnTo>
                      <a:pt x="1608" y="477"/>
                    </a:lnTo>
                    <a:lnTo>
                      <a:pt x="1604" y="489"/>
                    </a:lnTo>
                    <a:lnTo>
                      <a:pt x="1599" y="501"/>
                    </a:lnTo>
                    <a:lnTo>
                      <a:pt x="1592" y="512"/>
                    </a:lnTo>
                    <a:lnTo>
                      <a:pt x="1585" y="523"/>
                    </a:lnTo>
                    <a:lnTo>
                      <a:pt x="361" y="1970"/>
                    </a:lnTo>
                    <a:lnTo>
                      <a:pt x="420" y="2092"/>
                    </a:lnTo>
                    <a:lnTo>
                      <a:pt x="421" y="2095"/>
                    </a:lnTo>
                    <a:lnTo>
                      <a:pt x="421" y="2100"/>
                    </a:lnTo>
                    <a:lnTo>
                      <a:pt x="421" y="2103"/>
                    </a:lnTo>
                    <a:lnTo>
                      <a:pt x="419" y="2106"/>
                    </a:lnTo>
                    <a:lnTo>
                      <a:pt x="182" y="2446"/>
                    </a:lnTo>
                    <a:lnTo>
                      <a:pt x="180" y="2450"/>
                    </a:lnTo>
                    <a:lnTo>
                      <a:pt x="178" y="2451"/>
                    </a:lnTo>
                    <a:lnTo>
                      <a:pt x="175" y="2452"/>
                    </a:lnTo>
                    <a:lnTo>
                      <a:pt x="171" y="2453"/>
                    </a:lnTo>
                    <a:close/>
                    <a:moveTo>
                      <a:pt x="1487" y="36"/>
                    </a:moveTo>
                    <a:lnTo>
                      <a:pt x="1487" y="36"/>
                    </a:lnTo>
                    <a:lnTo>
                      <a:pt x="142" y="1644"/>
                    </a:lnTo>
                    <a:lnTo>
                      <a:pt x="131" y="1658"/>
                    </a:lnTo>
                    <a:lnTo>
                      <a:pt x="122" y="1671"/>
                    </a:lnTo>
                    <a:lnTo>
                      <a:pt x="112" y="1685"/>
                    </a:lnTo>
                    <a:lnTo>
                      <a:pt x="102" y="1699"/>
                    </a:lnTo>
                    <a:lnTo>
                      <a:pt x="94" y="1713"/>
                    </a:lnTo>
                    <a:lnTo>
                      <a:pt x="86" y="1728"/>
                    </a:lnTo>
                    <a:lnTo>
                      <a:pt x="79" y="1744"/>
                    </a:lnTo>
                    <a:lnTo>
                      <a:pt x="71" y="1758"/>
                    </a:lnTo>
                    <a:lnTo>
                      <a:pt x="64" y="1773"/>
                    </a:lnTo>
                    <a:lnTo>
                      <a:pt x="58" y="1789"/>
                    </a:lnTo>
                    <a:lnTo>
                      <a:pt x="53" y="1804"/>
                    </a:lnTo>
                    <a:lnTo>
                      <a:pt x="48" y="1820"/>
                    </a:lnTo>
                    <a:lnTo>
                      <a:pt x="43" y="1835"/>
                    </a:lnTo>
                    <a:lnTo>
                      <a:pt x="40" y="1851"/>
                    </a:lnTo>
                    <a:lnTo>
                      <a:pt x="36" y="1868"/>
                    </a:lnTo>
                    <a:lnTo>
                      <a:pt x="33" y="1884"/>
                    </a:lnTo>
                    <a:lnTo>
                      <a:pt x="31" y="1900"/>
                    </a:lnTo>
                    <a:lnTo>
                      <a:pt x="29" y="1916"/>
                    </a:lnTo>
                    <a:lnTo>
                      <a:pt x="28" y="1932"/>
                    </a:lnTo>
                    <a:lnTo>
                      <a:pt x="27" y="1950"/>
                    </a:lnTo>
                    <a:lnTo>
                      <a:pt x="27" y="1966"/>
                    </a:lnTo>
                    <a:lnTo>
                      <a:pt x="28" y="1982"/>
                    </a:lnTo>
                    <a:lnTo>
                      <a:pt x="29" y="1998"/>
                    </a:lnTo>
                    <a:lnTo>
                      <a:pt x="30" y="2016"/>
                    </a:lnTo>
                    <a:lnTo>
                      <a:pt x="32" y="2032"/>
                    </a:lnTo>
                    <a:lnTo>
                      <a:pt x="34" y="2048"/>
                    </a:lnTo>
                    <a:lnTo>
                      <a:pt x="37" y="2064"/>
                    </a:lnTo>
                    <a:lnTo>
                      <a:pt x="42" y="2080"/>
                    </a:lnTo>
                    <a:lnTo>
                      <a:pt x="46" y="2097"/>
                    </a:lnTo>
                    <a:lnTo>
                      <a:pt x="52" y="2113"/>
                    </a:lnTo>
                    <a:lnTo>
                      <a:pt x="57" y="2129"/>
                    </a:lnTo>
                    <a:lnTo>
                      <a:pt x="62" y="2145"/>
                    </a:lnTo>
                    <a:lnTo>
                      <a:pt x="174" y="2411"/>
                    </a:lnTo>
                    <a:lnTo>
                      <a:pt x="392" y="2097"/>
                    </a:lnTo>
                    <a:lnTo>
                      <a:pt x="333" y="1975"/>
                    </a:lnTo>
                    <a:lnTo>
                      <a:pt x="332" y="1970"/>
                    </a:lnTo>
                    <a:lnTo>
                      <a:pt x="331" y="1967"/>
                    </a:lnTo>
                    <a:lnTo>
                      <a:pt x="332" y="1963"/>
                    </a:lnTo>
                    <a:lnTo>
                      <a:pt x="334" y="1959"/>
                    </a:lnTo>
                    <a:lnTo>
                      <a:pt x="1564" y="505"/>
                    </a:lnTo>
                    <a:lnTo>
                      <a:pt x="1570" y="498"/>
                    </a:lnTo>
                    <a:lnTo>
                      <a:pt x="1575" y="489"/>
                    </a:lnTo>
                    <a:lnTo>
                      <a:pt x="1578" y="481"/>
                    </a:lnTo>
                    <a:lnTo>
                      <a:pt x="1581" y="471"/>
                    </a:lnTo>
                    <a:lnTo>
                      <a:pt x="1582" y="462"/>
                    </a:lnTo>
                    <a:lnTo>
                      <a:pt x="1582" y="452"/>
                    </a:lnTo>
                    <a:lnTo>
                      <a:pt x="1582" y="444"/>
                    </a:lnTo>
                    <a:lnTo>
                      <a:pt x="1578" y="434"/>
                    </a:lnTo>
                    <a:lnTo>
                      <a:pt x="148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19" name="Freeform 70"/>
              <p:cNvSpPr>
                <a:spLocks noEditPoints="1"/>
              </p:cNvSpPr>
              <p:nvPr/>
            </p:nvSpPr>
            <p:spPr bwMode="auto">
              <a:xfrm>
                <a:off x="1543" y="1896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5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8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5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4 w 922"/>
                  <a:gd name="T75" fmla="*/ 923 h 1158"/>
                  <a:gd name="T76" fmla="*/ 160 w 922"/>
                  <a:gd name="T77" fmla="*/ 1016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0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3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4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4" y="566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0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5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6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8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7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2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0" y="323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5" y="543"/>
                    </a:lnTo>
                    <a:lnTo>
                      <a:pt x="30" y="570"/>
                    </a:lnTo>
                    <a:lnTo>
                      <a:pt x="28" y="597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5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4" y="923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6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0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1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6"/>
                    </a:lnTo>
                    <a:lnTo>
                      <a:pt x="799" y="875"/>
                    </a:lnTo>
                    <a:lnTo>
                      <a:pt x="811" y="855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3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4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0" name="Freeform 71"/>
              <p:cNvSpPr>
                <a:spLocks noEditPoints="1"/>
              </p:cNvSpPr>
              <p:nvPr/>
            </p:nvSpPr>
            <p:spPr bwMode="auto">
              <a:xfrm>
                <a:off x="1557" y="1937"/>
                <a:ext cx="183" cy="284"/>
              </a:xfrm>
              <a:custGeom>
                <a:avLst/>
                <a:gdLst>
                  <a:gd name="T0" fmla="*/ 190 w 548"/>
                  <a:gd name="T1" fmla="*/ 848 h 850"/>
                  <a:gd name="T2" fmla="*/ 131 w 548"/>
                  <a:gd name="T3" fmla="*/ 827 h 850"/>
                  <a:gd name="T4" fmla="*/ 79 w 548"/>
                  <a:gd name="T5" fmla="*/ 780 h 850"/>
                  <a:gd name="T6" fmla="*/ 38 w 548"/>
                  <a:gd name="T7" fmla="*/ 714 h 850"/>
                  <a:gd name="T8" fmla="*/ 12 w 548"/>
                  <a:gd name="T9" fmla="*/ 632 h 850"/>
                  <a:gd name="T10" fmla="*/ 0 w 548"/>
                  <a:gd name="T11" fmla="*/ 537 h 850"/>
                  <a:gd name="T12" fmla="*/ 5 w 548"/>
                  <a:gd name="T13" fmla="*/ 434 h 850"/>
                  <a:gd name="T14" fmla="*/ 26 w 548"/>
                  <a:gd name="T15" fmla="*/ 330 h 850"/>
                  <a:gd name="T16" fmla="*/ 59 w 548"/>
                  <a:gd name="T17" fmla="*/ 239 h 850"/>
                  <a:gd name="T18" fmla="*/ 101 w 548"/>
                  <a:gd name="T19" fmla="*/ 159 h 850"/>
                  <a:gd name="T20" fmla="*/ 151 w 548"/>
                  <a:gd name="T21" fmla="*/ 94 h 850"/>
                  <a:gd name="T22" fmla="*/ 208 w 548"/>
                  <a:gd name="T23" fmla="*/ 43 h 850"/>
                  <a:gd name="T24" fmla="*/ 268 w 548"/>
                  <a:gd name="T25" fmla="*/ 12 h 850"/>
                  <a:gd name="T26" fmla="*/ 331 w 548"/>
                  <a:gd name="T27" fmla="*/ 0 h 850"/>
                  <a:gd name="T28" fmla="*/ 379 w 548"/>
                  <a:gd name="T29" fmla="*/ 7 h 850"/>
                  <a:gd name="T30" fmla="*/ 439 w 548"/>
                  <a:gd name="T31" fmla="*/ 39 h 850"/>
                  <a:gd name="T32" fmla="*/ 487 w 548"/>
                  <a:gd name="T33" fmla="*/ 94 h 850"/>
                  <a:gd name="T34" fmla="*/ 523 w 548"/>
                  <a:gd name="T35" fmla="*/ 170 h 850"/>
                  <a:gd name="T36" fmla="*/ 542 w 548"/>
                  <a:gd name="T37" fmla="*/ 260 h 850"/>
                  <a:gd name="T38" fmla="*/ 547 w 548"/>
                  <a:gd name="T39" fmla="*/ 358 h 850"/>
                  <a:gd name="T40" fmla="*/ 536 w 548"/>
                  <a:gd name="T41" fmla="*/ 461 h 850"/>
                  <a:gd name="T42" fmla="*/ 510 w 548"/>
                  <a:gd name="T43" fmla="*/ 558 h 850"/>
                  <a:gd name="T44" fmla="*/ 473 w 548"/>
                  <a:gd name="T45" fmla="*/ 644 h 850"/>
                  <a:gd name="T46" fmla="*/ 427 w 548"/>
                  <a:gd name="T47" fmla="*/ 719 h 850"/>
                  <a:gd name="T48" fmla="*/ 374 w 548"/>
                  <a:gd name="T49" fmla="*/ 779 h 850"/>
                  <a:gd name="T50" fmla="*/ 316 w 548"/>
                  <a:gd name="T51" fmla="*/ 822 h 850"/>
                  <a:gd name="T52" fmla="*/ 254 w 548"/>
                  <a:gd name="T53" fmla="*/ 846 h 850"/>
                  <a:gd name="T54" fmla="*/ 331 w 548"/>
                  <a:gd name="T55" fmla="*/ 27 h 850"/>
                  <a:gd name="T56" fmla="*/ 273 w 548"/>
                  <a:gd name="T57" fmla="*/ 37 h 850"/>
                  <a:gd name="T58" fmla="*/ 219 w 548"/>
                  <a:gd name="T59" fmla="*/ 68 h 850"/>
                  <a:gd name="T60" fmla="*/ 168 w 548"/>
                  <a:gd name="T61" fmla="*/ 115 h 850"/>
                  <a:gd name="T62" fmla="*/ 89 w 548"/>
                  <a:gd name="T63" fmla="*/ 236 h 850"/>
                  <a:gd name="T64" fmla="*/ 38 w 548"/>
                  <a:gd name="T65" fmla="*/ 395 h 850"/>
                  <a:gd name="T66" fmla="*/ 27 w 548"/>
                  <a:gd name="T67" fmla="*/ 494 h 850"/>
                  <a:gd name="T68" fmla="*/ 32 w 548"/>
                  <a:gd name="T69" fmla="*/ 587 h 850"/>
                  <a:gd name="T70" fmla="*/ 49 w 548"/>
                  <a:gd name="T71" fmla="*/ 669 h 850"/>
                  <a:gd name="T72" fmla="*/ 80 w 548"/>
                  <a:gd name="T73" fmla="*/ 737 h 850"/>
                  <a:gd name="T74" fmla="*/ 122 w 548"/>
                  <a:gd name="T75" fmla="*/ 788 h 850"/>
                  <a:gd name="T76" fmla="*/ 175 w 548"/>
                  <a:gd name="T77" fmla="*/ 817 h 850"/>
                  <a:gd name="T78" fmla="*/ 240 w 548"/>
                  <a:gd name="T79" fmla="*/ 821 h 850"/>
                  <a:gd name="T80" fmla="*/ 296 w 548"/>
                  <a:gd name="T81" fmla="*/ 803 h 850"/>
                  <a:gd name="T82" fmla="*/ 349 w 548"/>
                  <a:gd name="T83" fmla="*/ 766 h 850"/>
                  <a:gd name="T84" fmla="*/ 408 w 548"/>
                  <a:gd name="T85" fmla="*/ 699 h 850"/>
                  <a:gd name="T86" fmla="*/ 485 w 548"/>
                  <a:gd name="T87" fmla="*/ 548 h 850"/>
                  <a:gd name="T88" fmla="*/ 515 w 548"/>
                  <a:gd name="T89" fmla="*/ 416 h 850"/>
                  <a:gd name="T90" fmla="*/ 521 w 548"/>
                  <a:gd name="T91" fmla="*/ 319 h 850"/>
                  <a:gd name="T92" fmla="*/ 510 w 548"/>
                  <a:gd name="T93" fmla="*/ 229 h 850"/>
                  <a:gd name="T94" fmla="*/ 485 w 548"/>
                  <a:gd name="T95" fmla="*/ 149 h 850"/>
                  <a:gd name="T96" fmla="*/ 449 w 548"/>
                  <a:gd name="T97" fmla="*/ 88 h 850"/>
                  <a:gd name="T98" fmla="*/ 403 w 548"/>
                  <a:gd name="T99" fmla="*/ 47 h 850"/>
                  <a:gd name="T100" fmla="*/ 346 w 548"/>
                  <a:gd name="T101" fmla="*/ 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8" h="850">
                    <a:moveTo>
                      <a:pt x="217" y="850"/>
                    </a:moveTo>
                    <a:lnTo>
                      <a:pt x="217" y="850"/>
                    </a:lnTo>
                    <a:lnTo>
                      <a:pt x="208" y="850"/>
                    </a:lnTo>
                    <a:lnTo>
                      <a:pt x="199" y="849"/>
                    </a:lnTo>
                    <a:lnTo>
                      <a:pt x="190" y="848"/>
                    </a:lnTo>
                    <a:lnTo>
                      <a:pt x="181" y="846"/>
                    </a:lnTo>
                    <a:lnTo>
                      <a:pt x="168" y="843"/>
                    </a:lnTo>
                    <a:lnTo>
                      <a:pt x="156" y="838"/>
                    </a:lnTo>
                    <a:lnTo>
                      <a:pt x="143" y="833"/>
                    </a:lnTo>
                    <a:lnTo>
                      <a:pt x="131" y="827"/>
                    </a:lnTo>
                    <a:lnTo>
                      <a:pt x="120" y="819"/>
                    </a:lnTo>
                    <a:lnTo>
                      <a:pt x="108" y="810"/>
                    </a:lnTo>
                    <a:lnTo>
                      <a:pt x="99" y="802"/>
                    </a:lnTo>
                    <a:lnTo>
                      <a:pt x="88" y="791"/>
                    </a:lnTo>
                    <a:lnTo>
                      <a:pt x="79" y="780"/>
                    </a:lnTo>
                    <a:lnTo>
                      <a:pt x="69" y="768"/>
                    </a:lnTo>
                    <a:lnTo>
                      <a:pt x="61" y="756"/>
                    </a:lnTo>
                    <a:lnTo>
                      <a:pt x="53" y="742"/>
                    </a:lnTo>
                    <a:lnTo>
                      <a:pt x="46" y="729"/>
                    </a:lnTo>
                    <a:lnTo>
                      <a:pt x="38" y="714"/>
                    </a:lnTo>
                    <a:lnTo>
                      <a:pt x="32" y="699"/>
                    </a:lnTo>
                    <a:lnTo>
                      <a:pt x="26" y="683"/>
                    </a:lnTo>
                    <a:lnTo>
                      <a:pt x="21" y="667"/>
                    </a:lnTo>
                    <a:lnTo>
                      <a:pt x="16" y="650"/>
                    </a:lnTo>
                    <a:lnTo>
                      <a:pt x="12" y="632"/>
                    </a:lnTo>
                    <a:lnTo>
                      <a:pt x="9" y="614"/>
                    </a:lnTo>
                    <a:lnTo>
                      <a:pt x="6" y="596"/>
                    </a:lnTo>
                    <a:lnTo>
                      <a:pt x="4" y="576"/>
                    </a:lnTo>
                    <a:lnTo>
                      <a:pt x="1" y="557"/>
                    </a:lnTo>
                    <a:lnTo>
                      <a:pt x="0" y="537"/>
                    </a:lnTo>
                    <a:lnTo>
                      <a:pt x="0" y="517"/>
                    </a:lnTo>
                    <a:lnTo>
                      <a:pt x="0" y="496"/>
                    </a:lnTo>
                    <a:lnTo>
                      <a:pt x="1" y="476"/>
                    </a:lnTo>
                    <a:lnTo>
                      <a:pt x="2" y="454"/>
                    </a:lnTo>
                    <a:lnTo>
                      <a:pt x="5" y="434"/>
                    </a:lnTo>
                    <a:lnTo>
                      <a:pt x="8" y="412"/>
                    </a:lnTo>
                    <a:lnTo>
                      <a:pt x="12" y="390"/>
                    </a:lnTo>
                    <a:lnTo>
                      <a:pt x="16" y="369"/>
                    </a:lnTo>
                    <a:lnTo>
                      <a:pt x="21" y="349"/>
                    </a:lnTo>
                    <a:lnTo>
                      <a:pt x="26" y="330"/>
                    </a:lnTo>
                    <a:lnTo>
                      <a:pt x="32" y="311"/>
                    </a:lnTo>
                    <a:lnTo>
                      <a:pt x="37" y="292"/>
                    </a:lnTo>
                    <a:lnTo>
                      <a:pt x="43" y="274"/>
                    </a:lnTo>
                    <a:lnTo>
                      <a:pt x="51" y="257"/>
                    </a:lnTo>
                    <a:lnTo>
                      <a:pt x="59" y="239"/>
                    </a:lnTo>
                    <a:lnTo>
                      <a:pt x="66" y="222"/>
                    </a:lnTo>
                    <a:lnTo>
                      <a:pt x="74" y="206"/>
                    </a:lnTo>
                    <a:lnTo>
                      <a:pt x="82" y="190"/>
                    </a:lnTo>
                    <a:lnTo>
                      <a:pt x="92" y="175"/>
                    </a:lnTo>
                    <a:lnTo>
                      <a:pt x="101" y="159"/>
                    </a:lnTo>
                    <a:lnTo>
                      <a:pt x="110" y="145"/>
                    </a:lnTo>
                    <a:lnTo>
                      <a:pt x="120" y="131"/>
                    </a:lnTo>
                    <a:lnTo>
                      <a:pt x="130" y="118"/>
                    </a:lnTo>
                    <a:lnTo>
                      <a:pt x="141" y="105"/>
                    </a:lnTo>
                    <a:lnTo>
                      <a:pt x="151" y="94"/>
                    </a:lnTo>
                    <a:lnTo>
                      <a:pt x="162" y="82"/>
                    </a:lnTo>
                    <a:lnTo>
                      <a:pt x="173" y="71"/>
                    </a:lnTo>
                    <a:lnTo>
                      <a:pt x="185" y="61"/>
                    </a:lnTo>
                    <a:lnTo>
                      <a:pt x="196" y="52"/>
                    </a:lnTo>
                    <a:lnTo>
                      <a:pt x="208" y="43"/>
                    </a:lnTo>
                    <a:lnTo>
                      <a:pt x="219" y="35"/>
                    </a:lnTo>
                    <a:lnTo>
                      <a:pt x="231" y="28"/>
                    </a:lnTo>
                    <a:lnTo>
                      <a:pt x="243" y="21"/>
                    </a:lnTo>
                    <a:lnTo>
                      <a:pt x="256" y="16"/>
                    </a:lnTo>
                    <a:lnTo>
                      <a:pt x="268" y="12"/>
                    </a:lnTo>
                    <a:lnTo>
                      <a:pt x="281" y="7"/>
                    </a:lnTo>
                    <a:lnTo>
                      <a:pt x="293" y="4"/>
                    </a:lnTo>
                    <a:lnTo>
                      <a:pt x="306" y="2"/>
                    </a:lnTo>
                    <a:lnTo>
                      <a:pt x="318" y="1"/>
                    </a:lnTo>
                    <a:lnTo>
                      <a:pt x="331" y="0"/>
                    </a:lnTo>
                    <a:lnTo>
                      <a:pt x="339" y="0"/>
                    </a:lnTo>
                    <a:lnTo>
                      <a:pt x="348" y="1"/>
                    </a:lnTo>
                    <a:lnTo>
                      <a:pt x="358" y="2"/>
                    </a:lnTo>
                    <a:lnTo>
                      <a:pt x="366" y="4"/>
                    </a:lnTo>
                    <a:lnTo>
                      <a:pt x="379" y="7"/>
                    </a:lnTo>
                    <a:lnTo>
                      <a:pt x="392" y="12"/>
                    </a:lnTo>
                    <a:lnTo>
                      <a:pt x="404" y="17"/>
                    </a:lnTo>
                    <a:lnTo>
                      <a:pt x="416" y="23"/>
                    </a:lnTo>
                    <a:lnTo>
                      <a:pt x="427" y="31"/>
                    </a:lnTo>
                    <a:lnTo>
                      <a:pt x="439" y="39"/>
                    </a:lnTo>
                    <a:lnTo>
                      <a:pt x="449" y="48"/>
                    </a:lnTo>
                    <a:lnTo>
                      <a:pt x="459" y="58"/>
                    </a:lnTo>
                    <a:lnTo>
                      <a:pt x="469" y="69"/>
                    </a:lnTo>
                    <a:lnTo>
                      <a:pt x="478" y="81"/>
                    </a:lnTo>
                    <a:lnTo>
                      <a:pt x="487" y="94"/>
                    </a:lnTo>
                    <a:lnTo>
                      <a:pt x="495" y="108"/>
                    </a:lnTo>
                    <a:lnTo>
                      <a:pt x="502" y="122"/>
                    </a:lnTo>
                    <a:lnTo>
                      <a:pt x="510" y="137"/>
                    </a:lnTo>
                    <a:lnTo>
                      <a:pt x="516" y="153"/>
                    </a:lnTo>
                    <a:lnTo>
                      <a:pt x="523" y="170"/>
                    </a:lnTo>
                    <a:lnTo>
                      <a:pt x="528" y="188"/>
                    </a:lnTo>
                    <a:lnTo>
                      <a:pt x="533" y="205"/>
                    </a:lnTo>
                    <a:lnTo>
                      <a:pt x="537" y="222"/>
                    </a:lnTo>
                    <a:lnTo>
                      <a:pt x="540" y="240"/>
                    </a:lnTo>
                    <a:lnTo>
                      <a:pt x="542" y="260"/>
                    </a:lnTo>
                    <a:lnTo>
                      <a:pt x="544" y="278"/>
                    </a:lnTo>
                    <a:lnTo>
                      <a:pt x="547" y="298"/>
                    </a:lnTo>
                    <a:lnTo>
                      <a:pt x="548" y="318"/>
                    </a:lnTo>
                    <a:lnTo>
                      <a:pt x="548" y="338"/>
                    </a:lnTo>
                    <a:lnTo>
                      <a:pt x="547" y="358"/>
                    </a:lnTo>
                    <a:lnTo>
                      <a:pt x="546" y="379"/>
                    </a:lnTo>
                    <a:lnTo>
                      <a:pt x="544" y="399"/>
                    </a:lnTo>
                    <a:lnTo>
                      <a:pt x="542" y="420"/>
                    </a:lnTo>
                    <a:lnTo>
                      <a:pt x="539" y="440"/>
                    </a:lnTo>
                    <a:lnTo>
                      <a:pt x="536" y="461"/>
                    </a:lnTo>
                    <a:lnTo>
                      <a:pt x="532" y="481"/>
                    </a:lnTo>
                    <a:lnTo>
                      <a:pt x="526" y="502"/>
                    </a:lnTo>
                    <a:lnTo>
                      <a:pt x="522" y="520"/>
                    </a:lnTo>
                    <a:lnTo>
                      <a:pt x="516" y="539"/>
                    </a:lnTo>
                    <a:lnTo>
                      <a:pt x="510" y="558"/>
                    </a:lnTo>
                    <a:lnTo>
                      <a:pt x="503" y="576"/>
                    </a:lnTo>
                    <a:lnTo>
                      <a:pt x="496" y="593"/>
                    </a:lnTo>
                    <a:lnTo>
                      <a:pt x="489" y="611"/>
                    </a:lnTo>
                    <a:lnTo>
                      <a:pt x="481" y="628"/>
                    </a:lnTo>
                    <a:lnTo>
                      <a:pt x="473" y="644"/>
                    </a:lnTo>
                    <a:lnTo>
                      <a:pt x="465" y="660"/>
                    </a:lnTo>
                    <a:lnTo>
                      <a:pt x="456" y="675"/>
                    </a:lnTo>
                    <a:lnTo>
                      <a:pt x="446" y="691"/>
                    </a:lnTo>
                    <a:lnTo>
                      <a:pt x="437" y="705"/>
                    </a:lnTo>
                    <a:lnTo>
                      <a:pt x="427" y="719"/>
                    </a:lnTo>
                    <a:lnTo>
                      <a:pt x="417" y="733"/>
                    </a:lnTo>
                    <a:lnTo>
                      <a:pt x="406" y="745"/>
                    </a:lnTo>
                    <a:lnTo>
                      <a:pt x="395" y="756"/>
                    </a:lnTo>
                    <a:lnTo>
                      <a:pt x="385" y="768"/>
                    </a:lnTo>
                    <a:lnTo>
                      <a:pt x="374" y="779"/>
                    </a:lnTo>
                    <a:lnTo>
                      <a:pt x="363" y="789"/>
                    </a:lnTo>
                    <a:lnTo>
                      <a:pt x="351" y="799"/>
                    </a:lnTo>
                    <a:lnTo>
                      <a:pt x="339" y="807"/>
                    </a:lnTo>
                    <a:lnTo>
                      <a:pt x="327" y="815"/>
                    </a:lnTo>
                    <a:lnTo>
                      <a:pt x="316" y="822"/>
                    </a:lnTo>
                    <a:lnTo>
                      <a:pt x="304" y="829"/>
                    </a:lnTo>
                    <a:lnTo>
                      <a:pt x="292" y="834"/>
                    </a:lnTo>
                    <a:lnTo>
                      <a:pt x="279" y="840"/>
                    </a:lnTo>
                    <a:lnTo>
                      <a:pt x="267" y="843"/>
                    </a:lnTo>
                    <a:lnTo>
                      <a:pt x="254" y="846"/>
                    </a:lnTo>
                    <a:lnTo>
                      <a:pt x="242" y="848"/>
                    </a:lnTo>
                    <a:lnTo>
                      <a:pt x="229" y="850"/>
                    </a:lnTo>
                    <a:lnTo>
                      <a:pt x="217" y="850"/>
                    </a:lnTo>
                    <a:close/>
                    <a:moveTo>
                      <a:pt x="331" y="27"/>
                    </a:moveTo>
                    <a:lnTo>
                      <a:pt x="331" y="27"/>
                    </a:lnTo>
                    <a:lnTo>
                      <a:pt x="319" y="28"/>
                    </a:lnTo>
                    <a:lnTo>
                      <a:pt x="308" y="29"/>
                    </a:lnTo>
                    <a:lnTo>
                      <a:pt x="296" y="31"/>
                    </a:lnTo>
                    <a:lnTo>
                      <a:pt x="285" y="34"/>
                    </a:lnTo>
                    <a:lnTo>
                      <a:pt x="273" y="37"/>
                    </a:lnTo>
                    <a:lnTo>
                      <a:pt x="263" y="42"/>
                    </a:lnTo>
                    <a:lnTo>
                      <a:pt x="252" y="47"/>
                    </a:lnTo>
                    <a:lnTo>
                      <a:pt x="241" y="54"/>
                    </a:lnTo>
                    <a:lnTo>
                      <a:pt x="230" y="60"/>
                    </a:lnTo>
                    <a:lnTo>
                      <a:pt x="219" y="68"/>
                    </a:lnTo>
                    <a:lnTo>
                      <a:pt x="209" y="75"/>
                    </a:lnTo>
                    <a:lnTo>
                      <a:pt x="198" y="85"/>
                    </a:lnTo>
                    <a:lnTo>
                      <a:pt x="187" y="94"/>
                    </a:lnTo>
                    <a:lnTo>
                      <a:pt x="177" y="104"/>
                    </a:lnTo>
                    <a:lnTo>
                      <a:pt x="168" y="115"/>
                    </a:lnTo>
                    <a:lnTo>
                      <a:pt x="158" y="126"/>
                    </a:lnTo>
                    <a:lnTo>
                      <a:pt x="138" y="151"/>
                    </a:lnTo>
                    <a:lnTo>
                      <a:pt x="121" y="178"/>
                    </a:lnTo>
                    <a:lnTo>
                      <a:pt x="104" y="206"/>
                    </a:lnTo>
                    <a:lnTo>
                      <a:pt x="89" y="236"/>
                    </a:lnTo>
                    <a:lnTo>
                      <a:pt x="75" y="268"/>
                    </a:lnTo>
                    <a:lnTo>
                      <a:pt x="63" y="303"/>
                    </a:lnTo>
                    <a:lnTo>
                      <a:pt x="52" y="338"/>
                    </a:lnTo>
                    <a:lnTo>
                      <a:pt x="42" y="374"/>
                    </a:lnTo>
                    <a:lnTo>
                      <a:pt x="38" y="395"/>
                    </a:lnTo>
                    <a:lnTo>
                      <a:pt x="35" y="415"/>
                    </a:lnTo>
                    <a:lnTo>
                      <a:pt x="32" y="435"/>
                    </a:lnTo>
                    <a:lnTo>
                      <a:pt x="29" y="455"/>
                    </a:lnTo>
                    <a:lnTo>
                      <a:pt x="28" y="475"/>
                    </a:lnTo>
                    <a:lnTo>
                      <a:pt x="27" y="494"/>
                    </a:lnTo>
                    <a:lnTo>
                      <a:pt x="27" y="514"/>
                    </a:lnTo>
                    <a:lnTo>
                      <a:pt x="27" y="532"/>
                    </a:lnTo>
                    <a:lnTo>
                      <a:pt x="27" y="550"/>
                    </a:lnTo>
                    <a:lnTo>
                      <a:pt x="29" y="569"/>
                    </a:lnTo>
                    <a:lnTo>
                      <a:pt x="32" y="587"/>
                    </a:lnTo>
                    <a:lnTo>
                      <a:pt x="34" y="604"/>
                    </a:lnTo>
                    <a:lnTo>
                      <a:pt x="37" y="620"/>
                    </a:lnTo>
                    <a:lnTo>
                      <a:pt x="40" y="637"/>
                    </a:lnTo>
                    <a:lnTo>
                      <a:pt x="45" y="653"/>
                    </a:lnTo>
                    <a:lnTo>
                      <a:pt x="49" y="669"/>
                    </a:lnTo>
                    <a:lnTo>
                      <a:pt x="54" y="683"/>
                    </a:lnTo>
                    <a:lnTo>
                      <a:pt x="60" y="697"/>
                    </a:lnTo>
                    <a:lnTo>
                      <a:pt x="66" y="711"/>
                    </a:lnTo>
                    <a:lnTo>
                      <a:pt x="73" y="724"/>
                    </a:lnTo>
                    <a:lnTo>
                      <a:pt x="80" y="737"/>
                    </a:lnTo>
                    <a:lnTo>
                      <a:pt x="88" y="748"/>
                    </a:lnTo>
                    <a:lnTo>
                      <a:pt x="95" y="760"/>
                    </a:lnTo>
                    <a:lnTo>
                      <a:pt x="104" y="769"/>
                    </a:lnTo>
                    <a:lnTo>
                      <a:pt x="113" y="779"/>
                    </a:lnTo>
                    <a:lnTo>
                      <a:pt x="122" y="788"/>
                    </a:lnTo>
                    <a:lnTo>
                      <a:pt x="132" y="795"/>
                    </a:lnTo>
                    <a:lnTo>
                      <a:pt x="142" y="802"/>
                    </a:lnTo>
                    <a:lnTo>
                      <a:pt x="153" y="808"/>
                    </a:lnTo>
                    <a:lnTo>
                      <a:pt x="163" y="813"/>
                    </a:lnTo>
                    <a:lnTo>
                      <a:pt x="175" y="817"/>
                    </a:lnTo>
                    <a:lnTo>
                      <a:pt x="187" y="820"/>
                    </a:lnTo>
                    <a:lnTo>
                      <a:pt x="202" y="822"/>
                    </a:lnTo>
                    <a:lnTo>
                      <a:pt x="217" y="823"/>
                    </a:lnTo>
                    <a:lnTo>
                      <a:pt x="228" y="823"/>
                    </a:lnTo>
                    <a:lnTo>
                      <a:pt x="240" y="821"/>
                    </a:lnTo>
                    <a:lnTo>
                      <a:pt x="251" y="819"/>
                    </a:lnTo>
                    <a:lnTo>
                      <a:pt x="262" y="817"/>
                    </a:lnTo>
                    <a:lnTo>
                      <a:pt x="273" y="813"/>
                    </a:lnTo>
                    <a:lnTo>
                      <a:pt x="284" y="808"/>
                    </a:lnTo>
                    <a:lnTo>
                      <a:pt x="296" y="803"/>
                    </a:lnTo>
                    <a:lnTo>
                      <a:pt x="307" y="797"/>
                    </a:lnTo>
                    <a:lnTo>
                      <a:pt x="318" y="790"/>
                    </a:lnTo>
                    <a:lnTo>
                      <a:pt x="329" y="782"/>
                    </a:lnTo>
                    <a:lnTo>
                      <a:pt x="339" y="775"/>
                    </a:lnTo>
                    <a:lnTo>
                      <a:pt x="349" y="766"/>
                    </a:lnTo>
                    <a:lnTo>
                      <a:pt x="360" y="756"/>
                    </a:lnTo>
                    <a:lnTo>
                      <a:pt x="370" y="746"/>
                    </a:lnTo>
                    <a:lnTo>
                      <a:pt x="380" y="735"/>
                    </a:lnTo>
                    <a:lnTo>
                      <a:pt x="390" y="724"/>
                    </a:lnTo>
                    <a:lnTo>
                      <a:pt x="408" y="699"/>
                    </a:lnTo>
                    <a:lnTo>
                      <a:pt x="427" y="673"/>
                    </a:lnTo>
                    <a:lnTo>
                      <a:pt x="443" y="644"/>
                    </a:lnTo>
                    <a:lnTo>
                      <a:pt x="458" y="614"/>
                    </a:lnTo>
                    <a:lnTo>
                      <a:pt x="472" y="582"/>
                    </a:lnTo>
                    <a:lnTo>
                      <a:pt x="485" y="548"/>
                    </a:lnTo>
                    <a:lnTo>
                      <a:pt x="496" y="512"/>
                    </a:lnTo>
                    <a:lnTo>
                      <a:pt x="505" y="476"/>
                    </a:lnTo>
                    <a:lnTo>
                      <a:pt x="509" y="456"/>
                    </a:lnTo>
                    <a:lnTo>
                      <a:pt x="512" y="436"/>
                    </a:lnTo>
                    <a:lnTo>
                      <a:pt x="515" y="416"/>
                    </a:lnTo>
                    <a:lnTo>
                      <a:pt x="517" y="396"/>
                    </a:lnTo>
                    <a:lnTo>
                      <a:pt x="519" y="376"/>
                    </a:lnTo>
                    <a:lnTo>
                      <a:pt x="520" y="357"/>
                    </a:lnTo>
                    <a:lnTo>
                      <a:pt x="521" y="339"/>
                    </a:lnTo>
                    <a:lnTo>
                      <a:pt x="521" y="319"/>
                    </a:lnTo>
                    <a:lnTo>
                      <a:pt x="520" y="301"/>
                    </a:lnTo>
                    <a:lnTo>
                      <a:pt x="519" y="281"/>
                    </a:lnTo>
                    <a:lnTo>
                      <a:pt x="516" y="264"/>
                    </a:lnTo>
                    <a:lnTo>
                      <a:pt x="513" y="246"/>
                    </a:lnTo>
                    <a:lnTo>
                      <a:pt x="510" y="229"/>
                    </a:lnTo>
                    <a:lnTo>
                      <a:pt x="507" y="211"/>
                    </a:lnTo>
                    <a:lnTo>
                      <a:pt x="502" y="195"/>
                    </a:lnTo>
                    <a:lnTo>
                      <a:pt x="497" y="179"/>
                    </a:lnTo>
                    <a:lnTo>
                      <a:pt x="492" y="164"/>
                    </a:lnTo>
                    <a:lnTo>
                      <a:pt x="485" y="149"/>
                    </a:lnTo>
                    <a:lnTo>
                      <a:pt x="480" y="136"/>
                    </a:lnTo>
                    <a:lnTo>
                      <a:pt x="472" y="123"/>
                    </a:lnTo>
                    <a:lnTo>
                      <a:pt x="466" y="111"/>
                    </a:lnTo>
                    <a:lnTo>
                      <a:pt x="457" y="99"/>
                    </a:lnTo>
                    <a:lnTo>
                      <a:pt x="449" y="88"/>
                    </a:lnTo>
                    <a:lnTo>
                      <a:pt x="441" y="78"/>
                    </a:lnTo>
                    <a:lnTo>
                      <a:pt x="432" y="70"/>
                    </a:lnTo>
                    <a:lnTo>
                      <a:pt x="422" y="61"/>
                    </a:lnTo>
                    <a:lnTo>
                      <a:pt x="413" y="54"/>
                    </a:lnTo>
                    <a:lnTo>
                      <a:pt x="403" y="47"/>
                    </a:lnTo>
                    <a:lnTo>
                      <a:pt x="393" y="42"/>
                    </a:lnTo>
                    <a:lnTo>
                      <a:pt x="383" y="37"/>
                    </a:lnTo>
                    <a:lnTo>
                      <a:pt x="372" y="33"/>
                    </a:lnTo>
                    <a:lnTo>
                      <a:pt x="360" y="30"/>
                    </a:lnTo>
                    <a:lnTo>
                      <a:pt x="346" y="28"/>
                    </a:lnTo>
                    <a:lnTo>
                      <a:pt x="3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1" name="Freeform 72"/>
              <p:cNvSpPr>
                <a:spLocks/>
              </p:cNvSpPr>
              <p:nvPr/>
            </p:nvSpPr>
            <p:spPr bwMode="auto">
              <a:xfrm>
                <a:off x="2366" y="1749"/>
                <a:ext cx="74" cy="107"/>
              </a:xfrm>
              <a:custGeom>
                <a:avLst/>
                <a:gdLst>
                  <a:gd name="T0" fmla="*/ 111 w 222"/>
                  <a:gd name="T1" fmla="*/ 319 h 319"/>
                  <a:gd name="T2" fmla="*/ 85 w 222"/>
                  <a:gd name="T3" fmla="*/ 313 h 319"/>
                  <a:gd name="T4" fmla="*/ 68 w 222"/>
                  <a:gd name="T5" fmla="*/ 308 h 319"/>
                  <a:gd name="T6" fmla="*/ 51 w 222"/>
                  <a:gd name="T7" fmla="*/ 300 h 319"/>
                  <a:gd name="T8" fmla="*/ 37 w 222"/>
                  <a:gd name="T9" fmla="*/ 290 h 319"/>
                  <a:gd name="T10" fmla="*/ 24 w 222"/>
                  <a:gd name="T11" fmla="*/ 277 h 319"/>
                  <a:gd name="T12" fmla="*/ 14 w 222"/>
                  <a:gd name="T13" fmla="*/ 259 h 319"/>
                  <a:gd name="T14" fmla="*/ 6 w 222"/>
                  <a:gd name="T15" fmla="*/ 240 h 319"/>
                  <a:gd name="T16" fmla="*/ 2 w 222"/>
                  <a:gd name="T17" fmla="*/ 220 h 319"/>
                  <a:gd name="T18" fmla="*/ 0 w 222"/>
                  <a:gd name="T19" fmla="*/ 200 h 319"/>
                  <a:gd name="T20" fmla="*/ 0 w 222"/>
                  <a:gd name="T21" fmla="*/ 178 h 319"/>
                  <a:gd name="T22" fmla="*/ 4 w 222"/>
                  <a:gd name="T23" fmla="*/ 148 h 319"/>
                  <a:gd name="T24" fmla="*/ 16 w 222"/>
                  <a:gd name="T25" fmla="*/ 109 h 319"/>
                  <a:gd name="T26" fmla="*/ 30 w 222"/>
                  <a:gd name="T27" fmla="*/ 74 h 319"/>
                  <a:gd name="T28" fmla="*/ 46 w 222"/>
                  <a:gd name="T29" fmla="*/ 43 h 319"/>
                  <a:gd name="T30" fmla="*/ 64 w 222"/>
                  <a:gd name="T31" fmla="*/ 13 h 319"/>
                  <a:gd name="T32" fmla="*/ 74 w 222"/>
                  <a:gd name="T33" fmla="*/ 1 h 319"/>
                  <a:gd name="T34" fmla="*/ 84 w 222"/>
                  <a:gd name="T35" fmla="*/ 0 h 319"/>
                  <a:gd name="T36" fmla="*/ 92 w 222"/>
                  <a:gd name="T37" fmla="*/ 7 h 319"/>
                  <a:gd name="T38" fmla="*/ 95 w 222"/>
                  <a:gd name="T39" fmla="*/ 16 h 319"/>
                  <a:gd name="T40" fmla="*/ 88 w 222"/>
                  <a:gd name="T41" fmla="*/ 27 h 319"/>
                  <a:gd name="T42" fmla="*/ 63 w 222"/>
                  <a:gd name="T43" fmla="*/ 67 h 319"/>
                  <a:gd name="T44" fmla="*/ 43 w 222"/>
                  <a:gd name="T45" fmla="*/ 114 h 319"/>
                  <a:gd name="T46" fmla="*/ 32 w 222"/>
                  <a:gd name="T47" fmla="*/ 149 h 319"/>
                  <a:gd name="T48" fmla="*/ 27 w 222"/>
                  <a:gd name="T49" fmla="*/ 186 h 319"/>
                  <a:gd name="T50" fmla="*/ 28 w 222"/>
                  <a:gd name="T51" fmla="*/ 214 h 319"/>
                  <a:gd name="T52" fmla="*/ 32 w 222"/>
                  <a:gd name="T53" fmla="*/ 231 h 319"/>
                  <a:gd name="T54" fmla="*/ 38 w 222"/>
                  <a:gd name="T55" fmla="*/ 247 h 319"/>
                  <a:gd name="T56" fmla="*/ 47 w 222"/>
                  <a:gd name="T57" fmla="*/ 260 h 319"/>
                  <a:gd name="T58" fmla="*/ 57 w 222"/>
                  <a:gd name="T59" fmla="*/ 271 h 319"/>
                  <a:gd name="T60" fmla="*/ 69 w 222"/>
                  <a:gd name="T61" fmla="*/ 279 h 319"/>
                  <a:gd name="T62" fmla="*/ 89 w 222"/>
                  <a:gd name="T63" fmla="*/ 287 h 319"/>
                  <a:gd name="T64" fmla="*/ 117 w 222"/>
                  <a:gd name="T65" fmla="*/ 292 h 319"/>
                  <a:gd name="T66" fmla="*/ 145 w 222"/>
                  <a:gd name="T67" fmla="*/ 291 h 319"/>
                  <a:gd name="T68" fmla="*/ 171 w 222"/>
                  <a:gd name="T69" fmla="*/ 287 h 319"/>
                  <a:gd name="T70" fmla="*/ 197 w 222"/>
                  <a:gd name="T71" fmla="*/ 281 h 319"/>
                  <a:gd name="T72" fmla="*/ 209 w 222"/>
                  <a:gd name="T73" fmla="*/ 279 h 319"/>
                  <a:gd name="T74" fmla="*/ 218 w 222"/>
                  <a:gd name="T75" fmla="*/ 283 h 319"/>
                  <a:gd name="T76" fmla="*/ 222 w 222"/>
                  <a:gd name="T77" fmla="*/ 293 h 319"/>
                  <a:gd name="T78" fmla="*/ 218 w 222"/>
                  <a:gd name="T79" fmla="*/ 301 h 319"/>
                  <a:gd name="T80" fmla="*/ 195 w 222"/>
                  <a:gd name="T81" fmla="*/ 310 h 319"/>
                  <a:gd name="T82" fmla="*/ 153 w 222"/>
                  <a:gd name="T83" fmla="*/ 3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19">
                    <a:moveTo>
                      <a:pt x="129" y="319"/>
                    </a:moveTo>
                    <a:lnTo>
                      <a:pt x="111" y="319"/>
                    </a:lnTo>
                    <a:lnTo>
                      <a:pt x="93" y="315"/>
                    </a:lnTo>
                    <a:lnTo>
                      <a:pt x="85" y="313"/>
                    </a:lnTo>
                    <a:lnTo>
                      <a:pt x="76" y="311"/>
                    </a:lnTo>
                    <a:lnTo>
                      <a:pt x="68" y="308"/>
                    </a:lnTo>
                    <a:lnTo>
                      <a:pt x="59" y="305"/>
                    </a:lnTo>
                    <a:lnTo>
                      <a:pt x="51" y="300"/>
                    </a:lnTo>
                    <a:lnTo>
                      <a:pt x="44" y="295"/>
                    </a:lnTo>
                    <a:lnTo>
                      <a:pt x="37" y="290"/>
                    </a:lnTo>
                    <a:lnTo>
                      <a:pt x="31" y="283"/>
                    </a:lnTo>
                    <a:lnTo>
                      <a:pt x="24" y="277"/>
                    </a:lnTo>
                    <a:lnTo>
                      <a:pt x="19" y="268"/>
                    </a:lnTo>
                    <a:lnTo>
                      <a:pt x="14" y="259"/>
                    </a:lnTo>
                    <a:lnTo>
                      <a:pt x="9" y="250"/>
                    </a:lnTo>
                    <a:lnTo>
                      <a:pt x="6" y="240"/>
                    </a:lnTo>
                    <a:lnTo>
                      <a:pt x="3" y="230"/>
                    </a:lnTo>
                    <a:lnTo>
                      <a:pt x="2" y="220"/>
                    </a:lnTo>
                    <a:lnTo>
                      <a:pt x="0" y="210"/>
                    </a:lnTo>
                    <a:lnTo>
                      <a:pt x="0" y="200"/>
                    </a:lnTo>
                    <a:lnTo>
                      <a:pt x="0" y="189"/>
                    </a:lnTo>
                    <a:lnTo>
                      <a:pt x="0" y="178"/>
                    </a:lnTo>
                    <a:lnTo>
                      <a:pt x="1" y="169"/>
                    </a:lnTo>
                    <a:lnTo>
                      <a:pt x="4" y="148"/>
                    </a:lnTo>
                    <a:lnTo>
                      <a:pt x="9" y="128"/>
                    </a:lnTo>
                    <a:lnTo>
                      <a:pt x="16" y="109"/>
                    </a:lnTo>
                    <a:lnTo>
                      <a:pt x="22" y="91"/>
                    </a:lnTo>
                    <a:lnTo>
                      <a:pt x="30" y="74"/>
                    </a:lnTo>
                    <a:lnTo>
                      <a:pt x="38" y="57"/>
                    </a:lnTo>
                    <a:lnTo>
                      <a:pt x="46" y="43"/>
                    </a:lnTo>
                    <a:lnTo>
                      <a:pt x="52" y="32"/>
                    </a:lnTo>
                    <a:lnTo>
                      <a:pt x="64" y="13"/>
                    </a:lnTo>
                    <a:lnTo>
                      <a:pt x="70" y="5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2"/>
                    </a:lnTo>
                    <a:lnTo>
                      <a:pt x="92" y="7"/>
                    </a:lnTo>
                    <a:lnTo>
                      <a:pt x="95" y="11"/>
                    </a:lnTo>
                    <a:lnTo>
                      <a:pt x="95" y="16"/>
                    </a:lnTo>
                    <a:lnTo>
                      <a:pt x="92" y="21"/>
                    </a:lnTo>
                    <a:lnTo>
                      <a:pt x="88" y="27"/>
                    </a:lnTo>
                    <a:lnTo>
                      <a:pt x="77" y="43"/>
                    </a:lnTo>
                    <a:lnTo>
                      <a:pt x="63" y="67"/>
                    </a:lnTo>
                    <a:lnTo>
                      <a:pt x="49" y="97"/>
                    </a:lnTo>
                    <a:lnTo>
                      <a:pt x="43" y="114"/>
                    </a:lnTo>
                    <a:lnTo>
                      <a:pt x="36" y="131"/>
                    </a:lnTo>
                    <a:lnTo>
                      <a:pt x="32" y="149"/>
                    </a:lnTo>
                    <a:lnTo>
                      <a:pt x="28" y="168"/>
                    </a:lnTo>
                    <a:lnTo>
                      <a:pt x="27" y="186"/>
                    </a:lnTo>
                    <a:lnTo>
                      <a:pt x="27" y="204"/>
                    </a:lnTo>
                    <a:lnTo>
                      <a:pt x="28" y="214"/>
                    </a:lnTo>
                    <a:lnTo>
                      <a:pt x="30" y="223"/>
                    </a:lnTo>
                    <a:lnTo>
                      <a:pt x="32" y="231"/>
                    </a:lnTo>
                    <a:lnTo>
                      <a:pt x="35" y="240"/>
                    </a:lnTo>
                    <a:lnTo>
                      <a:pt x="38" y="247"/>
                    </a:lnTo>
                    <a:lnTo>
                      <a:pt x="43" y="255"/>
                    </a:lnTo>
                    <a:lnTo>
                      <a:pt x="47" y="260"/>
                    </a:lnTo>
                    <a:lnTo>
                      <a:pt x="51" y="266"/>
                    </a:lnTo>
                    <a:lnTo>
                      <a:pt x="57" y="271"/>
                    </a:lnTo>
                    <a:lnTo>
                      <a:pt x="63" y="275"/>
                    </a:lnTo>
                    <a:lnTo>
                      <a:pt x="69" y="279"/>
                    </a:lnTo>
                    <a:lnTo>
                      <a:pt x="75" y="282"/>
                    </a:lnTo>
                    <a:lnTo>
                      <a:pt x="89" y="287"/>
                    </a:lnTo>
                    <a:lnTo>
                      <a:pt x="103" y="291"/>
                    </a:lnTo>
                    <a:lnTo>
                      <a:pt x="117" y="292"/>
                    </a:lnTo>
                    <a:lnTo>
                      <a:pt x="131" y="292"/>
                    </a:lnTo>
                    <a:lnTo>
                      <a:pt x="145" y="291"/>
                    </a:lnTo>
                    <a:lnTo>
                      <a:pt x="158" y="290"/>
                    </a:lnTo>
                    <a:lnTo>
                      <a:pt x="171" y="287"/>
                    </a:lnTo>
                    <a:lnTo>
                      <a:pt x="182" y="285"/>
                    </a:lnTo>
                    <a:lnTo>
                      <a:pt x="197" y="281"/>
                    </a:lnTo>
                    <a:lnTo>
                      <a:pt x="204" y="279"/>
                    </a:lnTo>
                    <a:lnTo>
                      <a:pt x="209" y="279"/>
                    </a:lnTo>
                    <a:lnTo>
                      <a:pt x="214" y="280"/>
                    </a:lnTo>
                    <a:lnTo>
                      <a:pt x="218" y="283"/>
                    </a:lnTo>
                    <a:lnTo>
                      <a:pt x="221" y="287"/>
                    </a:lnTo>
                    <a:lnTo>
                      <a:pt x="222" y="293"/>
                    </a:lnTo>
                    <a:lnTo>
                      <a:pt x="221" y="298"/>
                    </a:lnTo>
                    <a:lnTo>
                      <a:pt x="218" y="301"/>
                    </a:lnTo>
                    <a:lnTo>
                      <a:pt x="212" y="305"/>
                    </a:lnTo>
                    <a:lnTo>
                      <a:pt x="195" y="310"/>
                    </a:lnTo>
                    <a:lnTo>
                      <a:pt x="174" y="314"/>
                    </a:lnTo>
                    <a:lnTo>
                      <a:pt x="153" y="318"/>
                    </a:lnTo>
                    <a:lnTo>
                      <a:pt x="129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2" name="Freeform 73"/>
              <p:cNvSpPr>
                <a:spLocks/>
              </p:cNvSpPr>
              <p:nvPr/>
            </p:nvSpPr>
            <p:spPr bwMode="auto">
              <a:xfrm>
                <a:off x="2453" y="1753"/>
                <a:ext cx="53" cy="71"/>
              </a:xfrm>
              <a:custGeom>
                <a:avLst/>
                <a:gdLst>
                  <a:gd name="T0" fmla="*/ 13 w 159"/>
                  <a:gd name="T1" fmla="*/ 214 h 214"/>
                  <a:gd name="T2" fmla="*/ 8 w 159"/>
                  <a:gd name="T3" fmla="*/ 214 h 214"/>
                  <a:gd name="T4" fmla="*/ 5 w 159"/>
                  <a:gd name="T5" fmla="*/ 211 h 214"/>
                  <a:gd name="T6" fmla="*/ 1 w 159"/>
                  <a:gd name="T7" fmla="*/ 207 h 214"/>
                  <a:gd name="T8" fmla="*/ 0 w 159"/>
                  <a:gd name="T9" fmla="*/ 203 h 214"/>
                  <a:gd name="T10" fmla="*/ 0 w 159"/>
                  <a:gd name="T11" fmla="*/ 197 h 214"/>
                  <a:gd name="T12" fmla="*/ 2 w 159"/>
                  <a:gd name="T13" fmla="*/ 193 h 214"/>
                  <a:gd name="T14" fmla="*/ 135 w 159"/>
                  <a:gd name="T15" fmla="*/ 6 h 214"/>
                  <a:gd name="T16" fmla="*/ 138 w 159"/>
                  <a:gd name="T17" fmla="*/ 2 h 214"/>
                  <a:gd name="T18" fmla="*/ 143 w 159"/>
                  <a:gd name="T19" fmla="*/ 0 h 214"/>
                  <a:gd name="T20" fmla="*/ 149 w 159"/>
                  <a:gd name="T21" fmla="*/ 1 h 214"/>
                  <a:gd name="T22" fmla="*/ 153 w 159"/>
                  <a:gd name="T23" fmla="*/ 3 h 214"/>
                  <a:gd name="T24" fmla="*/ 156 w 159"/>
                  <a:gd name="T25" fmla="*/ 6 h 214"/>
                  <a:gd name="T26" fmla="*/ 159 w 159"/>
                  <a:gd name="T27" fmla="*/ 12 h 214"/>
                  <a:gd name="T28" fmla="*/ 159 w 159"/>
                  <a:gd name="T29" fmla="*/ 16 h 214"/>
                  <a:gd name="T30" fmla="*/ 156 w 159"/>
                  <a:gd name="T31" fmla="*/ 22 h 214"/>
                  <a:gd name="T32" fmla="*/ 24 w 159"/>
                  <a:gd name="T33" fmla="*/ 208 h 214"/>
                  <a:gd name="T34" fmla="*/ 21 w 159"/>
                  <a:gd name="T35" fmla="*/ 210 h 214"/>
                  <a:gd name="T36" fmla="*/ 19 w 159"/>
                  <a:gd name="T37" fmla="*/ 213 h 214"/>
                  <a:gd name="T38" fmla="*/ 16 w 159"/>
                  <a:gd name="T39" fmla="*/ 214 h 214"/>
                  <a:gd name="T40" fmla="*/ 13 w 159"/>
                  <a:gd name="T41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9" h="214">
                    <a:moveTo>
                      <a:pt x="13" y="214"/>
                    </a:moveTo>
                    <a:lnTo>
                      <a:pt x="8" y="214"/>
                    </a:lnTo>
                    <a:lnTo>
                      <a:pt x="5" y="211"/>
                    </a:lnTo>
                    <a:lnTo>
                      <a:pt x="1" y="207"/>
                    </a:lnTo>
                    <a:lnTo>
                      <a:pt x="0" y="203"/>
                    </a:lnTo>
                    <a:lnTo>
                      <a:pt x="0" y="197"/>
                    </a:lnTo>
                    <a:lnTo>
                      <a:pt x="2" y="193"/>
                    </a:lnTo>
                    <a:lnTo>
                      <a:pt x="135" y="6"/>
                    </a:lnTo>
                    <a:lnTo>
                      <a:pt x="138" y="2"/>
                    </a:lnTo>
                    <a:lnTo>
                      <a:pt x="143" y="0"/>
                    </a:lnTo>
                    <a:lnTo>
                      <a:pt x="149" y="1"/>
                    </a:lnTo>
                    <a:lnTo>
                      <a:pt x="153" y="3"/>
                    </a:lnTo>
                    <a:lnTo>
                      <a:pt x="156" y="6"/>
                    </a:lnTo>
                    <a:lnTo>
                      <a:pt x="159" y="12"/>
                    </a:lnTo>
                    <a:lnTo>
                      <a:pt x="159" y="16"/>
                    </a:lnTo>
                    <a:lnTo>
                      <a:pt x="156" y="22"/>
                    </a:lnTo>
                    <a:lnTo>
                      <a:pt x="24" y="208"/>
                    </a:lnTo>
                    <a:lnTo>
                      <a:pt x="21" y="210"/>
                    </a:lnTo>
                    <a:lnTo>
                      <a:pt x="19" y="213"/>
                    </a:lnTo>
                    <a:lnTo>
                      <a:pt x="16" y="214"/>
                    </a:lnTo>
                    <a:lnTo>
                      <a:pt x="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3" name="Freeform 74"/>
              <p:cNvSpPr>
                <a:spLocks/>
              </p:cNvSpPr>
              <p:nvPr/>
            </p:nvSpPr>
            <p:spPr bwMode="auto">
              <a:xfrm>
                <a:off x="2519" y="1760"/>
                <a:ext cx="27" cy="62"/>
              </a:xfrm>
              <a:custGeom>
                <a:avLst/>
                <a:gdLst>
                  <a:gd name="T0" fmla="*/ 12 w 82"/>
                  <a:gd name="T1" fmla="*/ 184 h 184"/>
                  <a:gd name="T2" fmla="*/ 10 w 82"/>
                  <a:gd name="T3" fmla="*/ 183 h 184"/>
                  <a:gd name="T4" fmla="*/ 8 w 82"/>
                  <a:gd name="T5" fmla="*/ 183 h 184"/>
                  <a:gd name="T6" fmla="*/ 4 w 82"/>
                  <a:gd name="T7" fmla="*/ 180 h 184"/>
                  <a:gd name="T8" fmla="*/ 1 w 82"/>
                  <a:gd name="T9" fmla="*/ 176 h 184"/>
                  <a:gd name="T10" fmla="*/ 0 w 82"/>
                  <a:gd name="T11" fmla="*/ 171 h 184"/>
                  <a:gd name="T12" fmla="*/ 0 w 82"/>
                  <a:gd name="T13" fmla="*/ 166 h 184"/>
                  <a:gd name="T14" fmla="*/ 55 w 82"/>
                  <a:gd name="T15" fmla="*/ 8 h 184"/>
                  <a:gd name="T16" fmla="*/ 58 w 82"/>
                  <a:gd name="T17" fmla="*/ 4 h 184"/>
                  <a:gd name="T18" fmla="*/ 62 w 82"/>
                  <a:gd name="T19" fmla="*/ 1 h 184"/>
                  <a:gd name="T20" fmla="*/ 66 w 82"/>
                  <a:gd name="T21" fmla="*/ 0 h 184"/>
                  <a:gd name="T22" fmla="*/ 72 w 82"/>
                  <a:gd name="T23" fmla="*/ 0 h 184"/>
                  <a:gd name="T24" fmla="*/ 76 w 82"/>
                  <a:gd name="T25" fmla="*/ 3 h 184"/>
                  <a:gd name="T26" fmla="*/ 79 w 82"/>
                  <a:gd name="T27" fmla="*/ 7 h 184"/>
                  <a:gd name="T28" fmla="*/ 82 w 82"/>
                  <a:gd name="T29" fmla="*/ 11 h 184"/>
                  <a:gd name="T30" fmla="*/ 81 w 82"/>
                  <a:gd name="T31" fmla="*/ 17 h 184"/>
                  <a:gd name="T32" fmla="*/ 25 w 82"/>
                  <a:gd name="T33" fmla="*/ 174 h 184"/>
                  <a:gd name="T34" fmla="*/ 23 w 82"/>
                  <a:gd name="T35" fmla="*/ 179 h 184"/>
                  <a:gd name="T36" fmla="*/ 20 w 82"/>
                  <a:gd name="T37" fmla="*/ 181 h 184"/>
                  <a:gd name="T38" fmla="*/ 17 w 82"/>
                  <a:gd name="T39" fmla="*/ 183 h 184"/>
                  <a:gd name="T40" fmla="*/ 12 w 82"/>
                  <a:gd name="T4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84">
                    <a:moveTo>
                      <a:pt x="12" y="184"/>
                    </a:moveTo>
                    <a:lnTo>
                      <a:pt x="10" y="183"/>
                    </a:lnTo>
                    <a:lnTo>
                      <a:pt x="8" y="183"/>
                    </a:lnTo>
                    <a:lnTo>
                      <a:pt x="4" y="180"/>
                    </a:lnTo>
                    <a:lnTo>
                      <a:pt x="1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55" y="8"/>
                    </a:lnTo>
                    <a:lnTo>
                      <a:pt x="58" y="4"/>
                    </a:lnTo>
                    <a:lnTo>
                      <a:pt x="62" y="1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6" y="3"/>
                    </a:lnTo>
                    <a:lnTo>
                      <a:pt x="79" y="7"/>
                    </a:lnTo>
                    <a:lnTo>
                      <a:pt x="82" y="11"/>
                    </a:lnTo>
                    <a:lnTo>
                      <a:pt x="81" y="17"/>
                    </a:lnTo>
                    <a:lnTo>
                      <a:pt x="25" y="174"/>
                    </a:lnTo>
                    <a:lnTo>
                      <a:pt x="23" y="179"/>
                    </a:lnTo>
                    <a:lnTo>
                      <a:pt x="20" y="181"/>
                    </a:lnTo>
                    <a:lnTo>
                      <a:pt x="17" y="183"/>
                    </a:lnTo>
                    <a:lnTo>
                      <a:pt x="12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4" name="Freeform 75"/>
              <p:cNvSpPr>
                <a:spLocks/>
              </p:cNvSpPr>
              <p:nvPr/>
            </p:nvSpPr>
            <p:spPr bwMode="auto">
              <a:xfrm>
                <a:off x="1630" y="1645"/>
                <a:ext cx="71" cy="249"/>
              </a:xfrm>
              <a:custGeom>
                <a:avLst/>
                <a:gdLst>
                  <a:gd name="T0" fmla="*/ 87 w 212"/>
                  <a:gd name="T1" fmla="*/ 749 h 749"/>
                  <a:gd name="T2" fmla="*/ 87 w 212"/>
                  <a:gd name="T3" fmla="*/ 749 h 749"/>
                  <a:gd name="T4" fmla="*/ 87 w 212"/>
                  <a:gd name="T5" fmla="*/ 749 h 749"/>
                  <a:gd name="T6" fmla="*/ 81 w 212"/>
                  <a:gd name="T7" fmla="*/ 748 h 749"/>
                  <a:gd name="T8" fmla="*/ 77 w 212"/>
                  <a:gd name="T9" fmla="*/ 746 h 749"/>
                  <a:gd name="T10" fmla="*/ 75 w 212"/>
                  <a:gd name="T11" fmla="*/ 742 h 749"/>
                  <a:gd name="T12" fmla="*/ 73 w 212"/>
                  <a:gd name="T13" fmla="*/ 737 h 749"/>
                  <a:gd name="T14" fmla="*/ 0 w 212"/>
                  <a:gd name="T15" fmla="*/ 238 h 749"/>
                  <a:gd name="T16" fmla="*/ 0 w 212"/>
                  <a:gd name="T17" fmla="*/ 232 h 749"/>
                  <a:gd name="T18" fmla="*/ 3 w 212"/>
                  <a:gd name="T19" fmla="*/ 228 h 749"/>
                  <a:gd name="T20" fmla="*/ 7 w 212"/>
                  <a:gd name="T21" fmla="*/ 225 h 749"/>
                  <a:gd name="T22" fmla="*/ 11 w 212"/>
                  <a:gd name="T23" fmla="*/ 222 h 749"/>
                  <a:gd name="T24" fmla="*/ 17 w 212"/>
                  <a:gd name="T25" fmla="*/ 222 h 749"/>
                  <a:gd name="T26" fmla="*/ 22 w 212"/>
                  <a:gd name="T27" fmla="*/ 225 h 749"/>
                  <a:gd name="T28" fmla="*/ 25 w 212"/>
                  <a:gd name="T29" fmla="*/ 229 h 749"/>
                  <a:gd name="T30" fmla="*/ 27 w 212"/>
                  <a:gd name="T31" fmla="*/ 233 h 749"/>
                  <a:gd name="T32" fmla="*/ 87 w 212"/>
                  <a:gd name="T33" fmla="*/ 645 h 749"/>
                  <a:gd name="T34" fmla="*/ 186 w 212"/>
                  <a:gd name="T35" fmla="*/ 12 h 749"/>
                  <a:gd name="T36" fmla="*/ 187 w 212"/>
                  <a:gd name="T37" fmla="*/ 7 h 749"/>
                  <a:gd name="T38" fmla="*/ 192 w 212"/>
                  <a:gd name="T39" fmla="*/ 2 h 749"/>
                  <a:gd name="T40" fmla="*/ 196 w 212"/>
                  <a:gd name="T41" fmla="*/ 0 h 749"/>
                  <a:gd name="T42" fmla="*/ 201 w 212"/>
                  <a:gd name="T43" fmla="*/ 0 h 749"/>
                  <a:gd name="T44" fmla="*/ 207 w 212"/>
                  <a:gd name="T45" fmla="*/ 2 h 749"/>
                  <a:gd name="T46" fmla="*/ 210 w 212"/>
                  <a:gd name="T47" fmla="*/ 5 h 749"/>
                  <a:gd name="T48" fmla="*/ 212 w 212"/>
                  <a:gd name="T49" fmla="*/ 10 h 749"/>
                  <a:gd name="T50" fmla="*/ 212 w 212"/>
                  <a:gd name="T51" fmla="*/ 15 h 749"/>
                  <a:gd name="T52" fmla="*/ 100 w 212"/>
                  <a:gd name="T53" fmla="*/ 737 h 749"/>
                  <a:gd name="T54" fmla="*/ 99 w 212"/>
                  <a:gd name="T55" fmla="*/ 742 h 749"/>
                  <a:gd name="T56" fmla="*/ 95 w 212"/>
                  <a:gd name="T57" fmla="*/ 746 h 749"/>
                  <a:gd name="T58" fmla="*/ 91 w 212"/>
                  <a:gd name="T59" fmla="*/ 748 h 749"/>
                  <a:gd name="T60" fmla="*/ 87 w 212"/>
                  <a:gd name="T61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2" h="749">
                    <a:moveTo>
                      <a:pt x="87" y="749"/>
                    </a:moveTo>
                    <a:lnTo>
                      <a:pt x="87" y="749"/>
                    </a:lnTo>
                    <a:lnTo>
                      <a:pt x="87" y="749"/>
                    </a:lnTo>
                    <a:lnTo>
                      <a:pt x="81" y="748"/>
                    </a:lnTo>
                    <a:lnTo>
                      <a:pt x="77" y="746"/>
                    </a:lnTo>
                    <a:lnTo>
                      <a:pt x="75" y="742"/>
                    </a:lnTo>
                    <a:lnTo>
                      <a:pt x="73" y="737"/>
                    </a:lnTo>
                    <a:lnTo>
                      <a:pt x="0" y="238"/>
                    </a:lnTo>
                    <a:lnTo>
                      <a:pt x="0" y="232"/>
                    </a:lnTo>
                    <a:lnTo>
                      <a:pt x="3" y="228"/>
                    </a:lnTo>
                    <a:lnTo>
                      <a:pt x="7" y="225"/>
                    </a:lnTo>
                    <a:lnTo>
                      <a:pt x="11" y="222"/>
                    </a:lnTo>
                    <a:lnTo>
                      <a:pt x="17" y="222"/>
                    </a:lnTo>
                    <a:lnTo>
                      <a:pt x="22" y="225"/>
                    </a:lnTo>
                    <a:lnTo>
                      <a:pt x="25" y="229"/>
                    </a:lnTo>
                    <a:lnTo>
                      <a:pt x="27" y="233"/>
                    </a:lnTo>
                    <a:lnTo>
                      <a:pt x="87" y="645"/>
                    </a:lnTo>
                    <a:lnTo>
                      <a:pt x="186" y="12"/>
                    </a:lnTo>
                    <a:lnTo>
                      <a:pt x="187" y="7"/>
                    </a:lnTo>
                    <a:lnTo>
                      <a:pt x="192" y="2"/>
                    </a:lnTo>
                    <a:lnTo>
                      <a:pt x="196" y="0"/>
                    </a:lnTo>
                    <a:lnTo>
                      <a:pt x="201" y="0"/>
                    </a:lnTo>
                    <a:lnTo>
                      <a:pt x="207" y="2"/>
                    </a:lnTo>
                    <a:lnTo>
                      <a:pt x="210" y="5"/>
                    </a:lnTo>
                    <a:lnTo>
                      <a:pt x="212" y="10"/>
                    </a:lnTo>
                    <a:lnTo>
                      <a:pt x="212" y="15"/>
                    </a:lnTo>
                    <a:lnTo>
                      <a:pt x="100" y="737"/>
                    </a:lnTo>
                    <a:lnTo>
                      <a:pt x="99" y="742"/>
                    </a:lnTo>
                    <a:lnTo>
                      <a:pt x="95" y="746"/>
                    </a:lnTo>
                    <a:lnTo>
                      <a:pt x="91" y="748"/>
                    </a:lnTo>
                    <a:lnTo>
                      <a:pt x="87" y="7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5" name="Freeform 76"/>
              <p:cNvSpPr>
                <a:spLocks/>
              </p:cNvSpPr>
              <p:nvPr/>
            </p:nvSpPr>
            <p:spPr bwMode="auto">
              <a:xfrm>
                <a:off x="1763" y="2251"/>
                <a:ext cx="489" cy="847"/>
              </a:xfrm>
              <a:custGeom>
                <a:avLst/>
                <a:gdLst>
                  <a:gd name="T0" fmla="*/ 1455 w 1467"/>
                  <a:gd name="T1" fmla="*/ 2539 h 2539"/>
                  <a:gd name="T2" fmla="*/ 1450 w 1467"/>
                  <a:gd name="T3" fmla="*/ 2539 h 2539"/>
                  <a:gd name="T4" fmla="*/ 1447 w 1467"/>
                  <a:gd name="T5" fmla="*/ 2538 h 2539"/>
                  <a:gd name="T6" fmla="*/ 1445 w 1467"/>
                  <a:gd name="T7" fmla="*/ 2536 h 2539"/>
                  <a:gd name="T8" fmla="*/ 1443 w 1467"/>
                  <a:gd name="T9" fmla="*/ 2533 h 2539"/>
                  <a:gd name="T10" fmla="*/ 2 w 1467"/>
                  <a:gd name="T11" fmla="*/ 21 h 2539"/>
                  <a:gd name="T12" fmla="*/ 0 w 1467"/>
                  <a:gd name="T13" fmla="*/ 15 h 2539"/>
                  <a:gd name="T14" fmla="*/ 0 w 1467"/>
                  <a:gd name="T15" fmla="*/ 10 h 2539"/>
                  <a:gd name="T16" fmla="*/ 2 w 1467"/>
                  <a:gd name="T17" fmla="*/ 5 h 2539"/>
                  <a:gd name="T18" fmla="*/ 6 w 1467"/>
                  <a:gd name="T19" fmla="*/ 2 h 2539"/>
                  <a:gd name="T20" fmla="*/ 12 w 1467"/>
                  <a:gd name="T21" fmla="*/ 0 h 2539"/>
                  <a:gd name="T22" fmla="*/ 17 w 1467"/>
                  <a:gd name="T23" fmla="*/ 0 h 2539"/>
                  <a:gd name="T24" fmla="*/ 22 w 1467"/>
                  <a:gd name="T25" fmla="*/ 3 h 2539"/>
                  <a:gd name="T26" fmla="*/ 25 w 1467"/>
                  <a:gd name="T27" fmla="*/ 7 h 2539"/>
                  <a:gd name="T28" fmla="*/ 1465 w 1467"/>
                  <a:gd name="T29" fmla="*/ 2519 h 2539"/>
                  <a:gd name="T30" fmla="*/ 1467 w 1467"/>
                  <a:gd name="T31" fmla="*/ 2524 h 2539"/>
                  <a:gd name="T32" fmla="*/ 1467 w 1467"/>
                  <a:gd name="T33" fmla="*/ 2529 h 2539"/>
                  <a:gd name="T34" fmla="*/ 1465 w 1467"/>
                  <a:gd name="T35" fmla="*/ 2534 h 2539"/>
                  <a:gd name="T36" fmla="*/ 1461 w 1467"/>
                  <a:gd name="T37" fmla="*/ 2538 h 2539"/>
                  <a:gd name="T38" fmla="*/ 1458 w 1467"/>
                  <a:gd name="T39" fmla="*/ 2539 h 2539"/>
                  <a:gd name="T40" fmla="*/ 1455 w 1467"/>
                  <a:gd name="T41" fmla="*/ 2539 h 2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7" h="2539">
                    <a:moveTo>
                      <a:pt x="1455" y="2539"/>
                    </a:moveTo>
                    <a:lnTo>
                      <a:pt x="1450" y="2539"/>
                    </a:lnTo>
                    <a:lnTo>
                      <a:pt x="1447" y="2538"/>
                    </a:lnTo>
                    <a:lnTo>
                      <a:pt x="1445" y="2536"/>
                    </a:lnTo>
                    <a:lnTo>
                      <a:pt x="1443" y="2533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65" y="2519"/>
                    </a:lnTo>
                    <a:lnTo>
                      <a:pt x="1467" y="2524"/>
                    </a:lnTo>
                    <a:lnTo>
                      <a:pt x="1467" y="2529"/>
                    </a:lnTo>
                    <a:lnTo>
                      <a:pt x="1465" y="2534"/>
                    </a:lnTo>
                    <a:lnTo>
                      <a:pt x="1461" y="2538"/>
                    </a:lnTo>
                    <a:lnTo>
                      <a:pt x="1458" y="2539"/>
                    </a:lnTo>
                    <a:lnTo>
                      <a:pt x="1455" y="2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6" name="Freeform 77"/>
              <p:cNvSpPr>
                <a:spLocks/>
              </p:cNvSpPr>
              <p:nvPr/>
            </p:nvSpPr>
            <p:spPr bwMode="auto">
              <a:xfrm>
                <a:off x="1724" y="2280"/>
                <a:ext cx="467" cy="803"/>
              </a:xfrm>
              <a:custGeom>
                <a:avLst/>
                <a:gdLst>
                  <a:gd name="T0" fmla="*/ 1388 w 1401"/>
                  <a:gd name="T1" fmla="*/ 2410 h 2410"/>
                  <a:gd name="T2" fmla="*/ 1385 w 1401"/>
                  <a:gd name="T3" fmla="*/ 2410 h 2410"/>
                  <a:gd name="T4" fmla="*/ 1381 w 1401"/>
                  <a:gd name="T5" fmla="*/ 2409 h 2410"/>
                  <a:gd name="T6" fmla="*/ 1378 w 1401"/>
                  <a:gd name="T7" fmla="*/ 2407 h 2410"/>
                  <a:gd name="T8" fmla="*/ 1376 w 1401"/>
                  <a:gd name="T9" fmla="*/ 2403 h 2410"/>
                  <a:gd name="T10" fmla="*/ 1 w 1401"/>
                  <a:gd name="T11" fmla="*/ 20 h 2410"/>
                  <a:gd name="T12" fmla="*/ 0 w 1401"/>
                  <a:gd name="T13" fmla="*/ 15 h 2410"/>
                  <a:gd name="T14" fmla="*/ 0 w 1401"/>
                  <a:gd name="T15" fmla="*/ 10 h 2410"/>
                  <a:gd name="T16" fmla="*/ 2 w 1401"/>
                  <a:gd name="T17" fmla="*/ 6 h 2410"/>
                  <a:gd name="T18" fmla="*/ 7 w 1401"/>
                  <a:gd name="T19" fmla="*/ 1 h 2410"/>
                  <a:gd name="T20" fmla="*/ 12 w 1401"/>
                  <a:gd name="T21" fmla="*/ 0 h 2410"/>
                  <a:gd name="T22" fmla="*/ 18 w 1401"/>
                  <a:gd name="T23" fmla="*/ 0 h 2410"/>
                  <a:gd name="T24" fmla="*/ 22 w 1401"/>
                  <a:gd name="T25" fmla="*/ 3 h 2410"/>
                  <a:gd name="T26" fmla="*/ 25 w 1401"/>
                  <a:gd name="T27" fmla="*/ 7 h 2410"/>
                  <a:gd name="T28" fmla="*/ 1400 w 1401"/>
                  <a:gd name="T29" fmla="*/ 2390 h 2410"/>
                  <a:gd name="T30" fmla="*/ 1401 w 1401"/>
                  <a:gd name="T31" fmla="*/ 2395 h 2410"/>
                  <a:gd name="T32" fmla="*/ 1401 w 1401"/>
                  <a:gd name="T33" fmla="*/ 2400 h 2410"/>
                  <a:gd name="T34" fmla="*/ 1399 w 1401"/>
                  <a:gd name="T35" fmla="*/ 2404 h 2410"/>
                  <a:gd name="T36" fmla="*/ 1394 w 1401"/>
                  <a:gd name="T37" fmla="*/ 2409 h 2410"/>
                  <a:gd name="T38" fmla="*/ 1391 w 1401"/>
                  <a:gd name="T39" fmla="*/ 2410 h 2410"/>
                  <a:gd name="T40" fmla="*/ 1388 w 1401"/>
                  <a:gd name="T41" fmla="*/ 241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1" h="2410">
                    <a:moveTo>
                      <a:pt x="1388" y="2410"/>
                    </a:moveTo>
                    <a:lnTo>
                      <a:pt x="1385" y="2410"/>
                    </a:lnTo>
                    <a:lnTo>
                      <a:pt x="1381" y="2409"/>
                    </a:lnTo>
                    <a:lnTo>
                      <a:pt x="1378" y="2407"/>
                    </a:lnTo>
                    <a:lnTo>
                      <a:pt x="1376" y="2403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00" y="2390"/>
                    </a:lnTo>
                    <a:lnTo>
                      <a:pt x="1401" y="2395"/>
                    </a:lnTo>
                    <a:lnTo>
                      <a:pt x="1401" y="2400"/>
                    </a:lnTo>
                    <a:lnTo>
                      <a:pt x="1399" y="2404"/>
                    </a:lnTo>
                    <a:lnTo>
                      <a:pt x="1394" y="2409"/>
                    </a:lnTo>
                    <a:lnTo>
                      <a:pt x="1391" y="2410"/>
                    </a:lnTo>
                    <a:lnTo>
                      <a:pt x="1388" y="2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7" name="Freeform 78"/>
              <p:cNvSpPr>
                <a:spLocks/>
              </p:cNvSpPr>
              <p:nvPr/>
            </p:nvSpPr>
            <p:spPr bwMode="auto">
              <a:xfrm>
                <a:off x="1564" y="2590"/>
                <a:ext cx="270" cy="408"/>
              </a:xfrm>
              <a:custGeom>
                <a:avLst/>
                <a:gdLst>
                  <a:gd name="T0" fmla="*/ 9 w 810"/>
                  <a:gd name="T1" fmla="*/ 1224 h 1224"/>
                  <a:gd name="T2" fmla="*/ 2 w 810"/>
                  <a:gd name="T3" fmla="*/ 1219 h 1224"/>
                  <a:gd name="T4" fmla="*/ 0 w 810"/>
                  <a:gd name="T5" fmla="*/ 1209 h 1224"/>
                  <a:gd name="T6" fmla="*/ 5 w 810"/>
                  <a:gd name="T7" fmla="*/ 1200 h 1224"/>
                  <a:gd name="T8" fmla="*/ 40 w 810"/>
                  <a:gd name="T9" fmla="*/ 1190 h 1224"/>
                  <a:gd name="T10" fmla="*/ 163 w 810"/>
                  <a:gd name="T11" fmla="*/ 1156 h 1224"/>
                  <a:gd name="T12" fmla="*/ 278 w 810"/>
                  <a:gd name="T13" fmla="*/ 1118 h 1224"/>
                  <a:gd name="T14" fmla="*/ 371 w 810"/>
                  <a:gd name="T15" fmla="*/ 1083 h 1224"/>
                  <a:gd name="T16" fmla="*/ 434 w 810"/>
                  <a:gd name="T17" fmla="*/ 1054 h 1224"/>
                  <a:gd name="T18" fmla="*/ 494 w 810"/>
                  <a:gd name="T19" fmla="*/ 1025 h 1224"/>
                  <a:gd name="T20" fmla="*/ 551 w 810"/>
                  <a:gd name="T21" fmla="*/ 993 h 1224"/>
                  <a:gd name="T22" fmla="*/ 603 w 810"/>
                  <a:gd name="T23" fmla="*/ 957 h 1224"/>
                  <a:gd name="T24" fmla="*/ 648 w 810"/>
                  <a:gd name="T25" fmla="*/ 921 h 1224"/>
                  <a:gd name="T26" fmla="*/ 683 w 810"/>
                  <a:gd name="T27" fmla="*/ 881 h 1224"/>
                  <a:gd name="T28" fmla="*/ 709 w 810"/>
                  <a:gd name="T29" fmla="*/ 840 h 1224"/>
                  <a:gd name="T30" fmla="*/ 732 w 810"/>
                  <a:gd name="T31" fmla="*/ 765 h 1224"/>
                  <a:gd name="T32" fmla="*/ 754 w 810"/>
                  <a:gd name="T33" fmla="*/ 667 h 1224"/>
                  <a:gd name="T34" fmla="*/ 771 w 810"/>
                  <a:gd name="T35" fmla="*/ 576 h 1224"/>
                  <a:gd name="T36" fmla="*/ 779 w 810"/>
                  <a:gd name="T37" fmla="*/ 492 h 1224"/>
                  <a:gd name="T38" fmla="*/ 781 w 810"/>
                  <a:gd name="T39" fmla="*/ 416 h 1224"/>
                  <a:gd name="T40" fmla="*/ 778 w 810"/>
                  <a:gd name="T41" fmla="*/ 348 h 1224"/>
                  <a:gd name="T42" fmla="*/ 772 w 810"/>
                  <a:gd name="T43" fmla="*/ 287 h 1224"/>
                  <a:gd name="T44" fmla="*/ 762 w 810"/>
                  <a:gd name="T45" fmla="*/ 233 h 1224"/>
                  <a:gd name="T46" fmla="*/ 749 w 810"/>
                  <a:gd name="T47" fmla="*/ 184 h 1224"/>
                  <a:gd name="T48" fmla="*/ 735 w 810"/>
                  <a:gd name="T49" fmla="*/ 143 h 1224"/>
                  <a:gd name="T50" fmla="*/ 720 w 810"/>
                  <a:gd name="T51" fmla="*/ 109 h 1224"/>
                  <a:gd name="T52" fmla="*/ 706 w 810"/>
                  <a:gd name="T53" fmla="*/ 81 h 1224"/>
                  <a:gd name="T54" fmla="*/ 686 w 810"/>
                  <a:gd name="T55" fmla="*/ 48 h 1224"/>
                  <a:gd name="T56" fmla="*/ 669 w 810"/>
                  <a:gd name="T57" fmla="*/ 26 h 1224"/>
                  <a:gd name="T58" fmla="*/ 663 w 810"/>
                  <a:gd name="T59" fmla="*/ 19 h 1224"/>
                  <a:gd name="T60" fmla="*/ 663 w 810"/>
                  <a:gd name="T61" fmla="*/ 8 h 1224"/>
                  <a:gd name="T62" fmla="*/ 670 w 810"/>
                  <a:gd name="T63" fmla="*/ 1 h 1224"/>
                  <a:gd name="T64" fmla="*/ 680 w 810"/>
                  <a:gd name="T65" fmla="*/ 1 h 1224"/>
                  <a:gd name="T66" fmla="*/ 689 w 810"/>
                  <a:gd name="T67" fmla="*/ 8 h 1224"/>
                  <a:gd name="T68" fmla="*/ 709 w 810"/>
                  <a:gd name="T69" fmla="*/ 33 h 1224"/>
                  <a:gd name="T70" fmla="*/ 730 w 810"/>
                  <a:gd name="T71" fmla="*/ 67 h 1224"/>
                  <a:gd name="T72" fmla="*/ 746 w 810"/>
                  <a:gd name="T73" fmla="*/ 96 h 1224"/>
                  <a:gd name="T74" fmla="*/ 761 w 810"/>
                  <a:gd name="T75" fmla="*/ 133 h 1224"/>
                  <a:gd name="T76" fmla="*/ 776 w 810"/>
                  <a:gd name="T77" fmla="*/ 175 h 1224"/>
                  <a:gd name="T78" fmla="*/ 789 w 810"/>
                  <a:gd name="T79" fmla="*/ 223 h 1224"/>
                  <a:gd name="T80" fmla="*/ 800 w 810"/>
                  <a:gd name="T81" fmla="*/ 279 h 1224"/>
                  <a:gd name="T82" fmla="*/ 806 w 810"/>
                  <a:gd name="T83" fmla="*/ 343 h 1224"/>
                  <a:gd name="T84" fmla="*/ 810 w 810"/>
                  <a:gd name="T85" fmla="*/ 413 h 1224"/>
                  <a:gd name="T86" fmla="*/ 806 w 810"/>
                  <a:gd name="T87" fmla="*/ 491 h 1224"/>
                  <a:gd name="T88" fmla="*/ 798 w 810"/>
                  <a:gd name="T89" fmla="*/ 576 h 1224"/>
                  <a:gd name="T90" fmla="*/ 783 w 810"/>
                  <a:gd name="T91" fmla="*/ 670 h 1224"/>
                  <a:gd name="T92" fmla="*/ 758 w 810"/>
                  <a:gd name="T93" fmla="*/ 772 h 1224"/>
                  <a:gd name="T94" fmla="*/ 734 w 810"/>
                  <a:gd name="T95" fmla="*/ 848 h 1224"/>
                  <a:gd name="T96" fmla="*/ 708 w 810"/>
                  <a:gd name="T97" fmla="*/ 893 h 1224"/>
                  <a:gd name="T98" fmla="*/ 672 w 810"/>
                  <a:gd name="T99" fmla="*/ 934 h 1224"/>
                  <a:gd name="T100" fmla="*/ 627 w 810"/>
                  <a:gd name="T101" fmla="*/ 973 h 1224"/>
                  <a:gd name="T102" fmla="*/ 575 w 810"/>
                  <a:gd name="T103" fmla="*/ 1009 h 1224"/>
                  <a:gd name="T104" fmla="*/ 518 w 810"/>
                  <a:gd name="T105" fmla="*/ 1044 h 1224"/>
                  <a:gd name="T106" fmla="*/ 456 w 810"/>
                  <a:gd name="T107" fmla="*/ 1074 h 1224"/>
                  <a:gd name="T108" fmla="*/ 394 w 810"/>
                  <a:gd name="T109" fmla="*/ 1103 h 1224"/>
                  <a:gd name="T110" fmla="*/ 299 w 810"/>
                  <a:gd name="T111" fmla="*/ 1140 h 1224"/>
                  <a:gd name="T112" fmla="*/ 182 w 810"/>
                  <a:gd name="T113" fmla="*/ 1179 h 1224"/>
                  <a:gd name="T114" fmla="*/ 53 w 810"/>
                  <a:gd name="T115" fmla="*/ 1215 h 1224"/>
                  <a:gd name="T116" fmla="*/ 15 w 810"/>
                  <a:gd name="T117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1224">
                    <a:moveTo>
                      <a:pt x="14" y="1224"/>
                    </a:moveTo>
                    <a:lnTo>
                      <a:pt x="9" y="1224"/>
                    </a:lnTo>
                    <a:lnTo>
                      <a:pt x="5" y="1222"/>
                    </a:lnTo>
                    <a:lnTo>
                      <a:pt x="2" y="1219"/>
                    </a:lnTo>
                    <a:lnTo>
                      <a:pt x="0" y="1214"/>
                    </a:lnTo>
                    <a:lnTo>
                      <a:pt x="0" y="1209"/>
                    </a:lnTo>
                    <a:lnTo>
                      <a:pt x="2" y="1203"/>
                    </a:lnTo>
                    <a:lnTo>
                      <a:pt x="5" y="1200"/>
                    </a:lnTo>
                    <a:lnTo>
                      <a:pt x="11" y="1198"/>
                    </a:lnTo>
                    <a:lnTo>
                      <a:pt x="40" y="1190"/>
                    </a:lnTo>
                    <a:lnTo>
                      <a:pt x="114" y="1170"/>
                    </a:lnTo>
                    <a:lnTo>
                      <a:pt x="163" y="1156"/>
                    </a:lnTo>
                    <a:lnTo>
                      <a:pt x="219" y="1139"/>
                    </a:lnTo>
                    <a:lnTo>
                      <a:pt x="278" y="1118"/>
                    </a:lnTo>
                    <a:lnTo>
                      <a:pt x="340" y="1094"/>
                    </a:lnTo>
                    <a:lnTo>
                      <a:pt x="371" y="1083"/>
                    </a:lnTo>
                    <a:lnTo>
                      <a:pt x="402" y="1068"/>
                    </a:lnTo>
                    <a:lnTo>
                      <a:pt x="434" y="1054"/>
                    </a:lnTo>
                    <a:lnTo>
                      <a:pt x="465" y="1040"/>
                    </a:lnTo>
                    <a:lnTo>
                      <a:pt x="494" y="1025"/>
                    </a:lnTo>
                    <a:lnTo>
                      <a:pt x="523" y="1009"/>
                    </a:lnTo>
                    <a:lnTo>
                      <a:pt x="551" y="993"/>
                    </a:lnTo>
                    <a:lnTo>
                      <a:pt x="578" y="976"/>
                    </a:lnTo>
                    <a:lnTo>
                      <a:pt x="603" y="957"/>
                    </a:lnTo>
                    <a:lnTo>
                      <a:pt x="627" y="939"/>
                    </a:lnTo>
                    <a:lnTo>
                      <a:pt x="648" y="921"/>
                    </a:lnTo>
                    <a:lnTo>
                      <a:pt x="667" y="901"/>
                    </a:lnTo>
                    <a:lnTo>
                      <a:pt x="683" y="881"/>
                    </a:lnTo>
                    <a:lnTo>
                      <a:pt x="697" y="860"/>
                    </a:lnTo>
                    <a:lnTo>
                      <a:pt x="709" y="840"/>
                    </a:lnTo>
                    <a:lnTo>
                      <a:pt x="717" y="817"/>
                    </a:lnTo>
                    <a:lnTo>
                      <a:pt x="732" y="765"/>
                    </a:lnTo>
                    <a:lnTo>
                      <a:pt x="745" y="714"/>
                    </a:lnTo>
                    <a:lnTo>
                      <a:pt x="754" y="667"/>
                    </a:lnTo>
                    <a:lnTo>
                      <a:pt x="763" y="620"/>
                    </a:lnTo>
                    <a:lnTo>
                      <a:pt x="771" y="576"/>
                    </a:lnTo>
                    <a:lnTo>
                      <a:pt x="775" y="533"/>
                    </a:lnTo>
                    <a:lnTo>
                      <a:pt x="779" y="492"/>
                    </a:lnTo>
                    <a:lnTo>
                      <a:pt x="780" y="454"/>
                    </a:lnTo>
                    <a:lnTo>
                      <a:pt x="781" y="416"/>
                    </a:lnTo>
                    <a:lnTo>
                      <a:pt x="780" y="382"/>
                    </a:lnTo>
                    <a:lnTo>
                      <a:pt x="778" y="348"/>
                    </a:lnTo>
                    <a:lnTo>
                      <a:pt x="776" y="317"/>
                    </a:lnTo>
                    <a:lnTo>
                      <a:pt x="772" y="287"/>
                    </a:lnTo>
                    <a:lnTo>
                      <a:pt x="767" y="259"/>
                    </a:lnTo>
                    <a:lnTo>
                      <a:pt x="762" y="233"/>
                    </a:lnTo>
                    <a:lnTo>
                      <a:pt x="756" y="208"/>
                    </a:lnTo>
                    <a:lnTo>
                      <a:pt x="749" y="184"/>
                    </a:lnTo>
                    <a:lnTo>
                      <a:pt x="743" y="164"/>
                    </a:lnTo>
                    <a:lnTo>
                      <a:pt x="735" y="143"/>
                    </a:lnTo>
                    <a:lnTo>
                      <a:pt x="727" y="125"/>
                    </a:lnTo>
                    <a:lnTo>
                      <a:pt x="720" y="109"/>
                    </a:lnTo>
                    <a:lnTo>
                      <a:pt x="712" y="94"/>
                    </a:lnTo>
                    <a:lnTo>
                      <a:pt x="706" y="81"/>
                    </a:lnTo>
                    <a:lnTo>
                      <a:pt x="698" y="68"/>
                    </a:lnTo>
                    <a:lnTo>
                      <a:pt x="686" y="48"/>
                    </a:lnTo>
                    <a:lnTo>
                      <a:pt x="676" y="34"/>
                    </a:lnTo>
                    <a:lnTo>
                      <a:pt x="669" y="26"/>
                    </a:lnTo>
                    <a:lnTo>
                      <a:pt x="666" y="24"/>
                    </a:lnTo>
                    <a:lnTo>
                      <a:pt x="663" y="19"/>
                    </a:lnTo>
                    <a:lnTo>
                      <a:pt x="662" y="14"/>
                    </a:lnTo>
                    <a:lnTo>
                      <a:pt x="663" y="8"/>
                    </a:lnTo>
                    <a:lnTo>
                      <a:pt x="666" y="4"/>
                    </a:lnTo>
                    <a:lnTo>
                      <a:pt x="670" y="1"/>
                    </a:lnTo>
                    <a:lnTo>
                      <a:pt x="676" y="0"/>
                    </a:lnTo>
                    <a:lnTo>
                      <a:pt x="680" y="1"/>
                    </a:lnTo>
                    <a:lnTo>
                      <a:pt x="684" y="4"/>
                    </a:lnTo>
                    <a:lnTo>
                      <a:pt x="689" y="8"/>
                    </a:lnTo>
                    <a:lnTo>
                      <a:pt x="697" y="18"/>
                    </a:lnTo>
                    <a:lnTo>
                      <a:pt x="709" y="33"/>
                    </a:lnTo>
                    <a:lnTo>
                      <a:pt x="722" y="54"/>
                    </a:lnTo>
                    <a:lnTo>
                      <a:pt x="730" y="67"/>
                    </a:lnTo>
                    <a:lnTo>
                      <a:pt x="737" y="81"/>
                    </a:lnTo>
                    <a:lnTo>
                      <a:pt x="746" y="96"/>
                    </a:lnTo>
                    <a:lnTo>
                      <a:pt x="753" y="113"/>
                    </a:lnTo>
                    <a:lnTo>
                      <a:pt x="761" y="133"/>
                    </a:lnTo>
                    <a:lnTo>
                      <a:pt x="769" y="153"/>
                    </a:lnTo>
                    <a:lnTo>
                      <a:pt x="776" y="175"/>
                    </a:lnTo>
                    <a:lnTo>
                      <a:pt x="783" y="198"/>
                    </a:lnTo>
                    <a:lnTo>
                      <a:pt x="789" y="223"/>
                    </a:lnTo>
                    <a:lnTo>
                      <a:pt x="794" y="251"/>
                    </a:lnTo>
                    <a:lnTo>
                      <a:pt x="800" y="279"/>
                    </a:lnTo>
                    <a:lnTo>
                      <a:pt x="804" y="311"/>
                    </a:lnTo>
                    <a:lnTo>
                      <a:pt x="806" y="343"/>
                    </a:lnTo>
                    <a:lnTo>
                      <a:pt x="808" y="377"/>
                    </a:lnTo>
                    <a:lnTo>
                      <a:pt x="810" y="413"/>
                    </a:lnTo>
                    <a:lnTo>
                      <a:pt x="808" y="451"/>
                    </a:lnTo>
                    <a:lnTo>
                      <a:pt x="806" y="491"/>
                    </a:lnTo>
                    <a:lnTo>
                      <a:pt x="803" y="533"/>
                    </a:lnTo>
                    <a:lnTo>
                      <a:pt x="798" y="576"/>
                    </a:lnTo>
                    <a:lnTo>
                      <a:pt x="791" y="622"/>
                    </a:lnTo>
                    <a:lnTo>
                      <a:pt x="783" y="670"/>
                    </a:lnTo>
                    <a:lnTo>
                      <a:pt x="771" y="720"/>
                    </a:lnTo>
                    <a:lnTo>
                      <a:pt x="758" y="772"/>
                    </a:lnTo>
                    <a:lnTo>
                      <a:pt x="743" y="826"/>
                    </a:lnTo>
                    <a:lnTo>
                      <a:pt x="734" y="848"/>
                    </a:lnTo>
                    <a:lnTo>
                      <a:pt x="723" y="871"/>
                    </a:lnTo>
                    <a:lnTo>
                      <a:pt x="708" y="893"/>
                    </a:lnTo>
                    <a:lnTo>
                      <a:pt x="692" y="913"/>
                    </a:lnTo>
                    <a:lnTo>
                      <a:pt x="672" y="934"/>
                    </a:lnTo>
                    <a:lnTo>
                      <a:pt x="651" y="954"/>
                    </a:lnTo>
                    <a:lnTo>
                      <a:pt x="627" y="973"/>
                    </a:lnTo>
                    <a:lnTo>
                      <a:pt x="602" y="992"/>
                    </a:lnTo>
                    <a:lnTo>
                      <a:pt x="575" y="1009"/>
                    </a:lnTo>
                    <a:lnTo>
                      <a:pt x="547" y="1026"/>
                    </a:lnTo>
                    <a:lnTo>
                      <a:pt x="518" y="1044"/>
                    </a:lnTo>
                    <a:lnTo>
                      <a:pt x="488" y="1059"/>
                    </a:lnTo>
                    <a:lnTo>
                      <a:pt x="456" y="1074"/>
                    </a:lnTo>
                    <a:lnTo>
                      <a:pt x="425" y="1089"/>
                    </a:lnTo>
                    <a:lnTo>
                      <a:pt x="394" y="1103"/>
                    </a:lnTo>
                    <a:lnTo>
                      <a:pt x="361" y="1116"/>
                    </a:lnTo>
                    <a:lnTo>
                      <a:pt x="299" y="1140"/>
                    </a:lnTo>
                    <a:lnTo>
                      <a:pt x="238" y="1160"/>
                    </a:lnTo>
                    <a:lnTo>
                      <a:pt x="182" y="1179"/>
                    </a:lnTo>
                    <a:lnTo>
                      <a:pt x="130" y="1194"/>
                    </a:lnTo>
                    <a:lnTo>
                      <a:pt x="53" y="1215"/>
                    </a:lnTo>
                    <a:lnTo>
                      <a:pt x="16" y="1224"/>
                    </a:lnTo>
                    <a:lnTo>
                      <a:pt x="15" y="1224"/>
                    </a:lnTo>
                    <a:lnTo>
                      <a:pt x="14" y="1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8" name="Freeform 79"/>
              <p:cNvSpPr>
                <a:spLocks/>
              </p:cNvSpPr>
              <p:nvPr/>
            </p:nvSpPr>
            <p:spPr bwMode="auto">
              <a:xfrm>
                <a:off x="1670" y="2520"/>
                <a:ext cx="205" cy="510"/>
              </a:xfrm>
              <a:custGeom>
                <a:avLst/>
                <a:gdLst>
                  <a:gd name="T0" fmla="*/ 9 w 617"/>
                  <a:gd name="T1" fmla="*/ 1531 h 1531"/>
                  <a:gd name="T2" fmla="*/ 2 w 617"/>
                  <a:gd name="T3" fmla="*/ 1526 h 1531"/>
                  <a:gd name="T4" fmla="*/ 0 w 617"/>
                  <a:gd name="T5" fmla="*/ 1516 h 1531"/>
                  <a:gd name="T6" fmla="*/ 6 w 617"/>
                  <a:gd name="T7" fmla="*/ 1507 h 1531"/>
                  <a:gd name="T8" fmla="*/ 32 w 617"/>
                  <a:gd name="T9" fmla="*/ 1498 h 1531"/>
                  <a:gd name="T10" fmla="*/ 124 w 617"/>
                  <a:gd name="T11" fmla="*/ 1463 h 1531"/>
                  <a:gd name="T12" fmla="*/ 189 w 617"/>
                  <a:gd name="T13" fmla="*/ 1433 h 1531"/>
                  <a:gd name="T14" fmla="*/ 236 w 617"/>
                  <a:gd name="T15" fmla="*/ 1408 h 1531"/>
                  <a:gd name="T16" fmla="*/ 284 w 617"/>
                  <a:gd name="T17" fmla="*/ 1379 h 1531"/>
                  <a:gd name="T18" fmla="*/ 333 w 617"/>
                  <a:gd name="T19" fmla="*/ 1346 h 1531"/>
                  <a:gd name="T20" fmla="*/ 380 w 617"/>
                  <a:gd name="T21" fmla="*/ 1309 h 1531"/>
                  <a:gd name="T22" fmla="*/ 427 w 617"/>
                  <a:gd name="T23" fmla="*/ 1268 h 1531"/>
                  <a:gd name="T24" fmla="*/ 469 w 617"/>
                  <a:gd name="T25" fmla="*/ 1221 h 1531"/>
                  <a:gd name="T26" fmla="*/ 507 w 617"/>
                  <a:gd name="T27" fmla="*/ 1169 h 1531"/>
                  <a:gd name="T28" fmla="*/ 538 w 617"/>
                  <a:gd name="T29" fmla="*/ 1113 h 1531"/>
                  <a:gd name="T30" fmla="*/ 563 w 617"/>
                  <a:gd name="T31" fmla="*/ 1053 h 1531"/>
                  <a:gd name="T32" fmla="*/ 580 w 617"/>
                  <a:gd name="T33" fmla="*/ 986 h 1531"/>
                  <a:gd name="T34" fmla="*/ 589 w 617"/>
                  <a:gd name="T35" fmla="*/ 914 h 1531"/>
                  <a:gd name="T36" fmla="*/ 590 w 617"/>
                  <a:gd name="T37" fmla="*/ 836 h 1531"/>
                  <a:gd name="T38" fmla="*/ 584 w 617"/>
                  <a:gd name="T39" fmla="*/ 756 h 1531"/>
                  <a:gd name="T40" fmla="*/ 574 w 617"/>
                  <a:gd name="T41" fmla="*/ 673 h 1531"/>
                  <a:gd name="T42" fmla="*/ 559 w 617"/>
                  <a:gd name="T43" fmla="*/ 591 h 1531"/>
                  <a:gd name="T44" fmla="*/ 539 w 617"/>
                  <a:gd name="T45" fmla="*/ 508 h 1531"/>
                  <a:gd name="T46" fmla="*/ 519 w 617"/>
                  <a:gd name="T47" fmla="*/ 428 h 1531"/>
                  <a:gd name="T48" fmla="*/ 484 w 617"/>
                  <a:gd name="T49" fmla="*/ 314 h 1531"/>
                  <a:gd name="T50" fmla="*/ 439 w 617"/>
                  <a:gd name="T51" fmla="*/ 183 h 1531"/>
                  <a:gd name="T52" fmla="*/ 400 w 617"/>
                  <a:gd name="T53" fmla="*/ 83 h 1531"/>
                  <a:gd name="T54" fmla="*/ 377 w 617"/>
                  <a:gd name="T55" fmla="*/ 27 h 1531"/>
                  <a:gd name="T56" fmla="*/ 372 w 617"/>
                  <a:gd name="T57" fmla="*/ 13 h 1531"/>
                  <a:gd name="T58" fmla="*/ 375 w 617"/>
                  <a:gd name="T59" fmla="*/ 5 h 1531"/>
                  <a:gd name="T60" fmla="*/ 385 w 617"/>
                  <a:gd name="T61" fmla="*/ 0 h 1531"/>
                  <a:gd name="T62" fmla="*/ 394 w 617"/>
                  <a:gd name="T63" fmla="*/ 4 h 1531"/>
                  <a:gd name="T64" fmla="*/ 403 w 617"/>
                  <a:gd name="T65" fmla="*/ 20 h 1531"/>
                  <a:gd name="T66" fmla="*/ 429 w 617"/>
                  <a:gd name="T67" fmla="*/ 80 h 1531"/>
                  <a:gd name="T68" fmla="*/ 468 w 617"/>
                  <a:gd name="T69" fmla="*/ 183 h 1531"/>
                  <a:gd name="T70" fmla="*/ 514 w 617"/>
                  <a:gd name="T71" fmla="*/ 316 h 1531"/>
                  <a:gd name="T72" fmla="*/ 548 w 617"/>
                  <a:gd name="T73" fmla="*/ 430 h 1531"/>
                  <a:gd name="T74" fmla="*/ 569 w 617"/>
                  <a:gd name="T75" fmla="*/ 510 h 1531"/>
                  <a:gd name="T76" fmla="*/ 587 w 617"/>
                  <a:gd name="T77" fmla="*/ 593 h 1531"/>
                  <a:gd name="T78" fmla="*/ 602 w 617"/>
                  <a:gd name="T79" fmla="*/ 676 h 1531"/>
                  <a:gd name="T80" fmla="*/ 613 w 617"/>
                  <a:gd name="T81" fmla="*/ 759 h 1531"/>
                  <a:gd name="T82" fmla="*/ 617 w 617"/>
                  <a:gd name="T83" fmla="*/ 840 h 1531"/>
                  <a:gd name="T84" fmla="*/ 615 w 617"/>
                  <a:gd name="T85" fmla="*/ 918 h 1531"/>
                  <a:gd name="T86" fmla="*/ 606 w 617"/>
                  <a:gd name="T87" fmla="*/ 992 h 1531"/>
                  <a:gd name="T88" fmla="*/ 589 w 617"/>
                  <a:gd name="T89" fmla="*/ 1060 h 1531"/>
                  <a:gd name="T90" fmla="*/ 563 w 617"/>
                  <a:gd name="T91" fmla="*/ 1124 h 1531"/>
                  <a:gd name="T92" fmla="*/ 530 w 617"/>
                  <a:gd name="T93" fmla="*/ 1182 h 1531"/>
                  <a:gd name="T94" fmla="*/ 492 w 617"/>
                  <a:gd name="T95" fmla="*/ 1236 h 1531"/>
                  <a:gd name="T96" fmla="*/ 447 w 617"/>
                  <a:gd name="T97" fmla="*/ 1284 h 1531"/>
                  <a:gd name="T98" fmla="*/ 400 w 617"/>
                  <a:gd name="T99" fmla="*/ 1328 h 1531"/>
                  <a:gd name="T100" fmla="*/ 351 w 617"/>
                  <a:gd name="T101" fmla="*/ 1367 h 1531"/>
                  <a:gd name="T102" fmla="*/ 300 w 617"/>
                  <a:gd name="T103" fmla="*/ 1400 h 1531"/>
                  <a:gd name="T104" fmla="*/ 251 w 617"/>
                  <a:gd name="T105" fmla="*/ 1431 h 1531"/>
                  <a:gd name="T106" fmla="*/ 202 w 617"/>
                  <a:gd name="T107" fmla="*/ 1457 h 1531"/>
                  <a:gd name="T108" fmla="*/ 135 w 617"/>
                  <a:gd name="T109" fmla="*/ 1488 h 1531"/>
                  <a:gd name="T110" fmla="*/ 39 w 617"/>
                  <a:gd name="T111" fmla="*/ 1524 h 1531"/>
                  <a:gd name="T112" fmla="*/ 15 w 617"/>
                  <a:gd name="T1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7" h="1531">
                    <a:moveTo>
                      <a:pt x="13" y="1531"/>
                    </a:moveTo>
                    <a:lnTo>
                      <a:pt x="9" y="1531"/>
                    </a:lnTo>
                    <a:lnTo>
                      <a:pt x="6" y="1529"/>
                    </a:lnTo>
                    <a:lnTo>
                      <a:pt x="2" y="1526"/>
                    </a:lnTo>
                    <a:lnTo>
                      <a:pt x="0" y="1521"/>
                    </a:lnTo>
                    <a:lnTo>
                      <a:pt x="0" y="1516"/>
                    </a:lnTo>
                    <a:lnTo>
                      <a:pt x="1" y="1511"/>
                    </a:lnTo>
                    <a:lnTo>
                      <a:pt x="6" y="1507"/>
                    </a:lnTo>
                    <a:lnTo>
                      <a:pt x="10" y="1505"/>
                    </a:lnTo>
                    <a:lnTo>
                      <a:pt x="32" y="1498"/>
                    </a:lnTo>
                    <a:lnTo>
                      <a:pt x="88" y="1478"/>
                    </a:lnTo>
                    <a:lnTo>
                      <a:pt x="124" y="1463"/>
                    </a:lnTo>
                    <a:lnTo>
                      <a:pt x="167" y="1444"/>
                    </a:lnTo>
                    <a:lnTo>
                      <a:pt x="189" y="1433"/>
                    </a:lnTo>
                    <a:lnTo>
                      <a:pt x="212" y="1421"/>
                    </a:lnTo>
                    <a:lnTo>
                      <a:pt x="236" y="1408"/>
                    </a:lnTo>
                    <a:lnTo>
                      <a:pt x="260" y="1394"/>
                    </a:lnTo>
                    <a:lnTo>
                      <a:pt x="284" y="1379"/>
                    </a:lnTo>
                    <a:lnTo>
                      <a:pt x="309" y="1364"/>
                    </a:lnTo>
                    <a:lnTo>
                      <a:pt x="333" y="1346"/>
                    </a:lnTo>
                    <a:lnTo>
                      <a:pt x="357" y="1328"/>
                    </a:lnTo>
                    <a:lnTo>
                      <a:pt x="380" y="1309"/>
                    </a:lnTo>
                    <a:lnTo>
                      <a:pt x="404" y="1288"/>
                    </a:lnTo>
                    <a:lnTo>
                      <a:pt x="427" y="1268"/>
                    </a:lnTo>
                    <a:lnTo>
                      <a:pt x="448" y="1245"/>
                    </a:lnTo>
                    <a:lnTo>
                      <a:pt x="469" y="1221"/>
                    </a:lnTo>
                    <a:lnTo>
                      <a:pt x="488" y="1195"/>
                    </a:lnTo>
                    <a:lnTo>
                      <a:pt x="507" y="1169"/>
                    </a:lnTo>
                    <a:lnTo>
                      <a:pt x="523" y="1142"/>
                    </a:lnTo>
                    <a:lnTo>
                      <a:pt x="538" y="1113"/>
                    </a:lnTo>
                    <a:lnTo>
                      <a:pt x="552" y="1084"/>
                    </a:lnTo>
                    <a:lnTo>
                      <a:pt x="563" y="1053"/>
                    </a:lnTo>
                    <a:lnTo>
                      <a:pt x="573" y="1020"/>
                    </a:lnTo>
                    <a:lnTo>
                      <a:pt x="580" y="986"/>
                    </a:lnTo>
                    <a:lnTo>
                      <a:pt x="586" y="950"/>
                    </a:lnTo>
                    <a:lnTo>
                      <a:pt x="589" y="914"/>
                    </a:lnTo>
                    <a:lnTo>
                      <a:pt x="590" y="876"/>
                    </a:lnTo>
                    <a:lnTo>
                      <a:pt x="590" y="836"/>
                    </a:lnTo>
                    <a:lnTo>
                      <a:pt x="588" y="796"/>
                    </a:lnTo>
                    <a:lnTo>
                      <a:pt x="584" y="756"/>
                    </a:lnTo>
                    <a:lnTo>
                      <a:pt x="579" y="715"/>
                    </a:lnTo>
                    <a:lnTo>
                      <a:pt x="574" y="673"/>
                    </a:lnTo>
                    <a:lnTo>
                      <a:pt x="566" y="632"/>
                    </a:lnTo>
                    <a:lnTo>
                      <a:pt x="559" y="591"/>
                    </a:lnTo>
                    <a:lnTo>
                      <a:pt x="549" y="549"/>
                    </a:lnTo>
                    <a:lnTo>
                      <a:pt x="539" y="508"/>
                    </a:lnTo>
                    <a:lnTo>
                      <a:pt x="529" y="468"/>
                    </a:lnTo>
                    <a:lnTo>
                      <a:pt x="519" y="428"/>
                    </a:lnTo>
                    <a:lnTo>
                      <a:pt x="507" y="389"/>
                    </a:lnTo>
                    <a:lnTo>
                      <a:pt x="484" y="314"/>
                    </a:lnTo>
                    <a:lnTo>
                      <a:pt x="461" y="245"/>
                    </a:lnTo>
                    <a:lnTo>
                      <a:pt x="439" y="183"/>
                    </a:lnTo>
                    <a:lnTo>
                      <a:pt x="418" y="128"/>
                    </a:lnTo>
                    <a:lnTo>
                      <a:pt x="400" y="83"/>
                    </a:lnTo>
                    <a:lnTo>
                      <a:pt x="386" y="49"/>
                    </a:lnTo>
                    <a:lnTo>
                      <a:pt x="377" y="27"/>
                    </a:lnTo>
                    <a:lnTo>
                      <a:pt x="373" y="19"/>
                    </a:lnTo>
                    <a:lnTo>
                      <a:pt x="372" y="13"/>
                    </a:lnTo>
                    <a:lnTo>
                      <a:pt x="373" y="9"/>
                    </a:lnTo>
                    <a:lnTo>
                      <a:pt x="375" y="5"/>
                    </a:lnTo>
                    <a:lnTo>
                      <a:pt x="379" y="1"/>
                    </a:lnTo>
                    <a:lnTo>
                      <a:pt x="385" y="0"/>
                    </a:lnTo>
                    <a:lnTo>
                      <a:pt x="390" y="0"/>
                    </a:lnTo>
                    <a:lnTo>
                      <a:pt x="394" y="4"/>
                    </a:lnTo>
                    <a:lnTo>
                      <a:pt x="398" y="8"/>
                    </a:lnTo>
                    <a:lnTo>
                      <a:pt x="403" y="20"/>
                    </a:lnTo>
                    <a:lnTo>
                      <a:pt x="414" y="45"/>
                    </a:lnTo>
                    <a:lnTo>
                      <a:pt x="429" y="80"/>
                    </a:lnTo>
                    <a:lnTo>
                      <a:pt x="447" y="127"/>
                    </a:lnTo>
                    <a:lnTo>
                      <a:pt x="468" y="183"/>
                    </a:lnTo>
                    <a:lnTo>
                      <a:pt x="490" y="245"/>
                    </a:lnTo>
                    <a:lnTo>
                      <a:pt x="514" y="316"/>
                    </a:lnTo>
                    <a:lnTo>
                      <a:pt x="537" y="391"/>
                    </a:lnTo>
                    <a:lnTo>
                      <a:pt x="548" y="430"/>
                    </a:lnTo>
                    <a:lnTo>
                      <a:pt x="559" y="470"/>
                    </a:lnTo>
                    <a:lnTo>
                      <a:pt x="569" y="510"/>
                    </a:lnTo>
                    <a:lnTo>
                      <a:pt x="578" y="551"/>
                    </a:lnTo>
                    <a:lnTo>
                      <a:pt x="587" y="593"/>
                    </a:lnTo>
                    <a:lnTo>
                      <a:pt x="595" y="634"/>
                    </a:lnTo>
                    <a:lnTo>
                      <a:pt x="602" y="676"/>
                    </a:lnTo>
                    <a:lnTo>
                      <a:pt x="607" y="717"/>
                    </a:lnTo>
                    <a:lnTo>
                      <a:pt x="613" y="759"/>
                    </a:lnTo>
                    <a:lnTo>
                      <a:pt x="615" y="800"/>
                    </a:lnTo>
                    <a:lnTo>
                      <a:pt x="617" y="840"/>
                    </a:lnTo>
                    <a:lnTo>
                      <a:pt x="617" y="879"/>
                    </a:lnTo>
                    <a:lnTo>
                      <a:pt x="615" y="918"/>
                    </a:lnTo>
                    <a:lnTo>
                      <a:pt x="611" y="956"/>
                    </a:lnTo>
                    <a:lnTo>
                      <a:pt x="606" y="992"/>
                    </a:lnTo>
                    <a:lnTo>
                      <a:pt x="598" y="1027"/>
                    </a:lnTo>
                    <a:lnTo>
                      <a:pt x="589" y="1060"/>
                    </a:lnTo>
                    <a:lnTo>
                      <a:pt x="577" y="1093"/>
                    </a:lnTo>
                    <a:lnTo>
                      <a:pt x="563" y="1124"/>
                    </a:lnTo>
                    <a:lnTo>
                      <a:pt x="548" y="1154"/>
                    </a:lnTo>
                    <a:lnTo>
                      <a:pt x="530" y="1182"/>
                    </a:lnTo>
                    <a:lnTo>
                      <a:pt x="511" y="1210"/>
                    </a:lnTo>
                    <a:lnTo>
                      <a:pt x="492" y="1236"/>
                    </a:lnTo>
                    <a:lnTo>
                      <a:pt x="470" y="1261"/>
                    </a:lnTo>
                    <a:lnTo>
                      <a:pt x="447" y="1284"/>
                    </a:lnTo>
                    <a:lnTo>
                      <a:pt x="424" y="1307"/>
                    </a:lnTo>
                    <a:lnTo>
                      <a:pt x="400" y="1328"/>
                    </a:lnTo>
                    <a:lnTo>
                      <a:pt x="376" y="1348"/>
                    </a:lnTo>
                    <a:lnTo>
                      <a:pt x="351" y="1367"/>
                    </a:lnTo>
                    <a:lnTo>
                      <a:pt x="325" y="1384"/>
                    </a:lnTo>
                    <a:lnTo>
                      <a:pt x="300" y="1400"/>
                    </a:lnTo>
                    <a:lnTo>
                      <a:pt x="276" y="1417"/>
                    </a:lnTo>
                    <a:lnTo>
                      <a:pt x="251" y="1431"/>
                    </a:lnTo>
                    <a:lnTo>
                      <a:pt x="226" y="1444"/>
                    </a:lnTo>
                    <a:lnTo>
                      <a:pt x="202" y="1457"/>
                    </a:lnTo>
                    <a:lnTo>
                      <a:pt x="179" y="1467"/>
                    </a:lnTo>
                    <a:lnTo>
                      <a:pt x="135" y="1488"/>
                    </a:lnTo>
                    <a:lnTo>
                      <a:pt x="97" y="1503"/>
                    </a:lnTo>
                    <a:lnTo>
                      <a:pt x="39" y="1524"/>
                    </a:lnTo>
                    <a:lnTo>
                      <a:pt x="18" y="1531"/>
                    </a:lnTo>
                    <a:lnTo>
                      <a:pt x="15" y="1531"/>
                    </a:lnTo>
                    <a:lnTo>
                      <a:pt x="13" y="1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29" name="Freeform 80"/>
              <p:cNvSpPr>
                <a:spLocks/>
              </p:cNvSpPr>
              <p:nvPr/>
            </p:nvSpPr>
            <p:spPr bwMode="auto">
              <a:xfrm>
                <a:off x="1793" y="2482"/>
                <a:ext cx="125" cy="578"/>
              </a:xfrm>
              <a:custGeom>
                <a:avLst/>
                <a:gdLst>
                  <a:gd name="T0" fmla="*/ 117 w 375"/>
                  <a:gd name="T1" fmla="*/ 1732 h 1733"/>
                  <a:gd name="T2" fmla="*/ 112 w 375"/>
                  <a:gd name="T3" fmla="*/ 1728 h 1733"/>
                  <a:gd name="T4" fmla="*/ 108 w 375"/>
                  <a:gd name="T5" fmla="*/ 1721 h 1733"/>
                  <a:gd name="T6" fmla="*/ 110 w 375"/>
                  <a:gd name="T7" fmla="*/ 1711 h 1733"/>
                  <a:gd name="T8" fmla="*/ 118 w 375"/>
                  <a:gd name="T9" fmla="*/ 1705 h 1733"/>
                  <a:gd name="T10" fmla="*/ 141 w 375"/>
                  <a:gd name="T11" fmla="*/ 1686 h 1733"/>
                  <a:gd name="T12" fmla="*/ 170 w 375"/>
                  <a:gd name="T13" fmla="*/ 1659 h 1733"/>
                  <a:gd name="T14" fmla="*/ 192 w 375"/>
                  <a:gd name="T15" fmla="*/ 1633 h 1733"/>
                  <a:gd name="T16" fmla="*/ 216 w 375"/>
                  <a:gd name="T17" fmla="*/ 1602 h 1733"/>
                  <a:gd name="T18" fmla="*/ 240 w 375"/>
                  <a:gd name="T19" fmla="*/ 1564 h 1733"/>
                  <a:gd name="T20" fmla="*/ 264 w 375"/>
                  <a:gd name="T21" fmla="*/ 1520 h 1733"/>
                  <a:gd name="T22" fmla="*/ 287 w 375"/>
                  <a:gd name="T23" fmla="*/ 1467 h 1733"/>
                  <a:gd name="T24" fmla="*/ 307 w 375"/>
                  <a:gd name="T25" fmla="*/ 1408 h 1733"/>
                  <a:gd name="T26" fmla="*/ 325 w 375"/>
                  <a:gd name="T27" fmla="*/ 1341 h 1733"/>
                  <a:gd name="T28" fmla="*/ 338 w 375"/>
                  <a:gd name="T29" fmla="*/ 1264 h 1733"/>
                  <a:gd name="T30" fmla="*/ 345 w 375"/>
                  <a:gd name="T31" fmla="*/ 1180 h 1733"/>
                  <a:gd name="T32" fmla="*/ 347 w 375"/>
                  <a:gd name="T33" fmla="*/ 1086 h 1733"/>
                  <a:gd name="T34" fmla="*/ 343 w 375"/>
                  <a:gd name="T35" fmla="*/ 982 h 1733"/>
                  <a:gd name="T36" fmla="*/ 331 w 375"/>
                  <a:gd name="T37" fmla="*/ 871 h 1733"/>
                  <a:gd name="T38" fmla="*/ 314 w 375"/>
                  <a:gd name="T39" fmla="*/ 764 h 1733"/>
                  <a:gd name="T40" fmla="*/ 293 w 375"/>
                  <a:gd name="T41" fmla="*/ 665 h 1733"/>
                  <a:gd name="T42" fmla="*/ 270 w 375"/>
                  <a:gd name="T43" fmla="*/ 572 h 1733"/>
                  <a:gd name="T44" fmla="*/ 245 w 375"/>
                  <a:gd name="T45" fmla="*/ 488 h 1733"/>
                  <a:gd name="T46" fmla="*/ 217 w 375"/>
                  <a:gd name="T47" fmla="*/ 410 h 1733"/>
                  <a:gd name="T48" fmla="*/ 189 w 375"/>
                  <a:gd name="T49" fmla="*/ 340 h 1733"/>
                  <a:gd name="T50" fmla="*/ 161 w 375"/>
                  <a:gd name="T51" fmla="*/ 276 h 1733"/>
                  <a:gd name="T52" fmla="*/ 118 w 375"/>
                  <a:gd name="T53" fmla="*/ 195 h 1733"/>
                  <a:gd name="T54" fmla="*/ 69 w 375"/>
                  <a:gd name="T55" fmla="*/ 111 h 1733"/>
                  <a:gd name="T56" fmla="*/ 29 w 375"/>
                  <a:gd name="T57" fmla="*/ 55 h 1733"/>
                  <a:gd name="T58" fmla="*/ 6 w 375"/>
                  <a:gd name="T59" fmla="*/ 27 h 1733"/>
                  <a:gd name="T60" fmla="*/ 1 w 375"/>
                  <a:gd name="T61" fmla="*/ 18 h 1733"/>
                  <a:gd name="T62" fmla="*/ 1 w 375"/>
                  <a:gd name="T63" fmla="*/ 9 h 1733"/>
                  <a:gd name="T64" fmla="*/ 8 w 375"/>
                  <a:gd name="T65" fmla="*/ 1 h 1733"/>
                  <a:gd name="T66" fmla="*/ 19 w 375"/>
                  <a:gd name="T67" fmla="*/ 1 h 1733"/>
                  <a:gd name="T68" fmla="*/ 27 w 375"/>
                  <a:gd name="T69" fmla="*/ 9 h 1733"/>
                  <a:gd name="T70" fmla="*/ 49 w 375"/>
                  <a:gd name="T71" fmla="*/ 38 h 1733"/>
                  <a:gd name="T72" fmla="*/ 89 w 375"/>
                  <a:gd name="T73" fmla="*/ 95 h 1733"/>
                  <a:gd name="T74" fmla="*/ 127 w 375"/>
                  <a:gd name="T75" fmla="*/ 157 h 1733"/>
                  <a:gd name="T76" fmla="*/ 155 w 375"/>
                  <a:gd name="T77" fmla="*/ 206 h 1733"/>
                  <a:gd name="T78" fmla="*/ 183 w 375"/>
                  <a:gd name="T79" fmla="*/ 263 h 1733"/>
                  <a:gd name="T80" fmla="*/ 212 w 375"/>
                  <a:gd name="T81" fmla="*/ 327 h 1733"/>
                  <a:gd name="T82" fmla="*/ 242 w 375"/>
                  <a:gd name="T83" fmla="*/ 399 h 1733"/>
                  <a:gd name="T84" fmla="*/ 270 w 375"/>
                  <a:gd name="T85" fmla="*/ 478 h 1733"/>
                  <a:gd name="T86" fmla="*/ 295 w 375"/>
                  <a:gd name="T87" fmla="*/ 564 h 1733"/>
                  <a:gd name="T88" fmla="*/ 319 w 375"/>
                  <a:gd name="T89" fmla="*/ 657 h 1733"/>
                  <a:gd name="T90" fmla="*/ 341 w 375"/>
                  <a:gd name="T91" fmla="*/ 759 h 1733"/>
                  <a:gd name="T92" fmla="*/ 357 w 375"/>
                  <a:gd name="T93" fmla="*/ 867 h 1733"/>
                  <a:gd name="T94" fmla="*/ 370 w 375"/>
                  <a:gd name="T95" fmla="*/ 981 h 1733"/>
                  <a:gd name="T96" fmla="*/ 375 w 375"/>
                  <a:gd name="T97" fmla="*/ 1088 h 1733"/>
                  <a:gd name="T98" fmla="*/ 373 w 375"/>
                  <a:gd name="T99" fmla="*/ 1184 h 1733"/>
                  <a:gd name="T100" fmla="*/ 365 w 375"/>
                  <a:gd name="T101" fmla="*/ 1272 h 1733"/>
                  <a:gd name="T102" fmla="*/ 351 w 375"/>
                  <a:gd name="T103" fmla="*/ 1349 h 1733"/>
                  <a:gd name="T104" fmla="*/ 333 w 375"/>
                  <a:gd name="T105" fmla="*/ 1420 h 1733"/>
                  <a:gd name="T106" fmla="*/ 313 w 375"/>
                  <a:gd name="T107" fmla="*/ 1481 h 1733"/>
                  <a:gd name="T108" fmla="*/ 289 w 375"/>
                  <a:gd name="T109" fmla="*/ 1534 h 1733"/>
                  <a:gd name="T110" fmla="*/ 264 w 375"/>
                  <a:gd name="T111" fmla="*/ 1580 h 1733"/>
                  <a:gd name="T112" fmla="*/ 238 w 375"/>
                  <a:gd name="T113" fmla="*/ 1619 h 1733"/>
                  <a:gd name="T114" fmla="*/ 215 w 375"/>
                  <a:gd name="T115" fmla="*/ 1652 h 1733"/>
                  <a:gd name="T116" fmla="*/ 191 w 375"/>
                  <a:gd name="T117" fmla="*/ 1679 h 1733"/>
                  <a:gd name="T118" fmla="*/ 161 w 375"/>
                  <a:gd name="T119" fmla="*/ 1707 h 1733"/>
                  <a:gd name="T120" fmla="*/ 134 w 375"/>
                  <a:gd name="T121" fmla="*/ 1727 h 1733"/>
                  <a:gd name="T122" fmla="*/ 125 w 375"/>
                  <a:gd name="T123" fmla="*/ 1732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5" h="1733">
                    <a:moveTo>
                      <a:pt x="121" y="1733"/>
                    </a:moveTo>
                    <a:lnTo>
                      <a:pt x="117" y="1732"/>
                    </a:lnTo>
                    <a:lnTo>
                      <a:pt x="114" y="1730"/>
                    </a:lnTo>
                    <a:lnTo>
                      <a:pt x="112" y="1728"/>
                    </a:lnTo>
                    <a:lnTo>
                      <a:pt x="110" y="1725"/>
                    </a:lnTo>
                    <a:lnTo>
                      <a:pt x="108" y="1721"/>
                    </a:lnTo>
                    <a:lnTo>
                      <a:pt x="108" y="1715"/>
                    </a:lnTo>
                    <a:lnTo>
                      <a:pt x="110" y="1711"/>
                    </a:lnTo>
                    <a:lnTo>
                      <a:pt x="114" y="1707"/>
                    </a:lnTo>
                    <a:lnTo>
                      <a:pt x="118" y="1705"/>
                    </a:lnTo>
                    <a:lnTo>
                      <a:pt x="127" y="1698"/>
                    </a:lnTo>
                    <a:lnTo>
                      <a:pt x="141" y="1686"/>
                    </a:lnTo>
                    <a:lnTo>
                      <a:pt x="159" y="1669"/>
                    </a:lnTo>
                    <a:lnTo>
                      <a:pt x="170" y="1659"/>
                    </a:lnTo>
                    <a:lnTo>
                      <a:pt x="181" y="1647"/>
                    </a:lnTo>
                    <a:lnTo>
                      <a:pt x="192" y="1633"/>
                    </a:lnTo>
                    <a:lnTo>
                      <a:pt x="204" y="1619"/>
                    </a:lnTo>
                    <a:lnTo>
                      <a:pt x="216" y="1602"/>
                    </a:lnTo>
                    <a:lnTo>
                      <a:pt x="227" y="1584"/>
                    </a:lnTo>
                    <a:lnTo>
                      <a:pt x="240" y="1564"/>
                    </a:lnTo>
                    <a:lnTo>
                      <a:pt x="252" y="1543"/>
                    </a:lnTo>
                    <a:lnTo>
                      <a:pt x="264" y="1520"/>
                    </a:lnTo>
                    <a:lnTo>
                      <a:pt x="275" y="1494"/>
                    </a:lnTo>
                    <a:lnTo>
                      <a:pt x="287" y="1467"/>
                    </a:lnTo>
                    <a:lnTo>
                      <a:pt x="297" y="1439"/>
                    </a:lnTo>
                    <a:lnTo>
                      <a:pt x="307" y="1408"/>
                    </a:lnTo>
                    <a:lnTo>
                      <a:pt x="316" y="1375"/>
                    </a:lnTo>
                    <a:lnTo>
                      <a:pt x="325" y="1341"/>
                    </a:lnTo>
                    <a:lnTo>
                      <a:pt x="331" y="1303"/>
                    </a:lnTo>
                    <a:lnTo>
                      <a:pt x="338" y="1264"/>
                    </a:lnTo>
                    <a:lnTo>
                      <a:pt x="342" y="1223"/>
                    </a:lnTo>
                    <a:lnTo>
                      <a:pt x="345" y="1180"/>
                    </a:lnTo>
                    <a:lnTo>
                      <a:pt x="347" y="1133"/>
                    </a:lnTo>
                    <a:lnTo>
                      <a:pt x="347" y="1086"/>
                    </a:lnTo>
                    <a:lnTo>
                      <a:pt x="346" y="1035"/>
                    </a:lnTo>
                    <a:lnTo>
                      <a:pt x="343" y="982"/>
                    </a:lnTo>
                    <a:lnTo>
                      <a:pt x="338" y="927"/>
                    </a:lnTo>
                    <a:lnTo>
                      <a:pt x="331" y="871"/>
                    </a:lnTo>
                    <a:lnTo>
                      <a:pt x="322" y="816"/>
                    </a:lnTo>
                    <a:lnTo>
                      <a:pt x="314" y="764"/>
                    </a:lnTo>
                    <a:lnTo>
                      <a:pt x="304" y="714"/>
                    </a:lnTo>
                    <a:lnTo>
                      <a:pt x="293" y="665"/>
                    </a:lnTo>
                    <a:lnTo>
                      <a:pt x="283" y="617"/>
                    </a:lnTo>
                    <a:lnTo>
                      <a:pt x="270" y="572"/>
                    </a:lnTo>
                    <a:lnTo>
                      <a:pt x="258" y="529"/>
                    </a:lnTo>
                    <a:lnTo>
                      <a:pt x="245" y="488"/>
                    </a:lnTo>
                    <a:lnTo>
                      <a:pt x="231" y="448"/>
                    </a:lnTo>
                    <a:lnTo>
                      <a:pt x="217" y="410"/>
                    </a:lnTo>
                    <a:lnTo>
                      <a:pt x="203" y="374"/>
                    </a:lnTo>
                    <a:lnTo>
                      <a:pt x="189" y="340"/>
                    </a:lnTo>
                    <a:lnTo>
                      <a:pt x="175" y="307"/>
                    </a:lnTo>
                    <a:lnTo>
                      <a:pt x="161" y="276"/>
                    </a:lnTo>
                    <a:lnTo>
                      <a:pt x="146" y="247"/>
                    </a:lnTo>
                    <a:lnTo>
                      <a:pt x="118" y="195"/>
                    </a:lnTo>
                    <a:lnTo>
                      <a:pt x="92" y="150"/>
                    </a:lnTo>
                    <a:lnTo>
                      <a:pt x="69" y="111"/>
                    </a:lnTo>
                    <a:lnTo>
                      <a:pt x="47" y="80"/>
                    </a:lnTo>
                    <a:lnTo>
                      <a:pt x="29" y="55"/>
                    </a:lnTo>
                    <a:lnTo>
                      <a:pt x="16" y="38"/>
                    </a:lnTo>
                    <a:lnTo>
                      <a:pt x="6" y="27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7" y="9"/>
                    </a:lnTo>
                    <a:lnTo>
                      <a:pt x="35" y="19"/>
                    </a:lnTo>
                    <a:lnTo>
                      <a:pt x="49" y="38"/>
                    </a:lnTo>
                    <a:lnTo>
                      <a:pt x="68" y="63"/>
                    </a:lnTo>
                    <a:lnTo>
                      <a:pt x="89" y="95"/>
                    </a:lnTo>
                    <a:lnTo>
                      <a:pt x="114" y="134"/>
                    </a:lnTo>
                    <a:lnTo>
                      <a:pt x="127" y="157"/>
                    </a:lnTo>
                    <a:lnTo>
                      <a:pt x="141" y="180"/>
                    </a:lnTo>
                    <a:lnTo>
                      <a:pt x="155" y="206"/>
                    </a:lnTo>
                    <a:lnTo>
                      <a:pt x="169" y="233"/>
                    </a:lnTo>
                    <a:lnTo>
                      <a:pt x="183" y="263"/>
                    </a:lnTo>
                    <a:lnTo>
                      <a:pt x="198" y="295"/>
                    </a:lnTo>
                    <a:lnTo>
                      <a:pt x="212" y="327"/>
                    </a:lnTo>
                    <a:lnTo>
                      <a:pt x="227" y="363"/>
                    </a:lnTo>
                    <a:lnTo>
                      <a:pt x="242" y="399"/>
                    </a:lnTo>
                    <a:lnTo>
                      <a:pt x="256" y="437"/>
                    </a:lnTo>
                    <a:lnTo>
                      <a:pt x="270" y="478"/>
                    </a:lnTo>
                    <a:lnTo>
                      <a:pt x="283" y="520"/>
                    </a:lnTo>
                    <a:lnTo>
                      <a:pt x="295" y="564"/>
                    </a:lnTo>
                    <a:lnTo>
                      <a:pt x="307" y="610"/>
                    </a:lnTo>
                    <a:lnTo>
                      <a:pt x="319" y="657"/>
                    </a:lnTo>
                    <a:lnTo>
                      <a:pt x="330" y="707"/>
                    </a:lnTo>
                    <a:lnTo>
                      <a:pt x="341" y="759"/>
                    </a:lnTo>
                    <a:lnTo>
                      <a:pt x="349" y="812"/>
                    </a:lnTo>
                    <a:lnTo>
                      <a:pt x="357" y="867"/>
                    </a:lnTo>
                    <a:lnTo>
                      <a:pt x="365" y="924"/>
                    </a:lnTo>
                    <a:lnTo>
                      <a:pt x="370" y="981"/>
                    </a:lnTo>
                    <a:lnTo>
                      <a:pt x="373" y="1035"/>
                    </a:lnTo>
                    <a:lnTo>
                      <a:pt x="375" y="1088"/>
                    </a:lnTo>
                    <a:lnTo>
                      <a:pt x="374" y="1137"/>
                    </a:lnTo>
                    <a:lnTo>
                      <a:pt x="373" y="1184"/>
                    </a:lnTo>
                    <a:lnTo>
                      <a:pt x="369" y="1230"/>
                    </a:lnTo>
                    <a:lnTo>
                      <a:pt x="365" y="1272"/>
                    </a:lnTo>
                    <a:lnTo>
                      <a:pt x="358" y="1312"/>
                    </a:lnTo>
                    <a:lnTo>
                      <a:pt x="351" y="1349"/>
                    </a:lnTo>
                    <a:lnTo>
                      <a:pt x="343" y="1386"/>
                    </a:lnTo>
                    <a:lnTo>
                      <a:pt x="333" y="1420"/>
                    </a:lnTo>
                    <a:lnTo>
                      <a:pt x="324" y="1451"/>
                    </a:lnTo>
                    <a:lnTo>
                      <a:pt x="313" y="1481"/>
                    </a:lnTo>
                    <a:lnTo>
                      <a:pt x="301" y="1508"/>
                    </a:lnTo>
                    <a:lnTo>
                      <a:pt x="289" y="1534"/>
                    </a:lnTo>
                    <a:lnTo>
                      <a:pt x="277" y="1558"/>
                    </a:lnTo>
                    <a:lnTo>
                      <a:pt x="264" y="1580"/>
                    </a:lnTo>
                    <a:lnTo>
                      <a:pt x="251" y="1601"/>
                    </a:lnTo>
                    <a:lnTo>
                      <a:pt x="238" y="1619"/>
                    </a:lnTo>
                    <a:lnTo>
                      <a:pt x="226" y="1637"/>
                    </a:lnTo>
                    <a:lnTo>
                      <a:pt x="215" y="1652"/>
                    </a:lnTo>
                    <a:lnTo>
                      <a:pt x="202" y="1666"/>
                    </a:lnTo>
                    <a:lnTo>
                      <a:pt x="191" y="1679"/>
                    </a:lnTo>
                    <a:lnTo>
                      <a:pt x="180" y="1689"/>
                    </a:lnTo>
                    <a:lnTo>
                      <a:pt x="161" y="1707"/>
                    </a:lnTo>
                    <a:lnTo>
                      <a:pt x="144" y="1720"/>
                    </a:lnTo>
                    <a:lnTo>
                      <a:pt x="134" y="1727"/>
                    </a:lnTo>
                    <a:lnTo>
                      <a:pt x="128" y="1730"/>
                    </a:lnTo>
                    <a:lnTo>
                      <a:pt x="125" y="1732"/>
                    </a:lnTo>
                    <a:lnTo>
                      <a:pt x="121" y="1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0" name="Freeform 81"/>
              <p:cNvSpPr>
                <a:spLocks/>
              </p:cNvSpPr>
              <p:nvPr/>
            </p:nvSpPr>
            <p:spPr bwMode="auto">
              <a:xfrm>
                <a:off x="1781" y="2423"/>
                <a:ext cx="180" cy="642"/>
              </a:xfrm>
              <a:custGeom>
                <a:avLst/>
                <a:gdLst>
                  <a:gd name="T0" fmla="*/ 515 w 541"/>
                  <a:gd name="T1" fmla="*/ 1926 h 1926"/>
                  <a:gd name="T2" fmla="*/ 508 w 541"/>
                  <a:gd name="T3" fmla="*/ 1925 h 1926"/>
                  <a:gd name="T4" fmla="*/ 502 w 541"/>
                  <a:gd name="T5" fmla="*/ 1917 h 1926"/>
                  <a:gd name="T6" fmla="*/ 502 w 541"/>
                  <a:gd name="T7" fmla="*/ 1901 h 1926"/>
                  <a:gd name="T8" fmla="*/ 507 w 541"/>
                  <a:gd name="T9" fmla="*/ 1830 h 1926"/>
                  <a:gd name="T10" fmla="*/ 512 w 541"/>
                  <a:gd name="T11" fmla="*/ 1703 h 1926"/>
                  <a:gd name="T12" fmla="*/ 514 w 541"/>
                  <a:gd name="T13" fmla="*/ 1538 h 1926"/>
                  <a:gd name="T14" fmla="*/ 510 w 541"/>
                  <a:gd name="T15" fmla="*/ 1397 h 1926"/>
                  <a:gd name="T16" fmla="*/ 505 w 541"/>
                  <a:gd name="T17" fmla="*/ 1298 h 1926"/>
                  <a:gd name="T18" fmla="*/ 497 w 541"/>
                  <a:gd name="T19" fmla="*/ 1196 h 1926"/>
                  <a:gd name="T20" fmla="*/ 485 w 541"/>
                  <a:gd name="T21" fmla="*/ 1096 h 1926"/>
                  <a:gd name="T22" fmla="*/ 470 w 541"/>
                  <a:gd name="T23" fmla="*/ 996 h 1926"/>
                  <a:gd name="T24" fmla="*/ 449 w 541"/>
                  <a:gd name="T25" fmla="*/ 900 h 1926"/>
                  <a:gd name="T26" fmla="*/ 424 w 541"/>
                  <a:gd name="T27" fmla="*/ 810 h 1926"/>
                  <a:gd name="T28" fmla="*/ 394 w 541"/>
                  <a:gd name="T29" fmla="*/ 727 h 1926"/>
                  <a:gd name="T30" fmla="*/ 343 w 541"/>
                  <a:gd name="T31" fmla="*/ 621 h 1926"/>
                  <a:gd name="T32" fmla="*/ 276 w 541"/>
                  <a:gd name="T33" fmla="*/ 491 h 1926"/>
                  <a:gd name="T34" fmla="*/ 180 w 541"/>
                  <a:gd name="T35" fmla="*/ 317 h 1926"/>
                  <a:gd name="T36" fmla="*/ 74 w 541"/>
                  <a:gd name="T37" fmla="*/ 136 h 1926"/>
                  <a:gd name="T38" fmla="*/ 11 w 541"/>
                  <a:gd name="T39" fmla="*/ 35 h 1926"/>
                  <a:gd name="T40" fmla="*/ 0 w 541"/>
                  <a:gd name="T41" fmla="*/ 15 h 1926"/>
                  <a:gd name="T42" fmla="*/ 2 w 541"/>
                  <a:gd name="T43" fmla="*/ 5 h 1926"/>
                  <a:gd name="T44" fmla="*/ 11 w 541"/>
                  <a:gd name="T45" fmla="*/ 0 h 1926"/>
                  <a:gd name="T46" fmla="*/ 20 w 541"/>
                  <a:gd name="T47" fmla="*/ 2 h 1926"/>
                  <a:gd name="T48" fmla="*/ 33 w 541"/>
                  <a:gd name="T49" fmla="*/ 21 h 1926"/>
                  <a:gd name="T50" fmla="*/ 97 w 541"/>
                  <a:gd name="T51" fmla="*/ 122 h 1926"/>
                  <a:gd name="T52" fmla="*/ 204 w 541"/>
                  <a:gd name="T53" fmla="*/ 303 h 1926"/>
                  <a:gd name="T54" fmla="*/ 300 w 541"/>
                  <a:gd name="T55" fmla="*/ 478 h 1926"/>
                  <a:gd name="T56" fmla="*/ 368 w 541"/>
                  <a:gd name="T57" fmla="*/ 609 h 1926"/>
                  <a:gd name="T58" fmla="*/ 419 w 541"/>
                  <a:gd name="T59" fmla="*/ 716 h 1926"/>
                  <a:gd name="T60" fmla="*/ 450 w 541"/>
                  <a:gd name="T61" fmla="*/ 799 h 1926"/>
                  <a:gd name="T62" fmla="*/ 475 w 541"/>
                  <a:gd name="T63" fmla="*/ 890 h 1926"/>
                  <a:gd name="T64" fmla="*/ 495 w 541"/>
                  <a:gd name="T65" fmla="*/ 986 h 1926"/>
                  <a:gd name="T66" fmla="*/ 512 w 541"/>
                  <a:gd name="T67" fmla="*/ 1085 h 1926"/>
                  <a:gd name="T68" fmla="*/ 524 w 541"/>
                  <a:gd name="T69" fmla="*/ 1185 h 1926"/>
                  <a:gd name="T70" fmla="*/ 532 w 541"/>
                  <a:gd name="T71" fmla="*/ 1286 h 1926"/>
                  <a:gd name="T72" fmla="*/ 538 w 541"/>
                  <a:gd name="T73" fmla="*/ 1385 h 1926"/>
                  <a:gd name="T74" fmla="*/ 541 w 541"/>
                  <a:gd name="T75" fmla="*/ 1526 h 1926"/>
                  <a:gd name="T76" fmla="*/ 540 w 541"/>
                  <a:gd name="T77" fmla="*/ 1693 h 1926"/>
                  <a:gd name="T78" fmla="*/ 534 w 541"/>
                  <a:gd name="T79" fmla="*/ 1821 h 1926"/>
                  <a:gd name="T80" fmla="*/ 530 w 541"/>
                  <a:gd name="T81" fmla="*/ 1899 h 1926"/>
                  <a:gd name="T82" fmla="*/ 527 w 541"/>
                  <a:gd name="T83" fmla="*/ 1918 h 1926"/>
                  <a:gd name="T84" fmla="*/ 520 w 541"/>
                  <a:gd name="T85" fmla="*/ 192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1" h="1926">
                    <a:moveTo>
                      <a:pt x="515" y="1926"/>
                    </a:moveTo>
                    <a:lnTo>
                      <a:pt x="515" y="1926"/>
                    </a:lnTo>
                    <a:lnTo>
                      <a:pt x="514" y="1926"/>
                    </a:lnTo>
                    <a:lnTo>
                      <a:pt x="508" y="1925"/>
                    </a:lnTo>
                    <a:lnTo>
                      <a:pt x="505" y="1922"/>
                    </a:lnTo>
                    <a:lnTo>
                      <a:pt x="502" y="1917"/>
                    </a:lnTo>
                    <a:lnTo>
                      <a:pt x="502" y="1912"/>
                    </a:lnTo>
                    <a:lnTo>
                      <a:pt x="502" y="1901"/>
                    </a:lnTo>
                    <a:lnTo>
                      <a:pt x="504" y="1873"/>
                    </a:lnTo>
                    <a:lnTo>
                      <a:pt x="507" y="1830"/>
                    </a:lnTo>
                    <a:lnTo>
                      <a:pt x="510" y="1773"/>
                    </a:lnTo>
                    <a:lnTo>
                      <a:pt x="512" y="1703"/>
                    </a:lnTo>
                    <a:lnTo>
                      <a:pt x="513" y="1626"/>
                    </a:lnTo>
                    <a:lnTo>
                      <a:pt x="514" y="1538"/>
                    </a:lnTo>
                    <a:lnTo>
                      <a:pt x="512" y="1445"/>
                    </a:lnTo>
                    <a:lnTo>
                      <a:pt x="510" y="1397"/>
                    </a:lnTo>
                    <a:lnTo>
                      <a:pt x="507" y="1347"/>
                    </a:lnTo>
                    <a:lnTo>
                      <a:pt x="505" y="1298"/>
                    </a:lnTo>
                    <a:lnTo>
                      <a:pt x="501" y="1247"/>
                    </a:lnTo>
                    <a:lnTo>
                      <a:pt x="497" y="1196"/>
                    </a:lnTo>
                    <a:lnTo>
                      <a:pt x="491" y="1145"/>
                    </a:lnTo>
                    <a:lnTo>
                      <a:pt x="485" y="1096"/>
                    </a:lnTo>
                    <a:lnTo>
                      <a:pt x="477" y="1045"/>
                    </a:lnTo>
                    <a:lnTo>
                      <a:pt x="470" y="996"/>
                    </a:lnTo>
                    <a:lnTo>
                      <a:pt x="460" y="948"/>
                    </a:lnTo>
                    <a:lnTo>
                      <a:pt x="449" y="900"/>
                    </a:lnTo>
                    <a:lnTo>
                      <a:pt x="437" y="854"/>
                    </a:lnTo>
                    <a:lnTo>
                      <a:pt x="424" y="810"/>
                    </a:lnTo>
                    <a:lnTo>
                      <a:pt x="410" y="768"/>
                    </a:lnTo>
                    <a:lnTo>
                      <a:pt x="394" y="727"/>
                    </a:lnTo>
                    <a:lnTo>
                      <a:pt x="377" y="689"/>
                    </a:lnTo>
                    <a:lnTo>
                      <a:pt x="343" y="621"/>
                    </a:lnTo>
                    <a:lnTo>
                      <a:pt x="310" y="555"/>
                    </a:lnTo>
                    <a:lnTo>
                      <a:pt x="276" y="491"/>
                    </a:lnTo>
                    <a:lnTo>
                      <a:pt x="244" y="430"/>
                    </a:lnTo>
                    <a:lnTo>
                      <a:pt x="180" y="317"/>
                    </a:lnTo>
                    <a:lnTo>
                      <a:pt x="123" y="218"/>
                    </a:lnTo>
                    <a:lnTo>
                      <a:pt x="74" y="136"/>
                    </a:lnTo>
                    <a:lnTo>
                      <a:pt x="37" y="75"/>
                    </a:lnTo>
                    <a:lnTo>
                      <a:pt x="11" y="35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5" y="5"/>
                    </a:lnTo>
                    <a:lnTo>
                      <a:pt x="33" y="21"/>
                    </a:lnTo>
                    <a:lnTo>
                      <a:pt x="59" y="61"/>
                    </a:lnTo>
                    <a:lnTo>
                      <a:pt x="97" y="122"/>
                    </a:lnTo>
                    <a:lnTo>
                      <a:pt x="147" y="204"/>
                    </a:lnTo>
                    <a:lnTo>
                      <a:pt x="204" y="303"/>
                    </a:lnTo>
                    <a:lnTo>
                      <a:pt x="268" y="417"/>
                    </a:lnTo>
                    <a:lnTo>
                      <a:pt x="300" y="478"/>
                    </a:lnTo>
                    <a:lnTo>
                      <a:pt x="333" y="542"/>
                    </a:lnTo>
                    <a:lnTo>
                      <a:pt x="368" y="609"/>
                    </a:lnTo>
                    <a:lnTo>
                      <a:pt x="402" y="677"/>
                    </a:lnTo>
                    <a:lnTo>
                      <a:pt x="419" y="716"/>
                    </a:lnTo>
                    <a:lnTo>
                      <a:pt x="435" y="757"/>
                    </a:lnTo>
                    <a:lnTo>
                      <a:pt x="450" y="799"/>
                    </a:lnTo>
                    <a:lnTo>
                      <a:pt x="463" y="844"/>
                    </a:lnTo>
                    <a:lnTo>
                      <a:pt x="475" y="890"/>
                    </a:lnTo>
                    <a:lnTo>
                      <a:pt x="486" y="937"/>
                    </a:lnTo>
                    <a:lnTo>
                      <a:pt x="495" y="986"/>
                    </a:lnTo>
                    <a:lnTo>
                      <a:pt x="504" y="1035"/>
                    </a:lnTo>
                    <a:lnTo>
                      <a:pt x="512" y="1085"/>
                    </a:lnTo>
                    <a:lnTo>
                      <a:pt x="518" y="1135"/>
                    </a:lnTo>
                    <a:lnTo>
                      <a:pt x="524" y="1185"/>
                    </a:lnTo>
                    <a:lnTo>
                      <a:pt x="528" y="1236"/>
                    </a:lnTo>
                    <a:lnTo>
                      <a:pt x="532" y="1286"/>
                    </a:lnTo>
                    <a:lnTo>
                      <a:pt x="535" y="1335"/>
                    </a:lnTo>
                    <a:lnTo>
                      <a:pt x="538" y="1385"/>
                    </a:lnTo>
                    <a:lnTo>
                      <a:pt x="540" y="1434"/>
                    </a:lnTo>
                    <a:lnTo>
                      <a:pt x="541" y="1526"/>
                    </a:lnTo>
                    <a:lnTo>
                      <a:pt x="541" y="1614"/>
                    </a:lnTo>
                    <a:lnTo>
                      <a:pt x="540" y="1693"/>
                    </a:lnTo>
                    <a:lnTo>
                      <a:pt x="538" y="1763"/>
                    </a:lnTo>
                    <a:lnTo>
                      <a:pt x="534" y="1821"/>
                    </a:lnTo>
                    <a:lnTo>
                      <a:pt x="532" y="1868"/>
                    </a:lnTo>
                    <a:lnTo>
                      <a:pt x="530" y="1899"/>
                    </a:lnTo>
                    <a:lnTo>
                      <a:pt x="529" y="1914"/>
                    </a:lnTo>
                    <a:lnTo>
                      <a:pt x="527" y="1918"/>
                    </a:lnTo>
                    <a:lnTo>
                      <a:pt x="525" y="1923"/>
                    </a:lnTo>
                    <a:lnTo>
                      <a:pt x="520" y="1925"/>
                    </a:lnTo>
                    <a:lnTo>
                      <a:pt x="515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1" name="Freeform 82"/>
              <p:cNvSpPr>
                <a:spLocks/>
              </p:cNvSpPr>
              <p:nvPr/>
            </p:nvSpPr>
            <p:spPr bwMode="auto">
              <a:xfrm>
                <a:off x="1884" y="2558"/>
                <a:ext cx="141" cy="507"/>
              </a:xfrm>
              <a:custGeom>
                <a:avLst/>
                <a:gdLst>
                  <a:gd name="T0" fmla="*/ 405 w 423"/>
                  <a:gd name="T1" fmla="*/ 1521 h 1522"/>
                  <a:gd name="T2" fmla="*/ 397 w 423"/>
                  <a:gd name="T3" fmla="*/ 1514 h 1522"/>
                  <a:gd name="T4" fmla="*/ 396 w 423"/>
                  <a:gd name="T5" fmla="*/ 1498 h 1522"/>
                  <a:gd name="T6" fmla="*/ 392 w 423"/>
                  <a:gd name="T7" fmla="*/ 1424 h 1522"/>
                  <a:gd name="T8" fmla="*/ 381 w 423"/>
                  <a:gd name="T9" fmla="*/ 1290 h 1522"/>
                  <a:gd name="T10" fmla="*/ 365 w 423"/>
                  <a:gd name="T11" fmla="*/ 1157 h 1522"/>
                  <a:gd name="T12" fmla="*/ 350 w 423"/>
                  <a:gd name="T13" fmla="*/ 1057 h 1522"/>
                  <a:gd name="T14" fmla="*/ 331 w 423"/>
                  <a:gd name="T15" fmla="*/ 948 h 1522"/>
                  <a:gd name="T16" fmla="*/ 306 w 423"/>
                  <a:gd name="T17" fmla="*/ 832 h 1522"/>
                  <a:gd name="T18" fmla="*/ 277 w 423"/>
                  <a:gd name="T19" fmla="*/ 711 h 1522"/>
                  <a:gd name="T20" fmla="*/ 243 w 423"/>
                  <a:gd name="T21" fmla="*/ 587 h 1522"/>
                  <a:gd name="T22" fmla="*/ 202 w 423"/>
                  <a:gd name="T23" fmla="*/ 460 h 1522"/>
                  <a:gd name="T24" fmla="*/ 154 w 423"/>
                  <a:gd name="T25" fmla="*/ 332 h 1522"/>
                  <a:gd name="T26" fmla="*/ 99 w 423"/>
                  <a:gd name="T27" fmla="*/ 205 h 1522"/>
                  <a:gd name="T28" fmla="*/ 35 w 423"/>
                  <a:gd name="T29" fmla="*/ 81 h 1522"/>
                  <a:gd name="T30" fmla="*/ 0 w 423"/>
                  <a:gd name="T31" fmla="*/ 15 h 1522"/>
                  <a:gd name="T32" fmla="*/ 2 w 423"/>
                  <a:gd name="T33" fmla="*/ 5 h 1522"/>
                  <a:gd name="T34" fmla="*/ 12 w 423"/>
                  <a:gd name="T35" fmla="*/ 0 h 1522"/>
                  <a:gd name="T36" fmla="*/ 21 w 423"/>
                  <a:gd name="T37" fmla="*/ 2 h 1522"/>
                  <a:gd name="T38" fmla="*/ 59 w 423"/>
                  <a:gd name="T39" fmla="*/ 68 h 1522"/>
                  <a:gd name="T40" fmla="*/ 123 w 423"/>
                  <a:gd name="T41" fmla="*/ 193 h 1522"/>
                  <a:gd name="T42" fmla="*/ 179 w 423"/>
                  <a:gd name="T43" fmla="*/ 321 h 1522"/>
                  <a:gd name="T44" fmla="*/ 226 w 423"/>
                  <a:gd name="T45" fmla="*/ 450 h 1522"/>
                  <a:gd name="T46" fmla="*/ 269 w 423"/>
                  <a:gd name="T47" fmla="*/ 578 h 1522"/>
                  <a:gd name="T48" fmla="*/ 303 w 423"/>
                  <a:gd name="T49" fmla="*/ 704 h 1522"/>
                  <a:gd name="T50" fmla="*/ 333 w 423"/>
                  <a:gd name="T51" fmla="*/ 826 h 1522"/>
                  <a:gd name="T52" fmla="*/ 357 w 423"/>
                  <a:gd name="T53" fmla="*/ 942 h 1522"/>
                  <a:gd name="T54" fmla="*/ 377 w 423"/>
                  <a:gd name="T55" fmla="*/ 1052 h 1522"/>
                  <a:gd name="T56" fmla="*/ 392 w 423"/>
                  <a:gd name="T57" fmla="*/ 1154 h 1522"/>
                  <a:gd name="T58" fmla="*/ 408 w 423"/>
                  <a:gd name="T59" fmla="*/ 1288 h 1522"/>
                  <a:gd name="T60" fmla="*/ 419 w 423"/>
                  <a:gd name="T61" fmla="*/ 1423 h 1522"/>
                  <a:gd name="T62" fmla="*/ 423 w 423"/>
                  <a:gd name="T63" fmla="*/ 1497 h 1522"/>
                  <a:gd name="T64" fmla="*/ 422 w 423"/>
                  <a:gd name="T65" fmla="*/ 1514 h 1522"/>
                  <a:gd name="T66" fmla="*/ 415 w 423"/>
                  <a:gd name="T67" fmla="*/ 1521 h 1522"/>
                  <a:gd name="T68" fmla="*/ 410 w 423"/>
                  <a:gd name="T69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3" h="1522">
                    <a:moveTo>
                      <a:pt x="410" y="1522"/>
                    </a:moveTo>
                    <a:lnTo>
                      <a:pt x="405" y="1521"/>
                    </a:lnTo>
                    <a:lnTo>
                      <a:pt x="400" y="1519"/>
                    </a:lnTo>
                    <a:lnTo>
                      <a:pt x="397" y="1514"/>
                    </a:lnTo>
                    <a:lnTo>
                      <a:pt x="396" y="1509"/>
                    </a:lnTo>
                    <a:lnTo>
                      <a:pt x="396" y="1498"/>
                    </a:lnTo>
                    <a:lnTo>
                      <a:pt x="395" y="1469"/>
                    </a:lnTo>
                    <a:lnTo>
                      <a:pt x="392" y="1424"/>
                    </a:lnTo>
                    <a:lnTo>
                      <a:pt x="387" y="1363"/>
                    </a:lnTo>
                    <a:lnTo>
                      <a:pt x="381" y="1290"/>
                    </a:lnTo>
                    <a:lnTo>
                      <a:pt x="371" y="1204"/>
                    </a:lnTo>
                    <a:lnTo>
                      <a:pt x="365" y="1157"/>
                    </a:lnTo>
                    <a:lnTo>
                      <a:pt x="358" y="1108"/>
                    </a:lnTo>
                    <a:lnTo>
                      <a:pt x="350" y="1057"/>
                    </a:lnTo>
                    <a:lnTo>
                      <a:pt x="341" y="1003"/>
                    </a:lnTo>
                    <a:lnTo>
                      <a:pt x="331" y="948"/>
                    </a:lnTo>
                    <a:lnTo>
                      <a:pt x="319" y="890"/>
                    </a:lnTo>
                    <a:lnTo>
                      <a:pt x="306" y="832"/>
                    </a:lnTo>
                    <a:lnTo>
                      <a:pt x="292" y="772"/>
                    </a:lnTo>
                    <a:lnTo>
                      <a:pt x="277" y="711"/>
                    </a:lnTo>
                    <a:lnTo>
                      <a:pt x="261" y="650"/>
                    </a:lnTo>
                    <a:lnTo>
                      <a:pt x="243" y="587"/>
                    </a:lnTo>
                    <a:lnTo>
                      <a:pt x="223" y="523"/>
                    </a:lnTo>
                    <a:lnTo>
                      <a:pt x="202" y="460"/>
                    </a:lnTo>
                    <a:lnTo>
                      <a:pt x="179" y="396"/>
                    </a:lnTo>
                    <a:lnTo>
                      <a:pt x="154" y="332"/>
                    </a:lnTo>
                    <a:lnTo>
                      <a:pt x="127" y="269"/>
                    </a:lnTo>
                    <a:lnTo>
                      <a:pt x="99" y="205"/>
                    </a:lnTo>
                    <a:lnTo>
                      <a:pt x="68" y="142"/>
                    </a:lnTo>
                    <a:lnTo>
                      <a:pt x="35" y="81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6"/>
                    </a:lnTo>
                    <a:lnTo>
                      <a:pt x="59" y="68"/>
                    </a:lnTo>
                    <a:lnTo>
                      <a:pt x="93" y="130"/>
                    </a:lnTo>
                    <a:lnTo>
                      <a:pt x="123" y="193"/>
                    </a:lnTo>
                    <a:lnTo>
                      <a:pt x="152" y="257"/>
                    </a:lnTo>
                    <a:lnTo>
                      <a:pt x="179" y="321"/>
                    </a:lnTo>
                    <a:lnTo>
                      <a:pt x="204" y="386"/>
                    </a:lnTo>
                    <a:lnTo>
                      <a:pt x="226" y="450"/>
                    </a:lnTo>
                    <a:lnTo>
                      <a:pt x="248" y="515"/>
                    </a:lnTo>
                    <a:lnTo>
                      <a:pt x="269" y="578"/>
                    </a:lnTo>
                    <a:lnTo>
                      <a:pt x="287" y="641"/>
                    </a:lnTo>
                    <a:lnTo>
                      <a:pt x="303" y="704"/>
                    </a:lnTo>
                    <a:lnTo>
                      <a:pt x="319" y="765"/>
                    </a:lnTo>
                    <a:lnTo>
                      <a:pt x="333" y="826"/>
                    </a:lnTo>
                    <a:lnTo>
                      <a:pt x="345" y="885"/>
                    </a:lnTo>
                    <a:lnTo>
                      <a:pt x="357" y="942"/>
                    </a:lnTo>
                    <a:lnTo>
                      <a:pt x="368" y="998"/>
                    </a:lnTo>
                    <a:lnTo>
                      <a:pt x="377" y="1052"/>
                    </a:lnTo>
                    <a:lnTo>
                      <a:pt x="385" y="1104"/>
                    </a:lnTo>
                    <a:lnTo>
                      <a:pt x="392" y="1154"/>
                    </a:lnTo>
                    <a:lnTo>
                      <a:pt x="398" y="1201"/>
                    </a:lnTo>
                    <a:lnTo>
                      <a:pt x="408" y="1288"/>
                    </a:lnTo>
                    <a:lnTo>
                      <a:pt x="414" y="1362"/>
                    </a:lnTo>
                    <a:lnTo>
                      <a:pt x="419" y="1423"/>
                    </a:lnTo>
                    <a:lnTo>
                      <a:pt x="422" y="1468"/>
                    </a:lnTo>
                    <a:lnTo>
                      <a:pt x="423" y="1497"/>
                    </a:lnTo>
                    <a:lnTo>
                      <a:pt x="423" y="1509"/>
                    </a:lnTo>
                    <a:lnTo>
                      <a:pt x="422" y="1514"/>
                    </a:lnTo>
                    <a:lnTo>
                      <a:pt x="420" y="1519"/>
                    </a:lnTo>
                    <a:lnTo>
                      <a:pt x="415" y="1521"/>
                    </a:lnTo>
                    <a:lnTo>
                      <a:pt x="410" y="1522"/>
                    </a:lnTo>
                    <a:lnTo>
                      <a:pt x="410" y="1522"/>
                    </a:lnTo>
                    <a:lnTo>
                      <a:pt x="410" y="15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2" name="Freeform 83"/>
              <p:cNvSpPr>
                <a:spLocks/>
              </p:cNvSpPr>
              <p:nvPr/>
            </p:nvSpPr>
            <p:spPr bwMode="auto">
              <a:xfrm>
                <a:off x="2032" y="2814"/>
                <a:ext cx="69" cy="256"/>
              </a:xfrm>
              <a:custGeom>
                <a:avLst/>
                <a:gdLst>
                  <a:gd name="T0" fmla="*/ 188 w 205"/>
                  <a:gd name="T1" fmla="*/ 768 h 768"/>
                  <a:gd name="T2" fmla="*/ 188 w 205"/>
                  <a:gd name="T3" fmla="*/ 768 h 768"/>
                  <a:gd name="T4" fmla="*/ 186 w 205"/>
                  <a:gd name="T5" fmla="*/ 768 h 768"/>
                  <a:gd name="T6" fmla="*/ 181 w 205"/>
                  <a:gd name="T7" fmla="*/ 766 h 768"/>
                  <a:gd name="T8" fmla="*/ 178 w 205"/>
                  <a:gd name="T9" fmla="*/ 762 h 768"/>
                  <a:gd name="T10" fmla="*/ 175 w 205"/>
                  <a:gd name="T11" fmla="*/ 758 h 768"/>
                  <a:gd name="T12" fmla="*/ 175 w 205"/>
                  <a:gd name="T13" fmla="*/ 753 h 768"/>
                  <a:gd name="T14" fmla="*/ 176 w 205"/>
                  <a:gd name="T15" fmla="*/ 736 h 768"/>
                  <a:gd name="T16" fmla="*/ 178 w 205"/>
                  <a:gd name="T17" fmla="*/ 689 h 768"/>
                  <a:gd name="T18" fmla="*/ 178 w 205"/>
                  <a:gd name="T19" fmla="*/ 656 h 768"/>
                  <a:gd name="T20" fmla="*/ 177 w 205"/>
                  <a:gd name="T21" fmla="*/ 617 h 768"/>
                  <a:gd name="T22" fmla="*/ 173 w 205"/>
                  <a:gd name="T23" fmla="*/ 573 h 768"/>
                  <a:gd name="T24" fmla="*/ 168 w 205"/>
                  <a:gd name="T25" fmla="*/ 524 h 768"/>
                  <a:gd name="T26" fmla="*/ 165 w 205"/>
                  <a:gd name="T27" fmla="*/ 498 h 768"/>
                  <a:gd name="T28" fmla="*/ 161 w 205"/>
                  <a:gd name="T29" fmla="*/ 471 h 768"/>
                  <a:gd name="T30" fmla="*/ 156 w 205"/>
                  <a:gd name="T31" fmla="*/ 443 h 768"/>
                  <a:gd name="T32" fmla="*/ 151 w 205"/>
                  <a:gd name="T33" fmla="*/ 414 h 768"/>
                  <a:gd name="T34" fmla="*/ 144 w 205"/>
                  <a:gd name="T35" fmla="*/ 384 h 768"/>
                  <a:gd name="T36" fmla="*/ 137 w 205"/>
                  <a:gd name="T37" fmla="*/ 353 h 768"/>
                  <a:gd name="T38" fmla="*/ 128 w 205"/>
                  <a:gd name="T39" fmla="*/ 322 h 768"/>
                  <a:gd name="T40" fmla="*/ 118 w 205"/>
                  <a:gd name="T41" fmla="*/ 291 h 768"/>
                  <a:gd name="T42" fmla="*/ 109 w 205"/>
                  <a:gd name="T43" fmla="*/ 258 h 768"/>
                  <a:gd name="T44" fmla="*/ 97 w 205"/>
                  <a:gd name="T45" fmla="*/ 225 h 768"/>
                  <a:gd name="T46" fmla="*/ 84 w 205"/>
                  <a:gd name="T47" fmla="*/ 191 h 768"/>
                  <a:gd name="T48" fmla="*/ 70 w 205"/>
                  <a:gd name="T49" fmla="*/ 158 h 768"/>
                  <a:gd name="T50" fmla="*/ 55 w 205"/>
                  <a:gd name="T51" fmla="*/ 125 h 768"/>
                  <a:gd name="T52" fmla="*/ 38 w 205"/>
                  <a:gd name="T53" fmla="*/ 90 h 768"/>
                  <a:gd name="T54" fmla="*/ 20 w 205"/>
                  <a:gd name="T55" fmla="*/ 55 h 768"/>
                  <a:gd name="T56" fmla="*/ 1 w 205"/>
                  <a:gd name="T57" fmla="*/ 21 h 768"/>
                  <a:gd name="T58" fmla="*/ 0 w 205"/>
                  <a:gd name="T59" fmla="*/ 15 h 768"/>
                  <a:gd name="T60" fmla="*/ 0 w 205"/>
                  <a:gd name="T61" fmla="*/ 10 h 768"/>
                  <a:gd name="T62" fmla="*/ 2 w 205"/>
                  <a:gd name="T63" fmla="*/ 6 h 768"/>
                  <a:gd name="T64" fmla="*/ 6 w 205"/>
                  <a:gd name="T65" fmla="*/ 3 h 768"/>
                  <a:gd name="T66" fmla="*/ 11 w 205"/>
                  <a:gd name="T67" fmla="*/ 0 h 768"/>
                  <a:gd name="T68" fmla="*/ 16 w 205"/>
                  <a:gd name="T69" fmla="*/ 1 h 768"/>
                  <a:gd name="T70" fmla="*/ 21 w 205"/>
                  <a:gd name="T71" fmla="*/ 4 h 768"/>
                  <a:gd name="T72" fmla="*/ 24 w 205"/>
                  <a:gd name="T73" fmla="*/ 7 h 768"/>
                  <a:gd name="T74" fmla="*/ 44 w 205"/>
                  <a:gd name="T75" fmla="*/ 42 h 768"/>
                  <a:gd name="T76" fmla="*/ 62 w 205"/>
                  <a:gd name="T77" fmla="*/ 78 h 768"/>
                  <a:gd name="T78" fmla="*/ 80 w 205"/>
                  <a:gd name="T79" fmla="*/ 113 h 768"/>
                  <a:gd name="T80" fmla="*/ 95 w 205"/>
                  <a:gd name="T81" fmla="*/ 148 h 768"/>
                  <a:gd name="T82" fmla="*/ 110 w 205"/>
                  <a:gd name="T83" fmla="*/ 182 h 768"/>
                  <a:gd name="T84" fmla="*/ 123 w 205"/>
                  <a:gd name="T85" fmla="*/ 216 h 768"/>
                  <a:gd name="T86" fmla="*/ 135 w 205"/>
                  <a:gd name="T87" fmla="*/ 250 h 768"/>
                  <a:gd name="T88" fmla="*/ 144 w 205"/>
                  <a:gd name="T89" fmla="*/ 283 h 768"/>
                  <a:gd name="T90" fmla="*/ 154 w 205"/>
                  <a:gd name="T91" fmla="*/ 316 h 768"/>
                  <a:gd name="T92" fmla="*/ 163 w 205"/>
                  <a:gd name="T93" fmla="*/ 348 h 768"/>
                  <a:gd name="T94" fmla="*/ 170 w 205"/>
                  <a:gd name="T95" fmla="*/ 378 h 768"/>
                  <a:gd name="T96" fmla="*/ 177 w 205"/>
                  <a:gd name="T97" fmla="*/ 410 h 768"/>
                  <a:gd name="T98" fmla="*/ 183 w 205"/>
                  <a:gd name="T99" fmla="*/ 439 h 768"/>
                  <a:gd name="T100" fmla="*/ 188 w 205"/>
                  <a:gd name="T101" fmla="*/ 468 h 768"/>
                  <a:gd name="T102" fmla="*/ 192 w 205"/>
                  <a:gd name="T103" fmla="*/ 495 h 768"/>
                  <a:gd name="T104" fmla="*/ 195 w 205"/>
                  <a:gd name="T105" fmla="*/ 522 h 768"/>
                  <a:gd name="T106" fmla="*/ 200 w 205"/>
                  <a:gd name="T107" fmla="*/ 571 h 768"/>
                  <a:gd name="T108" fmla="*/ 204 w 205"/>
                  <a:gd name="T109" fmla="*/ 617 h 768"/>
                  <a:gd name="T110" fmla="*/ 205 w 205"/>
                  <a:gd name="T111" fmla="*/ 657 h 768"/>
                  <a:gd name="T112" fmla="*/ 205 w 205"/>
                  <a:gd name="T113" fmla="*/ 690 h 768"/>
                  <a:gd name="T114" fmla="*/ 203 w 205"/>
                  <a:gd name="T115" fmla="*/ 738 h 768"/>
                  <a:gd name="T116" fmla="*/ 202 w 205"/>
                  <a:gd name="T117" fmla="*/ 756 h 768"/>
                  <a:gd name="T118" fmla="*/ 199 w 205"/>
                  <a:gd name="T119" fmla="*/ 760 h 768"/>
                  <a:gd name="T120" fmla="*/ 197 w 205"/>
                  <a:gd name="T121" fmla="*/ 765 h 768"/>
                  <a:gd name="T122" fmla="*/ 193 w 205"/>
                  <a:gd name="T123" fmla="*/ 767 h 768"/>
                  <a:gd name="T124" fmla="*/ 188 w 205"/>
                  <a:gd name="T12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5" h="768">
                    <a:moveTo>
                      <a:pt x="188" y="768"/>
                    </a:moveTo>
                    <a:lnTo>
                      <a:pt x="188" y="768"/>
                    </a:lnTo>
                    <a:lnTo>
                      <a:pt x="186" y="768"/>
                    </a:lnTo>
                    <a:lnTo>
                      <a:pt x="181" y="766"/>
                    </a:lnTo>
                    <a:lnTo>
                      <a:pt x="178" y="762"/>
                    </a:lnTo>
                    <a:lnTo>
                      <a:pt x="175" y="758"/>
                    </a:lnTo>
                    <a:lnTo>
                      <a:pt x="175" y="753"/>
                    </a:lnTo>
                    <a:lnTo>
                      <a:pt x="176" y="736"/>
                    </a:lnTo>
                    <a:lnTo>
                      <a:pt x="178" y="689"/>
                    </a:lnTo>
                    <a:lnTo>
                      <a:pt x="178" y="656"/>
                    </a:lnTo>
                    <a:lnTo>
                      <a:pt x="177" y="617"/>
                    </a:lnTo>
                    <a:lnTo>
                      <a:pt x="173" y="573"/>
                    </a:lnTo>
                    <a:lnTo>
                      <a:pt x="168" y="524"/>
                    </a:lnTo>
                    <a:lnTo>
                      <a:pt x="165" y="498"/>
                    </a:lnTo>
                    <a:lnTo>
                      <a:pt x="161" y="471"/>
                    </a:lnTo>
                    <a:lnTo>
                      <a:pt x="156" y="443"/>
                    </a:lnTo>
                    <a:lnTo>
                      <a:pt x="151" y="414"/>
                    </a:lnTo>
                    <a:lnTo>
                      <a:pt x="144" y="384"/>
                    </a:lnTo>
                    <a:lnTo>
                      <a:pt x="137" y="353"/>
                    </a:lnTo>
                    <a:lnTo>
                      <a:pt x="128" y="322"/>
                    </a:lnTo>
                    <a:lnTo>
                      <a:pt x="118" y="291"/>
                    </a:lnTo>
                    <a:lnTo>
                      <a:pt x="109" y="258"/>
                    </a:lnTo>
                    <a:lnTo>
                      <a:pt x="97" y="225"/>
                    </a:lnTo>
                    <a:lnTo>
                      <a:pt x="84" y="191"/>
                    </a:lnTo>
                    <a:lnTo>
                      <a:pt x="70" y="158"/>
                    </a:lnTo>
                    <a:lnTo>
                      <a:pt x="55" y="125"/>
                    </a:lnTo>
                    <a:lnTo>
                      <a:pt x="38" y="90"/>
                    </a:lnTo>
                    <a:lnTo>
                      <a:pt x="20" y="55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1" y="0"/>
                    </a:lnTo>
                    <a:lnTo>
                      <a:pt x="16" y="1"/>
                    </a:lnTo>
                    <a:lnTo>
                      <a:pt x="21" y="4"/>
                    </a:lnTo>
                    <a:lnTo>
                      <a:pt x="24" y="7"/>
                    </a:lnTo>
                    <a:lnTo>
                      <a:pt x="44" y="42"/>
                    </a:lnTo>
                    <a:lnTo>
                      <a:pt x="62" y="78"/>
                    </a:lnTo>
                    <a:lnTo>
                      <a:pt x="80" y="113"/>
                    </a:lnTo>
                    <a:lnTo>
                      <a:pt x="95" y="148"/>
                    </a:lnTo>
                    <a:lnTo>
                      <a:pt x="110" y="182"/>
                    </a:lnTo>
                    <a:lnTo>
                      <a:pt x="123" y="216"/>
                    </a:lnTo>
                    <a:lnTo>
                      <a:pt x="135" y="250"/>
                    </a:lnTo>
                    <a:lnTo>
                      <a:pt x="144" y="283"/>
                    </a:lnTo>
                    <a:lnTo>
                      <a:pt x="154" y="316"/>
                    </a:lnTo>
                    <a:lnTo>
                      <a:pt x="163" y="348"/>
                    </a:lnTo>
                    <a:lnTo>
                      <a:pt x="170" y="378"/>
                    </a:lnTo>
                    <a:lnTo>
                      <a:pt x="177" y="410"/>
                    </a:lnTo>
                    <a:lnTo>
                      <a:pt x="183" y="439"/>
                    </a:lnTo>
                    <a:lnTo>
                      <a:pt x="188" y="468"/>
                    </a:lnTo>
                    <a:lnTo>
                      <a:pt x="192" y="495"/>
                    </a:lnTo>
                    <a:lnTo>
                      <a:pt x="195" y="522"/>
                    </a:lnTo>
                    <a:lnTo>
                      <a:pt x="200" y="571"/>
                    </a:lnTo>
                    <a:lnTo>
                      <a:pt x="204" y="617"/>
                    </a:lnTo>
                    <a:lnTo>
                      <a:pt x="205" y="657"/>
                    </a:lnTo>
                    <a:lnTo>
                      <a:pt x="205" y="690"/>
                    </a:lnTo>
                    <a:lnTo>
                      <a:pt x="203" y="738"/>
                    </a:lnTo>
                    <a:lnTo>
                      <a:pt x="202" y="756"/>
                    </a:lnTo>
                    <a:lnTo>
                      <a:pt x="199" y="760"/>
                    </a:lnTo>
                    <a:lnTo>
                      <a:pt x="197" y="765"/>
                    </a:lnTo>
                    <a:lnTo>
                      <a:pt x="193" y="767"/>
                    </a:lnTo>
                    <a:lnTo>
                      <a:pt x="188" y="7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3" name="Freeform 84"/>
              <p:cNvSpPr>
                <a:spLocks noEditPoints="1"/>
              </p:cNvSpPr>
              <p:nvPr/>
            </p:nvSpPr>
            <p:spPr bwMode="auto">
              <a:xfrm>
                <a:off x="1552" y="1929"/>
                <a:ext cx="193" cy="300"/>
              </a:xfrm>
              <a:custGeom>
                <a:avLst/>
                <a:gdLst>
                  <a:gd name="T0" fmla="*/ 201 w 579"/>
                  <a:gd name="T1" fmla="*/ 898 h 900"/>
                  <a:gd name="T2" fmla="*/ 139 w 579"/>
                  <a:gd name="T3" fmla="*/ 875 h 900"/>
                  <a:gd name="T4" fmla="*/ 83 w 579"/>
                  <a:gd name="T5" fmla="*/ 826 h 900"/>
                  <a:gd name="T6" fmla="*/ 41 w 579"/>
                  <a:gd name="T7" fmla="*/ 757 h 900"/>
                  <a:gd name="T8" fmla="*/ 13 w 579"/>
                  <a:gd name="T9" fmla="*/ 669 h 900"/>
                  <a:gd name="T10" fmla="*/ 1 w 579"/>
                  <a:gd name="T11" fmla="*/ 569 h 900"/>
                  <a:gd name="T12" fmla="*/ 5 w 579"/>
                  <a:gd name="T13" fmla="*/ 459 h 900"/>
                  <a:gd name="T14" fmla="*/ 28 w 579"/>
                  <a:gd name="T15" fmla="*/ 350 h 900"/>
                  <a:gd name="T16" fmla="*/ 62 w 579"/>
                  <a:gd name="T17" fmla="*/ 254 h 900"/>
                  <a:gd name="T18" fmla="*/ 107 w 579"/>
                  <a:gd name="T19" fmla="*/ 169 h 900"/>
                  <a:gd name="T20" fmla="*/ 161 w 579"/>
                  <a:gd name="T21" fmla="*/ 99 h 900"/>
                  <a:gd name="T22" fmla="*/ 220 w 579"/>
                  <a:gd name="T23" fmla="*/ 46 h 900"/>
                  <a:gd name="T24" fmla="*/ 284 w 579"/>
                  <a:gd name="T25" fmla="*/ 12 h 900"/>
                  <a:gd name="T26" fmla="*/ 350 w 579"/>
                  <a:gd name="T27" fmla="*/ 0 h 900"/>
                  <a:gd name="T28" fmla="*/ 402 w 579"/>
                  <a:gd name="T29" fmla="*/ 7 h 900"/>
                  <a:gd name="T30" fmla="*/ 464 w 579"/>
                  <a:gd name="T31" fmla="*/ 42 h 900"/>
                  <a:gd name="T32" fmla="*/ 514 w 579"/>
                  <a:gd name="T33" fmla="*/ 100 h 900"/>
                  <a:gd name="T34" fmla="*/ 551 w 579"/>
                  <a:gd name="T35" fmla="*/ 177 h 900"/>
                  <a:gd name="T36" fmla="*/ 573 w 579"/>
                  <a:gd name="T37" fmla="*/ 270 h 900"/>
                  <a:gd name="T38" fmla="*/ 579 w 579"/>
                  <a:gd name="T39" fmla="*/ 374 h 900"/>
                  <a:gd name="T40" fmla="*/ 567 w 579"/>
                  <a:gd name="T41" fmla="*/ 487 h 900"/>
                  <a:gd name="T42" fmla="*/ 539 w 579"/>
                  <a:gd name="T43" fmla="*/ 590 h 900"/>
                  <a:gd name="T44" fmla="*/ 500 w 579"/>
                  <a:gd name="T45" fmla="*/ 682 h 900"/>
                  <a:gd name="T46" fmla="*/ 451 w 579"/>
                  <a:gd name="T47" fmla="*/ 761 h 900"/>
                  <a:gd name="T48" fmla="*/ 395 w 579"/>
                  <a:gd name="T49" fmla="*/ 825 h 900"/>
                  <a:gd name="T50" fmla="*/ 334 w 579"/>
                  <a:gd name="T51" fmla="*/ 870 h 900"/>
                  <a:gd name="T52" fmla="*/ 269 w 579"/>
                  <a:gd name="T53" fmla="*/ 896 h 900"/>
                  <a:gd name="T54" fmla="*/ 350 w 579"/>
                  <a:gd name="T55" fmla="*/ 27 h 900"/>
                  <a:gd name="T56" fmla="*/ 289 w 579"/>
                  <a:gd name="T57" fmla="*/ 39 h 900"/>
                  <a:gd name="T58" fmla="*/ 231 w 579"/>
                  <a:gd name="T59" fmla="*/ 70 h 900"/>
                  <a:gd name="T60" fmla="*/ 176 w 579"/>
                  <a:gd name="T61" fmla="*/ 121 h 900"/>
                  <a:gd name="T62" fmla="*/ 127 w 579"/>
                  <a:gd name="T63" fmla="*/ 187 h 900"/>
                  <a:gd name="T64" fmla="*/ 59 w 579"/>
                  <a:gd name="T65" fmla="*/ 339 h 900"/>
                  <a:gd name="T66" fmla="*/ 36 w 579"/>
                  <a:gd name="T67" fmla="*/ 439 h 900"/>
                  <a:gd name="T68" fmla="*/ 27 w 579"/>
                  <a:gd name="T69" fmla="*/ 544 h 900"/>
                  <a:gd name="T70" fmla="*/ 35 w 579"/>
                  <a:gd name="T71" fmla="*/ 640 h 900"/>
                  <a:gd name="T72" fmla="*/ 56 w 579"/>
                  <a:gd name="T73" fmla="*/ 724 h 900"/>
                  <a:gd name="T74" fmla="*/ 92 w 579"/>
                  <a:gd name="T75" fmla="*/ 793 h 900"/>
                  <a:gd name="T76" fmla="*/ 139 w 579"/>
                  <a:gd name="T77" fmla="*/ 843 h 900"/>
                  <a:gd name="T78" fmla="*/ 198 w 579"/>
                  <a:gd name="T79" fmla="*/ 870 h 900"/>
                  <a:gd name="T80" fmla="*/ 266 w 579"/>
                  <a:gd name="T81" fmla="*/ 869 h 900"/>
                  <a:gd name="T82" fmla="*/ 325 w 579"/>
                  <a:gd name="T83" fmla="*/ 845 h 900"/>
                  <a:gd name="T84" fmla="*/ 381 w 579"/>
                  <a:gd name="T85" fmla="*/ 802 h 900"/>
                  <a:gd name="T86" fmla="*/ 433 w 579"/>
                  <a:gd name="T87" fmla="*/ 741 h 900"/>
                  <a:gd name="T88" fmla="*/ 501 w 579"/>
                  <a:gd name="T89" fmla="*/ 616 h 900"/>
                  <a:gd name="T90" fmla="*/ 536 w 579"/>
                  <a:gd name="T91" fmla="*/ 504 h 900"/>
                  <a:gd name="T92" fmla="*/ 551 w 579"/>
                  <a:gd name="T93" fmla="*/ 397 h 900"/>
                  <a:gd name="T94" fmla="*/ 550 w 579"/>
                  <a:gd name="T95" fmla="*/ 298 h 900"/>
                  <a:gd name="T96" fmla="*/ 533 w 579"/>
                  <a:gd name="T97" fmla="*/ 208 h 900"/>
                  <a:gd name="T98" fmla="*/ 503 w 579"/>
                  <a:gd name="T99" fmla="*/ 133 h 900"/>
                  <a:gd name="T100" fmla="*/ 460 w 579"/>
                  <a:gd name="T101" fmla="*/ 74 h 900"/>
                  <a:gd name="T102" fmla="*/ 406 w 579"/>
                  <a:gd name="T103" fmla="*/ 3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9" h="900">
                    <a:moveTo>
                      <a:pt x="229" y="900"/>
                    </a:moveTo>
                    <a:lnTo>
                      <a:pt x="229" y="900"/>
                    </a:lnTo>
                    <a:lnTo>
                      <a:pt x="220" y="900"/>
                    </a:lnTo>
                    <a:lnTo>
                      <a:pt x="211" y="899"/>
                    </a:lnTo>
                    <a:lnTo>
                      <a:pt x="201" y="898"/>
                    </a:lnTo>
                    <a:lnTo>
                      <a:pt x="191" y="896"/>
                    </a:lnTo>
                    <a:lnTo>
                      <a:pt x="178" y="893"/>
                    </a:lnTo>
                    <a:lnTo>
                      <a:pt x="164" y="887"/>
                    </a:lnTo>
                    <a:lnTo>
                      <a:pt x="151" y="882"/>
                    </a:lnTo>
                    <a:lnTo>
                      <a:pt x="139" y="875"/>
                    </a:lnTo>
                    <a:lnTo>
                      <a:pt x="126" y="867"/>
                    </a:lnTo>
                    <a:lnTo>
                      <a:pt x="116" y="858"/>
                    </a:lnTo>
                    <a:lnTo>
                      <a:pt x="104" y="848"/>
                    </a:lnTo>
                    <a:lnTo>
                      <a:pt x="94" y="838"/>
                    </a:lnTo>
                    <a:lnTo>
                      <a:pt x="83" y="826"/>
                    </a:lnTo>
                    <a:lnTo>
                      <a:pt x="73" y="814"/>
                    </a:lnTo>
                    <a:lnTo>
                      <a:pt x="65" y="801"/>
                    </a:lnTo>
                    <a:lnTo>
                      <a:pt x="56" y="787"/>
                    </a:lnTo>
                    <a:lnTo>
                      <a:pt x="49" y="772"/>
                    </a:lnTo>
                    <a:lnTo>
                      <a:pt x="41" y="757"/>
                    </a:lnTo>
                    <a:lnTo>
                      <a:pt x="35" y="740"/>
                    </a:lnTo>
                    <a:lnTo>
                      <a:pt x="28" y="723"/>
                    </a:lnTo>
                    <a:lnTo>
                      <a:pt x="23" y="706"/>
                    </a:lnTo>
                    <a:lnTo>
                      <a:pt x="17" y="687"/>
                    </a:lnTo>
                    <a:lnTo>
                      <a:pt x="13" y="669"/>
                    </a:lnTo>
                    <a:lnTo>
                      <a:pt x="10" y="650"/>
                    </a:lnTo>
                    <a:lnTo>
                      <a:pt x="7" y="630"/>
                    </a:lnTo>
                    <a:lnTo>
                      <a:pt x="3" y="610"/>
                    </a:lnTo>
                    <a:lnTo>
                      <a:pt x="2" y="589"/>
                    </a:lnTo>
                    <a:lnTo>
                      <a:pt x="1" y="569"/>
                    </a:lnTo>
                    <a:lnTo>
                      <a:pt x="0" y="547"/>
                    </a:lnTo>
                    <a:lnTo>
                      <a:pt x="0" y="526"/>
                    </a:lnTo>
                    <a:lnTo>
                      <a:pt x="1" y="504"/>
                    </a:lnTo>
                    <a:lnTo>
                      <a:pt x="3" y="481"/>
                    </a:lnTo>
                    <a:lnTo>
                      <a:pt x="5" y="459"/>
                    </a:lnTo>
                    <a:lnTo>
                      <a:pt x="9" y="436"/>
                    </a:lnTo>
                    <a:lnTo>
                      <a:pt x="13" y="413"/>
                    </a:lnTo>
                    <a:lnTo>
                      <a:pt x="17" y="391"/>
                    </a:lnTo>
                    <a:lnTo>
                      <a:pt x="23" y="370"/>
                    </a:lnTo>
                    <a:lnTo>
                      <a:pt x="28" y="350"/>
                    </a:lnTo>
                    <a:lnTo>
                      <a:pt x="34" y="329"/>
                    </a:lnTo>
                    <a:lnTo>
                      <a:pt x="40" y="310"/>
                    </a:lnTo>
                    <a:lnTo>
                      <a:pt x="47" y="290"/>
                    </a:lnTo>
                    <a:lnTo>
                      <a:pt x="54" y="272"/>
                    </a:lnTo>
                    <a:lnTo>
                      <a:pt x="62" y="254"/>
                    </a:lnTo>
                    <a:lnTo>
                      <a:pt x="70" y="235"/>
                    </a:lnTo>
                    <a:lnTo>
                      <a:pt x="79" y="218"/>
                    </a:lnTo>
                    <a:lnTo>
                      <a:pt x="88" y="202"/>
                    </a:lnTo>
                    <a:lnTo>
                      <a:pt x="97" y="184"/>
                    </a:lnTo>
                    <a:lnTo>
                      <a:pt x="107" y="169"/>
                    </a:lnTo>
                    <a:lnTo>
                      <a:pt x="117" y="154"/>
                    </a:lnTo>
                    <a:lnTo>
                      <a:pt x="127" y="139"/>
                    </a:lnTo>
                    <a:lnTo>
                      <a:pt x="138" y="125"/>
                    </a:lnTo>
                    <a:lnTo>
                      <a:pt x="149" y="112"/>
                    </a:lnTo>
                    <a:lnTo>
                      <a:pt x="161" y="99"/>
                    </a:lnTo>
                    <a:lnTo>
                      <a:pt x="172" y="87"/>
                    </a:lnTo>
                    <a:lnTo>
                      <a:pt x="184" y="75"/>
                    </a:lnTo>
                    <a:lnTo>
                      <a:pt x="196" y="65"/>
                    </a:lnTo>
                    <a:lnTo>
                      <a:pt x="207" y="55"/>
                    </a:lnTo>
                    <a:lnTo>
                      <a:pt x="220" y="46"/>
                    </a:lnTo>
                    <a:lnTo>
                      <a:pt x="232" y="38"/>
                    </a:lnTo>
                    <a:lnTo>
                      <a:pt x="245" y="30"/>
                    </a:lnTo>
                    <a:lnTo>
                      <a:pt x="258" y="23"/>
                    </a:lnTo>
                    <a:lnTo>
                      <a:pt x="271" y="17"/>
                    </a:lnTo>
                    <a:lnTo>
                      <a:pt x="284" y="12"/>
                    </a:lnTo>
                    <a:lnTo>
                      <a:pt x="297" y="7"/>
                    </a:lnTo>
                    <a:lnTo>
                      <a:pt x="310" y="4"/>
                    </a:lnTo>
                    <a:lnTo>
                      <a:pt x="323" y="2"/>
                    </a:lnTo>
                    <a:lnTo>
                      <a:pt x="337" y="1"/>
                    </a:lnTo>
                    <a:lnTo>
                      <a:pt x="350" y="0"/>
                    </a:lnTo>
                    <a:lnTo>
                      <a:pt x="360" y="0"/>
                    </a:lnTo>
                    <a:lnTo>
                      <a:pt x="368" y="1"/>
                    </a:lnTo>
                    <a:lnTo>
                      <a:pt x="378" y="2"/>
                    </a:lnTo>
                    <a:lnTo>
                      <a:pt x="388" y="4"/>
                    </a:lnTo>
                    <a:lnTo>
                      <a:pt x="402" y="7"/>
                    </a:lnTo>
                    <a:lnTo>
                      <a:pt x="415" y="13"/>
                    </a:lnTo>
                    <a:lnTo>
                      <a:pt x="428" y="18"/>
                    </a:lnTo>
                    <a:lnTo>
                      <a:pt x="441" y="26"/>
                    </a:lnTo>
                    <a:lnTo>
                      <a:pt x="453" y="33"/>
                    </a:lnTo>
                    <a:lnTo>
                      <a:pt x="464" y="42"/>
                    </a:lnTo>
                    <a:lnTo>
                      <a:pt x="475" y="52"/>
                    </a:lnTo>
                    <a:lnTo>
                      <a:pt x="486" y="62"/>
                    </a:lnTo>
                    <a:lnTo>
                      <a:pt x="496" y="74"/>
                    </a:lnTo>
                    <a:lnTo>
                      <a:pt x="505" y="86"/>
                    </a:lnTo>
                    <a:lnTo>
                      <a:pt x="514" y="100"/>
                    </a:lnTo>
                    <a:lnTo>
                      <a:pt x="523" y="114"/>
                    </a:lnTo>
                    <a:lnTo>
                      <a:pt x="531" y="128"/>
                    </a:lnTo>
                    <a:lnTo>
                      <a:pt x="538" y="145"/>
                    </a:lnTo>
                    <a:lnTo>
                      <a:pt x="545" y="161"/>
                    </a:lnTo>
                    <a:lnTo>
                      <a:pt x="551" y="177"/>
                    </a:lnTo>
                    <a:lnTo>
                      <a:pt x="557" y="194"/>
                    </a:lnTo>
                    <a:lnTo>
                      <a:pt x="562" y="213"/>
                    </a:lnTo>
                    <a:lnTo>
                      <a:pt x="566" y="231"/>
                    </a:lnTo>
                    <a:lnTo>
                      <a:pt x="570" y="250"/>
                    </a:lnTo>
                    <a:lnTo>
                      <a:pt x="573" y="270"/>
                    </a:lnTo>
                    <a:lnTo>
                      <a:pt x="576" y="290"/>
                    </a:lnTo>
                    <a:lnTo>
                      <a:pt x="578" y="311"/>
                    </a:lnTo>
                    <a:lnTo>
                      <a:pt x="579" y="331"/>
                    </a:lnTo>
                    <a:lnTo>
                      <a:pt x="579" y="353"/>
                    </a:lnTo>
                    <a:lnTo>
                      <a:pt x="579" y="374"/>
                    </a:lnTo>
                    <a:lnTo>
                      <a:pt x="578" y="397"/>
                    </a:lnTo>
                    <a:lnTo>
                      <a:pt x="576" y="419"/>
                    </a:lnTo>
                    <a:lnTo>
                      <a:pt x="573" y="441"/>
                    </a:lnTo>
                    <a:lnTo>
                      <a:pt x="570" y="464"/>
                    </a:lnTo>
                    <a:lnTo>
                      <a:pt x="567" y="487"/>
                    </a:lnTo>
                    <a:lnTo>
                      <a:pt x="562" y="509"/>
                    </a:lnTo>
                    <a:lnTo>
                      <a:pt x="557" y="531"/>
                    </a:lnTo>
                    <a:lnTo>
                      <a:pt x="552" y="550"/>
                    </a:lnTo>
                    <a:lnTo>
                      <a:pt x="545" y="571"/>
                    </a:lnTo>
                    <a:lnTo>
                      <a:pt x="539" y="590"/>
                    </a:lnTo>
                    <a:lnTo>
                      <a:pt x="532" y="610"/>
                    </a:lnTo>
                    <a:lnTo>
                      <a:pt x="525" y="628"/>
                    </a:lnTo>
                    <a:lnTo>
                      <a:pt x="517" y="646"/>
                    </a:lnTo>
                    <a:lnTo>
                      <a:pt x="509" y="665"/>
                    </a:lnTo>
                    <a:lnTo>
                      <a:pt x="500" y="682"/>
                    </a:lnTo>
                    <a:lnTo>
                      <a:pt x="491" y="699"/>
                    </a:lnTo>
                    <a:lnTo>
                      <a:pt x="482" y="716"/>
                    </a:lnTo>
                    <a:lnTo>
                      <a:pt x="472" y="731"/>
                    </a:lnTo>
                    <a:lnTo>
                      <a:pt x="462" y="747"/>
                    </a:lnTo>
                    <a:lnTo>
                      <a:pt x="451" y="761"/>
                    </a:lnTo>
                    <a:lnTo>
                      <a:pt x="441" y="775"/>
                    </a:lnTo>
                    <a:lnTo>
                      <a:pt x="430" y="788"/>
                    </a:lnTo>
                    <a:lnTo>
                      <a:pt x="419" y="801"/>
                    </a:lnTo>
                    <a:lnTo>
                      <a:pt x="407" y="813"/>
                    </a:lnTo>
                    <a:lnTo>
                      <a:pt x="395" y="825"/>
                    </a:lnTo>
                    <a:lnTo>
                      <a:pt x="383" y="835"/>
                    </a:lnTo>
                    <a:lnTo>
                      <a:pt x="372" y="845"/>
                    </a:lnTo>
                    <a:lnTo>
                      <a:pt x="359" y="855"/>
                    </a:lnTo>
                    <a:lnTo>
                      <a:pt x="347" y="862"/>
                    </a:lnTo>
                    <a:lnTo>
                      <a:pt x="334" y="870"/>
                    </a:lnTo>
                    <a:lnTo>
                      <a:pt x="321" y="877"/>
                    </a:lnTo>
                    <a:lnTo>
                      <a:pt x="308" y="883"/>
                    </a:lnTo>
                    <a:lnTo>
                      <a:pt x="295" y="888"/>
                    </a:lnTo>
                    <a:lnTo>
                      <a:pt x="282" y="893"/>
                    </a:lnTo>
                    <a:lnTo>
                      <a:pt x="269" y="896"/>
                    </a:lnTo>
                    <a:lnTo>
                      <a:pt x="256" y="898"/>
                    </a:lnTo>
                    <a:lnTo>
                      <a:pt x="243" y="900"/>
                    </a:lnTo>
                    <a:lnTo>
                      <a:pt x="229" y="900"/>
                    </a:lnTo>
                    <a:close/>
                    <a:moveTo>
                      <a:pt x="350" y="27"/>
                    </a:moveTo>
                    <a:lnTo>
                      <a:pt x="350" y="27"/>
                    </a:lnTo>
                    <a:lnTo>
                      <a:pt x="338" y="28"/>
                    </a:lnTo>
                    <a:lnTo>
                      <a:pt x="326" y="29"/>
                    </a:lnTo>
                    <a:lnTo>
                      <a:pt x="313" y="31"/>
                    </a:lnTo>
                    <a:lnTo>
                      <a:pt x="301" y="34"/>
                    </a:lnTo>
                    <a:lnTo>
                      <a:pt x="289" y="39"/>
                    </a:lnTo>
                    <a:lnTo>
                      <a:pt x="278" y="43"/>
                    </a:lnTo>
                    <a:lnTo>
                      <a:pt x="266" y="48"/>
                    </a:lnTo>
                    <a:lnTo>
                      <a:pt x="255" y="55"/>
                    </a:lnTo>
                    <a:lnTo>
                      <a:pt x="243" y="62"/>
                    </a:lnTo>
                    <a:lnTo>
                      <a:pt x="231" y="70"/>
                    </a:lnTo>
                    <a:lnTo>
                      <a:pt x="220" y="79"/>
                    </a:lnTo>
                    <a:lnTo>
                      <a:pt x="208" y="88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76" y="121"/>
                    </a:lnTo>
                    <a:lnTo>
                      <a:pt x="166" y="133"/>
                    </a:lnTo>
                    <a:lnTo>
                      <a:pt x="156" y="146"/>
                    </a:lnTo>
                    <a:lnTo>
                      <a:pt x="146" y="159"/>
                    </a:lnTo>
                    <a:lnTo>
                      <a:pt x="136" y="173"/>
                    </a:lnTo>
                    <a:lnTo>
                      <a:pt x="127" y="187"/>
                    </a:lnTo>
                    <a:lnTo>
                      <a:pt x="109" y="217"/>
                    </a:lnTo>
                    <a:lnTo>
                      <a:pt x="93" y="250"/>
                    </a:lnTo>
                    <a:lnTo>
                      <a:pt x="78" y="284"/>
                    </a:lnTo>
                    <a:lnTo>
                      <a:pt x="65" y="320"/>
                    </a:lnTo>
                    <a:lnTo>
                      <a:pt x="59" y="339"/>
                    </a:lnTo>
                    <a:lnTo>
                      <a:pt x="53" y="357"/>
                    </a:lnTo>
                    <a:lnTo>
                      <a:pt x="49" y="377"/>
                    </a:lnTo>
                    <a:lnTo>
                      <a:pt x="44" y="396"/>
                    </a:lnTo>
                    <a:lnTo>
                      <a:pt x="39" y="418"/>
                    </a:lnTo>
                    <a:lnTo>
                      <a:pt x="36" y="439"/>
                    </a:lnTo>
                    <a:lnTo>
                      <a:pt x="32" y="461"/>
                    </a:lnTo>
                    <a:lnTo>
                      <a:pt x="30" y="481"/>
                    </a:lnTo>
                    <a:lnTo>
                      <a:pt x="28" y="503"/>
                    </a:lnTo>
                    <a:lnTo>
                      <a:pt x="27" y="523"/>
                    </a:lnTo>
                    <a:lnTo>
                      <a:pt x="27" y="544"/>
                    </a:lnTo>
                    <a:lnTo>
                      <a:pt x="27" y="563"/>
                    </a:lnTo>
                    <a:lnTo>
                      <a:pt x="28" y="583"/>
                    </a:lnTo>
                    <a:lnTo>
                      <a:pt x="29" y="602"/>
                    </a:lnTo>
                    <a:lnTo>
                      <a:pt x="31" y="622"/>
                    </a:lnTo>
                    <a:lnTo>
                      <a:pt x="35" y="640"/>
                    </a:lnTo>
                    <a:lnTo>
                      <a:pt x="38" y="657"/>
                    </a:lnTo>
                    <a:lnTo>
                      <a:pt x="41" y="676"/>
                    </a:lnTo>
                    <a:lnTo>
                      <a:pt x="45" y="692"/>
                    </a:lnTo>
                    <a:lnTo>
                      <a:pt x="51" y="708"/>
                    </a:lnTo>
                    <a:lnTo>
                      <a:pt x="56" y="724"/>
                    </a:lnTo>
                    <a:lnTo>
                      <a:pt x="63" y="739"/>
                    </a:lnTo>
                    <a:lnTo>
                      <a:pt x="69" y="754"/>
                    </a:lnTo>
                    <a:lnTo>
                      <a:pt x="76" y="767"/>
                    </a:lnTo>
                    <a:lnTo>
                      <a:pt x="83" y="781"/>
                    </a:lnTo>
                    <a:lnTo>
                      <a:pt x="92" y="793"/>
                    </a:lnTo>
                    <a:lnTo>
                      <a:pt x="100" y="805"/>
                    </a:lnTo>
                    <a:lnTo>
                      <a:pt x="109" y="816"/>
                    </a:lnTo>
                    <a:lnTo>
                      <a:pt x="119" y="826"/>
                    </a:lnTo>
                    <a:lnTo>
                      <a:pt x="129" y="834"/>
                    </a:lnTo>
                    <a:lnTo>
                      <a:pt x="139" y="843"/>
                    </a:lnTo>
                    <a:lnTo>
                      <a:pt x="150" y="850"/>
                    </a:lnTo>
                    <a:lnTo>
                      <a:pt x="161" y="857"/>
                    </a:lnTo>
                    <a:lnTo>
                      <a:pt x="173" y="862"/>
                    </a:lnTo>
                    <a:lnTo>
                      <a:pt x="185" y="867"/>
                    </a:lnTo>
                    <a:lnTo>
                      <a:pt x="198" y="870"/>
                    </a:lnTo>
                    <a:lnTo>
                      <a:pt x="214" y="872"/>
                    </a:lnTo>
                    <a:lnTo>
                      <a:pt x="229" y="873"/>
                    </a:lnTo>
                    <a:lnTo>
                      <a:pt x="242" y="873"/>
                    </a:lnTo>
                    <a:lnTo>
                      <a:pt x="254" y="871"/>
                    </a:lnTo>
                    <a:lnTo>
                      <a:pt x="266" y="869"/>
                    </a:lnTo>
                    <a:lnTo>
                      <a:pt x="278" y="866"/>
                    </a:lnTo>
                    <a:lnTo>
                      <a:pt x="289" y="862"/>
                    </a:lnTo>
                    <a:lnTo>
                      <a:pt x="301" y="857"/>
                    </a:lnTo>
                    <a:lnTo>
                      <a:pt x="313" y="852"/>
                    </a:lnTo>
                    <a:lnTo>
                      <a:pt x="325" y="845"/>
                    </a:lnTo>
                    <a:lnTo>
                      <a:pt x="337" y="838"/>
                    </a:lnTo>
                    <a:lnTo>
                      <a:pt x="348" y="830"/>
                    </a:lnTo>
                    <a:lnTo>
                      <a:pt x="360" y="821"/>
                    </a:lnTo>
                    <a:lnTo>
                      <a:pt x="370" y="812"/>
                    </a:lnTo>
                    <a:lnTo>
                      <a:pt x="381" y="802"/>
                    </a:lnTo>
                    <a:lnTo>
                      <a:pt x="392" y="791"/>
                    </a:lnTo>
                    <a:lnTo>
                      <a:pt x="403" y="779"/>
                    </a:lnTo>
                    <a:lnTo>
                      <a:pt x="414" y="767"/>
                    </a:lnTo>
                    <a:lnTo>
                      <a:pt x="423" y="754"/>
                    </a:lnTo>
                    <a:lnTo>
                      <a:pt x="433" y="741"/>
                    </a:lnTo>
                    <a:lnTo>
                      <a:pt x="443" y="727"/>
                    </a:lnTo>
                    <a:lnTo>
                      <a:pt x="453" y="713"/>
                    </a:lnTo>
                    <a:lnTo>
                      <a:pt x="470" y="683"/>
                    </a:lnTo>
                    <a:lnTo>
                      <a:pt x="486" y="651"/>
                    </a:lnTo>
                    <a:lnTo>
                      <a:pt x="501" y="616"/>
                    </a:lnTo>
                    <a:lnTo>
                      <a:pt x="514" y="581"/>
                    </a:lnTo>
                    <a:lnTo>
                      <a:pt x="521" y="562"/>
                    </a:lnTo>
                    <a:lnTo>
                      <a:pt x="526" y="543"/>
                    </a:lnTo>
                    <a:lnTo>
                      <a:pt x="531" y="523"/>
                    </a:lnTo>
                    <a:lnTo>
                      <a:pt x="536" y="504"/>
                    </a:lnTo>
                    <a:lnTo>
                      <a:pt x="540" y="482"/>
                    </a:lnTo>
                    <a:lnTo>
                      <a:pt x="543" y="461"/>
                    </a:lnTo>
                    <a:lnTo>
                      <a:pt x="546" y="439"/>
                    </a:lnTo>
                    <a:lnTo>
                      <a:pt x="549" y="419"/>
                    </a:lnTo>
                    <a:lnTo>
                      <a:pt x="551" y="397"/>
                    </a:lnTo>
                    <a:lnTo>
                      <a:pt x="552" y="377"/>
                    </a:lnTo>
                    <a:lnTo>
                      <a:pt x="552" y="357"/>
                    </a:lnTo>
                    <a:lnTo>
                      <a:pt x="552" y="337"/>
                    </a:lnTo>
                    <a:lnTo>
                      <a:pt x="551" y="317"/>
                    </a:lnTo>
                    <a:lnTo>
                      <a:pt x="550" y="298"/>
                    </a:lnTo>
                    <a:lnTo>
                      <a:pt x="548" y="278"/>
                    </a:lnTo>
                    <a:lnTo>
                      <a:pt x="545" y="260"/>
                    </a:lnTo>
                    <a:lnTo>
                      <a:pt x="542" y="243"/>
                    </a:lnTo>
                    <a:lnTo>
                      <a:pt x="538" y="225"/>
                    </a:lnTo>
                    <a:lnTo>
                      <a:pt x="533" y="208"/>
                    </a:lnTo>
                    <a:lnTo>
                      <a:pt x="528" y="192"/>
                    </a:lnTo>
                    <a:lnTo>
                      <a:pt x="523" y="176"/>
                    </a:lnTo>
                    <a:lnTo>
                      <a:pt x="517" y="161"/>
                    </a:lnTo>
                    <a:lnTo>
                      <a:pt x="511" y="147"/>
                    </a:lnTo>
                    <a:lnTo>
                      <a:pt x="503" y="133"/>
                    </a:lnTo>
                    <a:lnTo>
                      <a:pt x="496" y="120"/>
                    </a:lnTo>
                    <a:lnTo>
                      <a:pt x="488" y="107"/>
                    </a:lnTo>
                    <a:lnTo>
                      <a:pt x="480" y="95"/>
                    </a:lnTo>
                    <a:lnTo>
                      <a:pt x="470" y="84"/>
                    </a:lnTo>
                    <a:lnTo>
                      <a:pt x="460" y="74"/>
                    </a:lnTo>
                    <a:lnTo>
                      <a:pt x="450" y="66"/>
                    </a:lnTo>
                    <a:lnTo>
                      <a:pt x="441" y="57"/>
                    </a:lnTo>
                    <a:lnTo>
                      <a:pt x="430" y="50"/>
                    </a:lnTo>
                    <a:lnTo>
                      <a:pt x="418" y="44"/>
                    </a:lnTo>
                    <a:lnTo>
                      <a:pt x="406" y="39"/>
                    </a:lnTo>
                    <a:lnTo>
                      <a:pt x="394" y="34"/>
                    </a:lnTo>
                    <a:lnTo>
                      <a:pt x="381" y="30"/>
                    </a:lnTo>
                    <a:lnTo>
                      <a:pt x="366" y="28"/>
                    </a:lnTo>
                    <a:lnTo>
                      <a:pt x="3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4" name="Freeform 85"/>
              <p:cNvSpPr>
                <a:spLocks noEditPoints="1"/>
              </p:cNvSpPr>
              <p:nvPr/>
            </p:nvSpPr>
            <p:spPr bwMode="auto">
              <a:xfrm>
                <a:off x="1603" y="2010"/>
                <a:ext cx="91" cy="138"/>
              </a:xfrm>
              <a:custGeom>
                <a:avLst/>
                <a:gdLst>
                  <a:gd name="T0" fmla="*/ 101 w 273"/>
                  <a:gd name="T1" fmla="*/ 414 h 415"/>
                  <a:gd name="T2" fmla="*/ 66 w 273"/>
                  <a:gd name="T3" fmla="*/ 403 h 415"/>
                  <a:gd name="T4" fmla="*/ 35 w 273"/>
                  <a:gd name="T5" fmla="*/ 374 h 415"/>
                  <a:gd name="T6" fmla="*/ 12 w 273"/>
                  <a:gd name="T7" fmla="*/ 330 h 415"/>
                  <a:gd name="T8" fmla="*/ 1 w 273"/>
                  <a:gd name="T9" fmla="*/ 277 h 415"/>
                  <a:gd name="T10" fmla="*/ 1 w 273"/>
                  <a:gd name="T11" fmla="*/ 219 h 415"/>
                  <a:gd name="T12" fmla="*/ 13 w 273"/>
                  <a:gd name="T13" fmla="*/ 160 h 415"/>
                  <a:gd name="T14" fmla="*/ 33 w 273"/>
                  <a:gd name="T15" fmla="*/ 107 h 415"/>
                  <a:gd name="T16" fmla="*/ 59 w 273"/>
                  <a:gd name="T17" fmla="*/ 62 h 415"/>
                  <a:gd name="T18" fmla="*/ 91 w 273"/>
                  <a:gd name="T19" fmla="*/ 29 h 415"/>
                  <a:gd name="T20" fmla="*/ 126 w 273"/>
                  <a:gd name="T21" fmla="*/ 7 h 415"/>
                  <a:gd name="T22" fmla="*/ 163 w 273"/>
                  <a:gd name="T23" fmla="*/ 0 h 415"/>
                  <a:gd name="T24" fmla="*/ 195 w 273"/>
                  <a:gd name="T25" fmla="*/ 5 h 415"/>
                  <a:gd name="T26" fmla="*/ 229 w 273"/>
                  <a:gd name="T27" fmla="*/ 28 h 415"/>
                  <a:gd name="T28" fmla="*/ 254 w 273"/>
                  <a:gd name="T29" fmla="*/ 66 h 415"/>
                  <a:gd name="T30" fmla="*/ 269 w 273"/>
                  <a:gd name="T31" fmla="*/ 115 h 415"/>
                  <a:gd name="T32" fmla="*/ 273 w 273"/>
                  <a:gd name="T33" fmla="*/ 172 h 415"/>
                  <a:gd name="T34" fmla="*/ 265 w 273"/>
                  <a:gd name="T35" fmla="*/ 235 h 415"/>
                  <a:gd name="T36" fmla="*/ 248 w 273"/>
                  <a:gd name="T37" fmla="*/ 290 h 415"/>
                  <a:gd name="T38" fmla="*/ 224 w 273"/>
                  <a:gd name="T39" fmla="*/ 338 h 415"/>
                  <a:gd name="T40" fmla="*/ 194 w 273"/>
                  <a:gd name="T41" fmla="*/ 375 h 415"/>
                  <a:gd name="T42" fmla="*/ 159 w 273"/>
                  <a:gd name="T43" fmla="*/ 401 h 415"/>
                  <a:gd name="T44" fmla="*/ 122 w 273"/>
                  <a:gd name="T45" fmla="*/ 414 h 415"/>
                  <a:gd name="T46" fmla="*/ 163 w 273"/>
                  <a:gd name="T47" fmla="*/ 27 h 415"/>
                  <a:gd name="T48" fmla="*/ 133 w 273"/>
                  <a:gd name="T49" fmla="*/ 33 h 415"/>
                  <a:gd name="T50" fmla="*/ 104 w 273"/>
                  <a:gd name="T51" fmla="*/ 53 h 415"/>
                  <a:gd name="T52" fmla="*/ 78 w 273"/>
                  <a:gd name="T53" fmla="*/ 83 h 415"/>
                  <a:gd name="T54" fmla="*/ 55 w 273"/>
                  <a:gd name="T55" fmla="*/ 122 h 415"/>
                  <a:gd name="T56" fmla="*/ 38 w 273"/>
                  <a:gd name="T57" fmla="*/ 168 h 415"/>
                  <a:gd name="T58" fmla="*/ 28 w 273"/>
                  <a:gd name="T59" fmla="*/ 221 h 415"/>
                  <a:gd name="T60" fmla="*/ 28 w 273"/>
                  <a:gd name="T61" fmla="*/ 274 h 415"/>
                  <a:gd name="T62" fmla="*/ 38 w 273"/>
                  <a:gd name="T63" fmla="*/ 321 h 415"/>
                  <a:gd name="T64" fmla="*/ 55 w 273"/>
                  <a:gd name="T65" fmla="*/ 356 h 415"/>
                  <a:gd name="T66" fmla="*/ 79 w 273"/>
                  <a:gd name="T67" fmla="*/ 379 h 415"/>
                  <a:gd name="T68" fmla="*/ 107 w 273"/>
                  <a:gd name="T69" fmla="*/ 388 h 415"/>
                  <a:gd name="T70" fmla="*/ 140 w 273"/>
                  <a:gd name="T71" fmla="*/ 381 h 415"/>
                  <a:gd name="T72" fmla="*/ 171 w 273"/>
                  <a:gd name="T73" fmla="*/ 359 h 415"/>
                  <a:gd name="T74" fmla="*/ 199 w 273"/>
                  <a:gd name="T75" fmla="*/ 326 h 415"/>
                  <a:gd name="T76" fmla="*/ 223 w 273"/>
                  <a:gd name="T77" fmla="*/ 281 h 415"/>
                  <a:gd name="T78" fmla="*/ 239 w 273"/>
                  <a:gd name="T79" fmla="*/ 230 h 415"/>
                  <a:gd name="T80" fmla="*/ 246 w 273"/>
                  <a:gd name="T81" fmla="*/ 176 h 415"/>
                  <a:gd name="T82" fmla="*/ 243 w 273"/>
                  <a:gd name="T83" fmla="*/ 126 h 415"/>
                  <a:gd name="T84" fmla="*/ 231 w 273"/>
                  <a:gd name="T85" fmla="*/ 83 h 415"/>
                  <a:gd name="T86" fmla="*/ 212 w 273"/>
                  <a:gd name="T87" fmla="*/ 50 h 415"/>
                  <a:gd name="T88" fmla="*/ 186 w 273"/>
                  <a:gd name="T89" fmla="*/ 31 h 415"/>
                  <a:gd name="T90" fmla="*/ 163 w 273"/>
                  <a:gd name="T91" fmla="*/ 27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415">
                    <a:moveTo>
                      <a:pt x="109" y="415"/>
                    </a:moveTo>
                    <a:lnTo>
                      <a:pt x="109" y="415"/>
                    </a:lnTo>
                    <a:lnTo>
                      <a:pt x="101" y="414"/>
                    </a:lnTo>
                    <a:lnTo>
                      <a:pt x="91" y="413"/>
                    </a:lnTo>
                    <a:lnTo>
                      <a:pt x="78" y="409"/>
                    </a:lnTo>
                    <a:lnTo>
                      <a:pt x="66" y="403"/>
                    </a:lnTo>
                    <a:lnTo>
                      <a:pt x="54" y="395"/>
                    </a:lnTo>
                    <a:lnTo>
                      <a:pt x="45" y="385"/>
                    </a:lnTo>
                    <a:lnTo>
                      <a:pt x="35" y="374"/>
                    </a:lnTo>
                    <a:lnTo>
                      <a:pt x="26" y="361"/>
                    </a:lnTo>
                    <a:lnTo>
                      <a:pt x="19" y="346"/>
                    </a:lnTo>
                    <a:lnTo>
                      <a:pt x="12" y="330"/>
                    </a:lnTo>
                    <a:lnTo>
                      <a:pt x="8" y="313"/>
                    </a:lnTo>
                    <a:lnTo>
                      <a:pt x="4" y="296"/>
                    </a:lnTo>
                    <a:lnTo>
                      <a:pt x="1" y="277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1" y="219"/>
                    </a:lnTo>
                    <a:lnTo>
                      <a:pt x="5" y="199"/>
                    </a:lnTo>
                    <a:lnTo>
                      <a:pt x="8" y="179"/>
                    </a:lnTo>
                    <a:lnTo>
                      <a:pt x="13" y="160"/>
                    </a:lnTo>
                    <a:lnTo>
                      <a:pt x="19" y="141"/>
                    </a:lnTo>
                    <a:lnTo>
                      <a:pt x="25" y="124"/>
                    </a:lnTo>
                    <a:lnTo>
                      <a:pt x="33" y="107"/>
                    </a:lnTo>
                    <a:lnTo>
                      <a:pt x="40" y="92"/>
                    </a:lnTo>
                    <a:lnTo>
                      <a:pt x="50" y="76"/>
                    </a:lnTo>
                    <a:lnTo>
                      <a:pt x="59" y="62"/>
                    </a:lnTo>
                    <a:lnTo>
                      <a:pt x="70" y="50"/>
                    </a:lnTo>
                    <a:lnTo>
                      <a:pt x="79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6" y="7"/>
                    </a:lnTo>
                    <a:lnTo>
                      <a:pt x="139" y="3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82" y="1"/>
                    </a:lnTo>
                    <a:lnTo>
                      <a:pt x="195" y="5"/>
                    </a:lnTo>
                    <a:lnTo>
                      <a:pt x="207" y="12"/>
                    </a:lnTo>
                    <a:lnTo>
                      <a:pt x="219" y="19"/>
                    </a:lnTo>
                    <a:lnTo>
                      <a:pt x="229" y="28"/>
                    </a:lnTo>
                    <a:lnTo>
                      <a:pt x="238" y="40"/>
                    </a:lnTo>
                    <a:lnTo>
                      <a:pt x="247" y="52"/>
                    </a:lnTo>
                    <a:lnTo>
                      <a:pt x="254" y="66"/>
                    </a:lnTo>
                    <a:lnTo>
                      <a:pt x="260" y="81"/>
                    </a:lnTo>
                    <a:lnTo>
                      <a:pt x="265" y="97"/>
                    </a:lnTo>
                    <a:lnTo>
                      <a:pt x="269" y="115"/>
                    </a:lnTo>
                    <a:lnTo>
                      <a:pt x="271" y="134"/>
                    </a:lnTo>
                    <a:lnTo>
                      <a:pt x="273" y="152"/>
                    </a:lnTo>
                    <a:lnTo>
                      <a:pt x="273" y="172"/>
                    </a:lnTo>
                    <a:lnTo>
                      <a:pt x="271" y="193"/>
                    </a:lnTo>
                    <a:lnTo>
                      <a:pt x="269" y="213"/>
                    </a:lnTo>
                    <a:lnTo>
                      <a:pt x="265" y="235"/>
                    </a:lnTo>
                    <a:lnTo>
                      <a:pt x="261" y="255"/>
                    </a:lnTo>
                    <a:lnTo>
                      <a:pt x="254" y="273"/>
                    </a:lnTo>
                    <a:lnTo>
                      <a:pt x="248" y="290"/>
                    </a:lnTo>
                    <a:lnTo>
                      <a:pt x="241" y="307"/>
                    </a:lnTo>
                    <a:lnTo>
                      <a:pt x="233" y="324"/>
                    </a:lnTo>
                    <a:lnTo>
                      <a:pt x="224" y="338"/>
                    </a:lnTo>
                    <a:lnTo>
                      <a:pt x="214" y="352"/>
                    </a:lnTo>
                    <a:lnTo>
                      <a:pt x="204" y="365"/>
                    </a:lnTo>
                    <a:lnTo>
                      <a:pt x="194" y="375"/>
                    </a:lnTo>
                    <a:lnTo>
                      <a:pt x="183" y="385"/>
                    </a:lnTo>
                    <a:lnTo>
                      <a:pt x="171" y="394"/>
                    </a:lnTo>
                    <a:lnTo>
                      <a:pt x="159" y="401"/>
                    </a:lnTo>
                    <a:lnTo>
                      <a:pt x="147" y="408"/>
                    </a:lnTo>
                    <a:lnTo>
                      <a:pt x="135" y="411"/>
                    </a:lnTo>
                    <a:lnTo>
                      <a:pt x="122" y="414"/>
                    </a:lnTo>
                    <a:lnTo>
                      <a:pt x="109" y="415"/>
                    </a:lnTo>
                    <a:close/>
                    <a:moveTo>
                      <a:pt x="163" y="27"/>
                    </a:moveTo>
                    <a:lnTo>
                      <a:pt x="163" y="27"/>
                    </a:lnTo>
                    <a:lnTo>
                      <a:pt x="154" y="27"/>
                    </a:lnTo>
                    <a:lnTo>
                      <a:pt x="143" y="29"/>
                    </a:lnTo>
                    <a:lnTo>
                      <a:pt x="133" y="33"/>
                    </a:lnTo>
                    <a:lnTo>
                      <a:pt x="124" y="39"/>
                    </a:lnTo>
                    <a:lnTo>
                      <a:pt x="114" y="45"/>
                    </a:lnTo>
                    <a:lnTo>
                      <a:pt x="104" y="53"/>
                    </a:lnTo>
                    <a:lnTo>
                      <a:pt x="95" y="61"/>
                    </a:lnTo>
                    <a:lnTo>
                      <a:pt x="87" y="72"/>
                    </a:lnTo>
                    <a:lnTo>
                      <a:pt x="78" y="83"/>
                    </a:lnTo>
                    <a:lnTo>
                      <a:pt x="70" y="95"/>
                    </a:lnTo>
                    <a:lnTo>
                      <a:pt x="62" y="108"/>
                    </a:lnTo>
                    <a:lnTo>
                      <a:pt x="55" y="122"/>
                    </a:lnTo>
                    <a:lnTo>
                      <a:pt x="49" y="137"/>
                    </a:lnTo>
                    <a:lnTo>
                      <a:pt x="44" y="152"/>
                    </a:lnTo>
                    <a:lnTo>
                      <a:pt x="38" y="168"/>
                    </a:lnTo>
                    <a:lnTo>
                      <a:pt x="35" y="184"/>
                    </a:lnTo>
                    <a:lnTo>
                      <a:pt x="31" y="203"/>
                    </a:lnTo>
                    <a:lnTo>
                      <a:pt x="28" y="221"/>
                    </a:lnTo>
                    <a:lnTo>
                      <a:pt x="27" y="239"/>
                    </a:lnTo>
                    <a:lnTo>
                      <a:pt x="27" y="257"/>
                    </a:lnTo>
                    <a:lnTo>
                      <a:pt x="28" y="274"/>
                    </a:lnTo>
                    <a:lnTo>
                      <a:pt x="31" y="290"/>
                    </a:lnTo>
                    <a:lnTo>
                      <a:pt x="34" y="306"/>
                    </a:lnTo>
                    <a:lnTo>
                      <a:pt x="38" y="321"/>
                    </a:lnTo>
                    <a:lnTo>
                      <a:pt x="43" y="334"/>
                    </a:lnTo>
                    <a:lnTo>
                      <a:pt x="49" y="346"/>
                    </a:lnTo>
                    <a:lnTo>
                      <a:pt x="55" y="356"/>
                    </a:lnTo>
                    <a:lnTo>
                      <a:pt x="62" y="366"/>
                    </a:lnTo>
                    <a:lnTo>
                      <a:pt x="71" y="373"/>
                    </a:lnTo>
                    <a:lnTo>
                      <a:pt x="79" y="379"/>
                    </a:lnTo>
                    <a:lnTo>
                      <a:pt x="88" y="384"/>
                    </a:lnTo>
                    <a:lnTo>
                      <a:pt x="98" y="386"/>
                    </a:lnTo>
                    <a:lnTo>
                      <a:pt x="107" y="388"/>
                    </a:lnTo>
                    <a:lnTo>
                      <a:pt x="118" y="387"/>
                    </a:lnTo>
                    <a:lnTo>
                      <a:pt x="129" y="385"/>
                    </a:lnTo>
                    <a:lnTo>
                      <a:pt x="140" y="381"/>
                    </a:lnTo>
                    <a:lnTo>
                      <a:pt x="150" y="375"/>
                    </a:lnTo>
                    <a:lnTo>
                      <a:pt x="161" y="368"/>
                    </a:lnTo>
                    <a:lnTo>
                      <a:pt x="171" y="359"/>
                    </a:lnTo>
                    <a:lnTo>
                      <a:pt x="181" y="350"/>
                    </a:lnTo>
                    <a:lnTo>
                      <a:pt x="190" y="338"/>
                    </a:lnTo>
                    <a:lnTo>
                      <a:pt x="199" y="326"/>
                    </a:lnTo>
                    <a:lnTo>
                      <a:pt x="208" y="312"/>
                    </a:lnTo>
                    <a:lnTo>
                      <a:pt x="215" y="297"/>
                    </a:lnTo>
                    <a:lnTo>
                      <a:pt x="223" y="281"/>
                    </a:lnTo>
                    <a:lnTo>
                      <a:pt x="229" y="265"/>
                    </a:lnTo>
                    <a:lnTo>
                      <a:pt x="235" y="248"/>
                    </a:lnTo>
                    <a:lnTo>
                      <a:pt x="239" y="230"/>
                    </a:lnTo>
                    <a:lnTo>
                      <a:pt x="242" y="211"/>
                    </a:lnTo>
                    <a:lnTo>
                      <a:pt x="244" y="193"/>
                    </a:lnTo>
                    <a:lnTo>
                      <a:pt x="246" y="176"/>
                    </a:lnTo>
                    <a:lnTo>
                      <a:pt x="246" y="158"/>
                    </a:lnTo>
                    <a:lnTo>
                      <a:pt x="244" y="142"/>
                    </a:lnTo>
                    <a:lnTo>
                      <a:pt x="243" y="126"/>
                    </a:lnTo>
                    <a:lnTo>
                      <a:pt x="240" y="111"/>
                    </a:lnTo>
                    <a:lnTo>
                      <a:pt x="236" y="97"/>
                    </a:lnTo>
                    <a:lnTo>
                      <a:pt x="231" y="83"/>
                    </a:lnTo>
                    <a:lnTo>
                      <a:pt x="226" y="71"/>
                    </a:lnTo>
                    <a:lnTo>
                      <a:pt x="220" y="60"/>
                    </a:lnTo>
                    <a:lnTo>
                      <a:pt x="212" y="50"/>
                    </a:lnTo>
                    <a:lnTo>
                      <a:pt x="204" y="43"/>
                    </a:lnTo>
                    <a:lnTo>
                      <a:pt x="196" y="35"/>
                    </a:lnTo>
                    <a:lnTo>
                      <a:pt x="186" y="31"/>
                    </a:lnTo>
                    <a:lnTo>
                      <a:pt x="176" y="28"/>
                    </a:lnTo>
                    <a:lnTo>
                      <a:pt x="170" y="27"/>
                    </a:lnTo>
                    <a:lnTo>
                      <a:pt x="1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5" name="Freeform 86"/>
              <p:cNvSpPr>
                <a:spLocks/>
              </p:cNvSpPr>
              <p:nvPr/>
            </p:nvSpPr>
            <p:spPr bwMode="auto">
              <a:xfrm>
                <a:off x="2435" y="2581"/>
                <a:ext cx="87" cy="565"/>
              </a:xfrm>
              <a:custGeom>
                <a:avLst/>
                <a:gdLst>
                  <a:gd name="T0" fmla="*/ 49 w 260"/>
                  <a:gd name="T1" fmla="*/ 1696 h 1697"/>
                  <a:gd name="T2" fmla="*/ 42 w 260"/>
                  <a:gd name="T3" fmla="*/ 1690 h 1697"/>
                  <a:gd name="T4" fmla="*/ 31 w 260"/>
                  <a:gd name="T5" fmla="*/ 1637 h 1697"/>
                  <a:gd name="T6" fmla="*/ 18 w 260"/>
                  <a:gd name="T7" fmla="*/ 1540 h 1697"/>
                  <a:gd name="T8" fmla="*/ 9 w 260"/>
                  <a:gd name="T9" fmla="*/ 1441 h 1697"/>
                  <a:gd name="T10" fmla="*/ 2 w 260"/>
                  <a:gd name="T11" fmla="*/ 1339 h 1697"/>
                  <a:gd name="T12" fmla="*/ 0 w 260"/>
                  <a:gd name="T13" fmla="*/ 1236 h 1697"/>
                  <a:gd name="T14" fmla="*/ 1 w 260"/>
                  <a:gd name="T15" fmla="*/ 1132 h 1697"/>
                  <a:gd name="T16" fmla="*/ 6 w 260"/>
                  <a:gd name="T17" fmla="*/ 1026 h 1697"/>
                  <a:gd name="T18" fmla="*/ 15 w 260"/>
                  <a:gd name="T19" fmla="*/ 920 h 1697"/>
                  <a:gd name="T20" fmla="*/ 27 w 260"/>
                  <a:gd name="T21" fmla="*/ 813 h 1697"/>
                  <a:gd name="T22" fmla="*/ 43 w 260"/>
                  <a:gd name="T23" fmla="*/ 705 h 1697"/>
                  <a:gd name="T24" fmla="*/ 63 w 260"/>
                  <a:gd name="T25" fmla="*/ 597 h 1697"/>
                  <a:gd name="T26" fmla="*/ 86 w 260"/>
                  <a:gd name="T27" fmla="*/ 489 h 1697"/>
                  <a:gd name="T28" fmla="*/ 113 w 260"/>
                  <a:gd name="T29" fmla="*/ 381 h 1697"/>
                  <a:gd name="T30" fmla="*/ 144 w 260"/>
                  <a:gd name="T31" fmla="*/ 274 h 1697"/>
                  <a:gd name="T32" fmla="*/ 177 w 260"/>
                  <a:gd name="T33" fmla="*/ 167 h 1697"/>
                  <a:gd name="T34" fmla="*/ 214 w 260"/>
                  <a:gd name="T35" fmla="*/ 61 h 1697"/>
                  <a:gd name="T36" fmla="*/ 238 w 260"/>
                  <a:gd name="T37" fmla="*/ 4 h 1697"/>
                  <a:gd name="T38" fmla="*/ 246 w 260"/>
                  <a:gd name="T39" fmla="*/ 0 h 1697"/>
                  <a:gd name="T40" fmla="*/ 256 w 260"/>
                  <a:gd name="T41" fmla="*/ 4 h 1697"/>
                  <a:gd name="T42" fmla="*/ 260 w 260"/>
                  <a:gd name="T43" fmla="*/ 14 h 1697"/>
                  <a:gd name="T44" fmla="*/ 240 w 260"/>
                  <a:gd name="T45" fmla="*/ 71 h 1697"/>
                  <a:gd name="T46" fmla="*/ 203 w 260"/>
                  <a:gd name="T47" fmla="*/ 176 h 1697"/>
                  <a:gd name="T48" fmla="*/ 170 w 260"/>
                  <a:gd name="T49" fmla="*/ 282 h 1697"/>
                  <a:gd name="T50" fmla="*/ 139 w 260"/>
                  <a:gd name="T51" fmla="*/ 387 h 1697"/>
                  <a:gd name="T52" fmla="*/ 112 w 260"/>
                  <a:gd name="T53" fmla="*/ 494 h 1697"/>
                  <a:gd name="T54" fmla="*/ 90 w 260"/>
                  <a:gd name="T55" fmla="*/ 601 h 1697"/>
                  <a:gd name="T56" fmla="*/ 70 w 260"/>
                  <a:gd name="T57" fmla="*/ 709 h 1697"/>
                  <a:gd name="T58" fmla="*/ 54 w 260"/>
                  <a:gd name="T59" fmla="*/ 815 h 1697"/>
                  <a:gd name="T60" fmla="*/ 42 w 260"/>
                  <a:gd name="T61" fmla="*/ 922 h 1697"/>
                  <a:gd name="T62" fmla="*/ 33 w 260"/>
                  <a:gd name="T63" fmla="*/ 1027 h 1697"/>
                  <a:gd name="T64" fmla="*/ 28 w 260"/>
                  <a:gd name="T65" fmla="*/ 1132 h 1697"/>
                  <a:gd name="T66" fmla="*/ 27 w 260"/>
                  <a:gd name="T67" fmla="*/ 1236 h 1697"/>
                  <a:gd name="T68" fmla="*/ 29 w 260"/>
                  <a:gd name="T69" fmla="*/ 1337 h 1697"/>
                  <a:gd name="T70" fmla="*/ 35 w 260"/>
                  <a:gd name="T71" fmla="*/ 1438 h 1697"/>
                  <a:gd name="T72" fmla="*/ 45 w 260"/>
                  <a:gd name="T73" fmla="*/ 1537 h 1697"/>
                  <a:gd name="T74" fmla="*/ 58 w 260"/>
                  <a:gd name="T75" fmla="*/ 1633 h 1697"/>
                  <a:gd name="T76" fmla="*/ 67 w 260"/>
                  <a:gd name="T77" fmla="*/ 1686 h 1697"/>
                  <a:gd name="T78" fmla="*/ 60 w 260"/>
                  <a:gd name="T79" fmla="*/ 1695 h 1697"/>
                  <a:gd name="T80" fmla="*/ 54 w 260"/>
                  <a:gd name="T81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697">
                    <a:moveTo>
                      <a:pt x="53" y="1697"/>
                    </a:moveTo>
                    <a:lnTo>
                      <a:pt x="49" y="1696"/>
                    </a:lnTo>
                    <a:lnTo>
                      <a:pt x="44" y="1694"/>
                    </a:lnTo>
                    <a:lnTo>
                      <a:pt x="42" y="1690"/>
                    </a:lnTo>
                    <a:lnTo>
                      <a:pt x="40" y="1686"/>
                    </a:lnTo>
                    <a:lnTo>
                      <a:pt x="31" y="1637"/>
                    </a:lnTo>
                    <a:lnTo>
                      <a:pt x="25" y="1589"/>
                    </a:lnTo>
                    <a:lnTo>
                      <a:pt x="18" y="1540"/>
                    </a:lnTo>
                    <a:lnTo>
                      <a:pt x="13" y="1491"/>
                    </a:lnTo>
                    <a:lnTo>
                      <a:pt x="9" y="1441"/>
                    </a:lnTo>
                    <a:lnTo>
                      <a:pt x="4" y="1390"/>
                    </a:lnTo>
                    <a:lnTo>
                      <a:pt x="2" y="1339"/>
                    </a:lnTo>
                    <a:lnTo>
                      <a:pt x="0" y="1288"/>
                    </a:lnTo>
                    <a:lnTo>
                      <a:pt x="0" y="1236"/>
                    </a:lnTo>
                    <a:lnTo>
                      <a:pt x="0" y="1184"/>
                    </a:lnTo>
                    <a:lnTo>
                      <a:pt x="1" y="1132"/>
                    </a:lnTo>
                    <a:lnTo>
                      <a:pt x="3" y="1079"/>
                    </a:lnTo>
                    <a:lnTo>
                      <a:pt x="6" y="1026"/>
                    </a:lnTo>
                    <a:lnTo>
                      <a:pt x="10" y="972"/>
                    </a:lnTo>
                    <a:lnTo>
                      <a:pt x="15" y="920"/>
                    </a:lnTo>
                    <a:lnTo>
                      <a:pt x="21" y="866"/>
                    </a:lnTo>
                    <a:lnTo>
                      <a:pt x="27" y="813"/>
                    </a:lnTo>
                    <a:lnTo>
                      <a:pt x="35" y="759"/>
                    </a:lnTo>
                    <a:lnTo>
                      <a:pt x="43" y="705"/>
                    </a:lnTo>
                    <a:lnTo>
                      <a:pt x="53" y="651"/>
                    </a:lnTo>
                    <a:lnTo>
                      <a:pt x="63" y="597"/>
                    </a:lnTo>
                    <a:lnTo>
                      <a:pt x="75" y="543"/>
                    </a:lnTo>
                    <a:lnTo>
                      <a:pt x="86" y="489"/>
                    </a:lnTo>
                    <a:lnTo>
                      <a:pt x="99" y="435"/>
                    </a:lnTo>
                    <a:lnTo>
                      <a:pt x="113" y="381"/>
                    </a:lnTo>
                    <a:lnTo>
                      <a:pt x="127" y="327"/>
                    </a:lnTo>
                    <a:lnTo>
                      <a:pt x="144" y="274"/>
                    </a:lnTo>
                    <a:lnTo>
                      <a:pt x="160" y="220"/>
                    </a:lnTo>
                    <a:lnTo>
                      <a:pt x="177" y="167"/>
                    </a:lnTo>
                    <a:lnTo>
                      <a:pt x="195" y="114"/>
                    </a:lnTo>
                    <a:lnTo>
                      <a:pt x="214" y="61"/>
                    </a:lnTo>
                    <a:lnTo>
                      <a:pt x="234" y="8"/>
                    </a:lnTo>
                    <a:lnTo>
                      <a:pt x="238" y="4"/>
                    </a:lnTo>
                    <a:lnTo>
                      <a:pt x="242" y="1"/>
                    </a:lnTo>
                    <a:lnTo>
                      <a:pt x="246" y="0"/>
                    </a:lnTo>
                    <a:lnTo>
                      <a:pt x="252" y="1"/>
                    </a:lnTo>
                    <a:lnTo>
                      <a:pt x="256" y="4"/>
                    </a:lnTo>
                    <a:lnTo>
                      <a:pt x="259" y="8"/>
                    </a:lnTo>
                    <a:lnTo>
                      <a:pt x="260" y="14"/>
                    </a:lnTo>
                    <a:lnTo>
                      <a:pt x="259" y="18"/>
                    </a:lnTo>
                    <a:lnTo>
                      <a:pt x="240" y="71"/>
                    </a:lnTo>
                    <a:lnTo>
                      <a:pt x="220" y="123"/>
                    </a:lnTo>
                    <a:lnTo>
                      <a:pt x="203" y="176"/>
                    </a:lnTo>
                    <a:lnTo>
                      <a:pt x="186" y="229"/>
                    </a:lnTo>
                    <a:lnTo>
                      <a:pt x="170" y="282"/>
                    </a:lnTo>
                    <a:lnTo>
                      <a:pt x="153" y="334"/>
                    </a:lnTo>
                    <a:lnTo>
                      <a:pt x="139" y="387"/>
                    </a:lnTo>
                    <a:lnTo>
                      <a:pt x="125" y="441"/>
                    </a:lnTo>
                    <a:lnTo>
                      <a:pt x="112" y="494"/>
                    </a:lnTo>
                    <a:lnTo>
                      <a:pt x="100" y="548"/>
                    </a:lnTo>
                    <a:lnTo>
                      <a:pt x="90" y="601"/>
                    </a:lnTo>
                    <a:lnTo>
                      <a:pt x="80" y="655"/>
                    </a:lnTo>
                    <a:lnTo>
                      <a:pt x="70" y="709"/>
                    </a:lnTo>
                    <a:lnTo>
                      <a:pt x="62" y="762"/>
                    </a:lnTo>
                    <a:lnTo>
                      <a:pt x="54" y="815"/>
                    </a:lnTo>
                    <a:lnTo>
                      <a:pt x="48" y="869"/>
                    </a:lnTo>
                    <a:lnTo>
                      <a:pt x="42" y="922"/>
                    </a:lnTo>
                    <a:lnTo>
                      <a:pt x="37" y="975"/>
                    </a:lnTo>
                    <a:lnTo>
                      <a:pt x="33" y="1027"/>
                    </a:lnTo>
                    <a:lnTo>
                      <a:pt x="30" y="1079"/>
                    </a:lnTo>
                    <a:lnTo>
                      <a:pt x="28" y="1132"/>
                    </a:lnTo>
                    <a:lnTo>
                      <a:pt x="27" y="1184"/>
                    </a:lnTo>
                    <a:lnTo>
                      <a:pt x="27" y="1236"/>
                    </a:lnTo>
                    <a:lnTo>
                      <a:pt x="27" y="1287"/>
                    </a:lnTo>
                    <a:lnTo>
                      <a:pt x="29" y="1337"/>
                    </a:lnTo>
                    <a:lnTo>
                      <a:pt x="31" y="1388"/>
                    </a:lnTo>
                    <a:lnTo>
                      <a:pt x="35" y="1438"/>
                    </a:lnTo>
                    <a:lnTo>
                      <a:pt x="40" y="1487"/>
                    </a:lnTo>
                    <a:lnTo>
                      <a:pt x="45" y="1537"/>
                    </a:lnTo>
                    <a:lnTo>
                      <a:pt x="51" y="1586"/>
                    </a:lnTo>
                    <a:lnTo>
                      <a:pt x="58" y="1633"/>
                    </a:lnTo>
                    <a:lnTo>
                      <a:pt x="67" y="1681"/>
                    </a:lnTo>
                    <a:lnTo>
                      <a:pt x="67" y="1686"/>
                    </a:lnTo>
                    <a:lnTo>
                      <a:pt x="65" y="1691"/>
                    </a:lnTo>
                    <a:lnTo>
                      <a:pt x="60" y="1695"/>
                    </a:lnTo>
                    <a:lnTo>
                      <a:pt x="56" y="1697"/>
                    </a:lnTo>
                    <a:lnTo>
                      <a:pt x="54" y="1697"/>
                    </a:lnTo>
                    <a:lnTo>
                      <a:pt x="53" y="1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6" name="Freeform 87"/>
              <p:cNvSpPr>
                <a:spLocks/>
              </p:cNvSpPr>
              <p:nvPr/>
            </p:nvSpPr>
            <p:spPr bwMode="auto">
              <a:xfrm>
                <a:off x="2473" y="2617"/>
                <a:ext cx="49" cy="492"/>
              </a:xfrm>
              <a:custGeom>
                <a:avLst/>
                <a:gdLst>
                  <a:gd name="T0" fmla="*/ 92 w 148"/>
                  <a:gd name="T1" fmla="*/ 1476 h 1478"/>
                  <a:gd name="T2" fmla="*/ 86 w 148"/>
                  <a:gd name="T3" fmla="*/ 1472 h 1478"/>
                  <a:gd name="T4" fmla="*/ 73 w 148"/>
                  <a:gd name="T5" fmla="*/ 1426 h 1478"/>
                  <a:gd name="T6" fmla="*/ 53 w 148"/>
                  <a:gd name="T7" fmla="*/ 1343 h 1478"/>
                  <a:gd name="T8" fmla="*/ 36 w 148"/>
                  <a:gd name="T9" fmla="*/ 1257 h 1478"/>
                  <a:gd name="T10" fmla="*/ 23 w 148"/>
                  <a:gd name="T11" fmla="*/ 1171 h 1478"/>
                  <a:gd name="T12" fmla="*/ 12 w 148"/>
                  <a:gd name="T13" fmla="*/ 1084 h 1478"/>
                  <a:gd name="T14" fmla="*/ 5 w 148"/>
                  <a:gd name="T15" fmla="*/ 996 h 1478"/>
                  <a:gd name="T16" fmla="*/ 1 w 148"/>
                  <a:gd name="T17" fmla="*/ 907 h 1478"/>
                  <a:gd name="T18" fmla="*/ 0 w 148"/>
                  <a:gd name="T19" fmla="*/ 816 h 1478"/>
                  <a:gd name="T20" fmla="*/ 2 w 148"/>
                  <a:gd name="T21" fmla="*/ 725 h 1478"/>
                  <a:gd name="T22" fmla="*/ 8 w 148"/>
                  <a:gd name="T23" fmla="*/ 632 h 1478"/>
                  <a:gd name="T24" fmla="*/ 17 w 148"/>
                  <a:gd name="T25" fmla="*/ 539 h 1478"/>
                  <a:gd name="T26" fmla="*/ 28 w 148"/>
                  <a:gd name="T27" fmla="*/ 444 h 1478"/>
                  <a:gd name="T28" fmla="*/ 44 w 148"/>
                  <a:gd name="T29" fmla="*/ 350 h 1478"/>
                  <a:gd name="T30" fmla="*/ 62 w 148"/>
                  <a:gd name="T31" fmla="*/ 253 h 1478"/>
                  <a:gd name="T32" fmla="*/ 83 w 148"/>
                  <a:gd name="T33" fmla="*/ 157 h 1478"/>
                  <a:gd name="T34" fmla="*/ 108 w 148"/>
                  <a:gd name="T35" fmla="*/ 59 h 1478"/>
                  <a:gd name="T36" fmla="*/ 124 w 148"/>
                  <a:gd name="T37" fmla="*/ 5 h 1478"/>
                  <a:gd name="T38" fmla="*/ 133 w 148"/>
                  <a:gd name="T39" fmla="*/ 0 h 1478"/>
                  <a:gd name="T40" fmla="*/ 143 w 148"/>
                  <a:gd name="T41" fmla="*/ 3 h 1478"/>
                  <a:gd name="T42" fmla="*/ 148 w 148"/>
                  <a:gd name="T43" fmla="*/ 12 h 1478"/>
                  <a:gd name="T44" fmla="*/ 134 w 148"/>
                  <a:gd name="T45" fmla="*/ 66 h 1478"/>
                  <a:gd name="T46" fmla="*/ 110 w 148"/>
                  <a:gd name="T47" fmla="*/ 163 h 1478"/>
                  <a:gd name="T48" fmla="*/ 89 w 148"/>
                  <a:gd name="T49" fmla="*/ 259 h 1478"/>
                  <a:gd name="T50" fmla="*/ 70 w 148"/>
                  <a:gd name="T51" fmla="*/ 354 h 1478"/>
                  <a:gd name="T52" fmla="*/ 55 w 148"/>
                  <a:gd name="T53" fmla="*/ 448 h 1478"/>
                  <a:gd name="T54" fmla="*/ 44 w 148"/>
                  <a:gd name="T55" fmla="*/ 542 h 1478"/>
                  <a:gd name="T56" fmla="*/ 35 w 148"/>
                  <a:gd name="T57" fmla="*/ 633 h 1478"/>
                  <a:gd name="T58" fmla="*/ 29 w 148"/>
                  <a:gd name="T59" fmla="*/ 725 h 1478"/>
                  <a:gd name="T60" fmla="*/ 27 w 148"/>
                  <a:gd name="T61" fmla="*/ 816 h 1478"/>
                  <a:gd name="T62" fmla="*/ 28 w 148"/>
                  <a:gd name="T63" fmla="*/ 905 h 1478"/>
                  <a:gd name="T64" fmla="*/ 32 w 148"/>
                  <a:gd name="T65" fmla="*/ 993 h 1478"/>
                  <a:gd name="T66" fmla="*/ 39 w 148"/>
                  <a:gd name="T67" fmla="*/ 1080 h 1478"/>
                  <a:gd name="T68" fmla="*/ 49 w 148"/>
                  <a:gd name="T69" fmla="*/ 1167 h 1478"/>
                  <a:gd name="T70" fmla="*/ 63 w 148"/>
                  <a:gd name="T71" fmla="*/ 1252 h 1478"/>
                  <a:gd name="T72" fmla="*/ 79 w 148"/>
                  <a:gd name="T73" fmla="*/ 1336 h 1478"/>
                  <a:gd name="T74" fmla="*/ 99 w 148"/>
                  <a:gd name="T75" fmla="*/ 1419 h 1478"/>
                  <a:gd name="T76" fmla="*/ 110 w 148"/>
                  <a:gd name="T77" fmla="*/ 1466 h 1478"/>
                  <a:gd name="T78" fmla="*/ 105 w 148"/>
                  <a:gd name="T79" fmla="*/ 1474 h 1478"/>
                  <a:gd name="T80" fmla="*/ 99 w 148"/>
                  <a:gd name="T81" fmla="*/ 1478 h 1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8" h="1478">
                    <a:moveTo>
                      <a:pt x="96" y="1478"/>
                    </a:moveTo>
                    <a:lnTo>
                      <a:pt x="92" y="1476"/>
                    </a:lnTo>
                    <a:lnTo>
                      <a:pt x="89" y="1474"/>
                    </a:lnTo>
                    <a:lnTo>
                      <a:pt x="86" y="1472"/>
                    </a:lnTo>
                    <a:lnTo>
                      <a:pt x="83" y="1468"/>
                    </a:lnTo>
                    <a:lnTo>
                      <a:pt x="73" y="1426"/>
                    </a:lnTo>
                    <a:lnTo>
                      <a:pt x="62" y="1385"/>
                    </a:lnTo>
                    <a:lnTo>
                      <a:pt x="53" y="1343"/>
                    </a:lnTo>
                    <a:lnTo>
                      <a:pt x="44" y="1299"/>
                    </a:lnTo>
                    <a:lnTo>
                      <a:pt x="36" y="1257"/>
                    </a:lnTo>
                    <a:lnTo>
                      <a:pt x="28" y="1214"/>
                    </a:lnTo>
                    <a:lnTo>
                      <a:pt x="23" y="1171"/>
                    </a:lnTo>
                    <a:lnTo>
                      <a:pt x="17" y="1128"/>
                    </a:lnTo>
                    <a:lnTo>
                      <a:pt x="12" y="1084"/>
                    </a:lnTo>
                    <a:lnTo>
                      <a:pt x="8" y="1040"/>
                    </a:lnTo>
                    <a:lnTo>
                      <a:pt x="5" y="996"/>
                    </a:lnTo>
                    <a:lnTo>
                      <a:pt x="2" y="951"/>
                    </a:lnTo>
                    <a:lnTo>
                      <a:pt x="1" y="907"/>
                    </a:lnTo>
                    <a:lnTo>
                      <a:pt x="0" y="861"/>
                    </a:lnTo>
                    <a:lnTo>
                      <a:pt x="0" y="816"/>
                    </a:lnTo>
                    <a:lnTo>
                      <a:pt x="1" y="770"/>
                    </a:lnTo>
                    <a:lnTo>
                      <a:pt x="2" y="725"/>
                    </a:lnTo>
                    <a:lnTo>
                      <a:pt x="5" y="679"/>
                    </a:lnTo>
                    <a:lnTo>
                      <a:pt x="8" y="632"/>
                    </a:lnTo>
                    <a:lnTo>
                      <a:pt x="12" y="586"/>
                    </a:lnTo>
                    <a:lnTo>
                      <a:pt x="17" y="539"/>
                    </a:lnTo>
                    <a:lnTo>
                      <a:pt x="23" y="492"/>
                    </a:lnTo>
                    <a:lnTo>
                      <a:pt x="28" y="444"/>
                    </a:lnTo>
                    <a:lnTo>
                      <a:pt x="36" y="397"/>
                    </a:lnTo>
                    <a:lnTo>
                      <a:pt x="44" y="350"/>
                    </a:lnTo>
                    <a:lnTo>
                      <a:pt x="53" y="302"/>
                    </a:lnTo>
                    <a:lnTo>
                      <a:pt x="62" y="253"/>
                    </a:lnTo>
                    <a:lnTo>
                      <a:pt x="73" y="206"/>
                    </a:lnTo>
                    <a:lnTo>
                      <a:pt x="83" y="157"/>
                    </a:lnTo>
                    <a:lnTo>
                      <a:pt x="95" y="108"/>
                    </a:lnTo>
                    <a:lnTo>
                      <a:pt x="108" y="59"/>
                    </a:lnTo>
                    <a:lnTo>
                      <a:pt x="122" y="9"/>
                    </a:lnTo>
                    <a:lnTo>
                      <a:pt x="124" y="5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9" y="1"/>
                    </a:lnTo>
                    <a:lnTo>
                      <a:pt x="143" y="3"/>
                    </a:lnTo>
                    <a:lnTo>
                      <a:pt x="147" y="7"/>
                    </a:lnTo>
                    <a:lnTo>
                      <a:pt x="148" y="12"/>
                    </a:lnTo>
                    <a:lnTo>
                      <a:pt x="148" y="17"/>
                    </a:lnTo>
                    <a:lnTo>
                      <a:pt x="134" y="66"/>
                    </a:lnTo>
                    <a:lnTo>
                      <a:pt x="122" y="114"/>
                    </a:lnTo>
                    <a:lnTo>
                      <a:pt x="110" y="163"/>
                    </a:lnTo>
                    <a:lnTo>
                      <a:pt x="99" y="211"/>
                    </a:lnTo>
                    <a:lnTo>
                      <a:pt x="89" y="259"/>
                    </a:lnTo>
                    <a:lnTo>
                      <a:pt x="79" y="306"/>
                    </a:lnTo>
                    <a:lnTo>
                      <a:pt x="70" y="354"/>
                    </a:lnTo>
                    <a:lnTo>
                      <a:pt x="63" y="401"/>
                    </a:lnTo>
                    <a:lnTo>
                      <a:pt x="55" y="448"/>
                    </a:lnTo>
                    <a:lnTo>
                      <a:pt x="49" y="495"/>
                    </a:lnTo>
                    <a:lnTo>
                      <a:pt x="44" y="542"/>
                    </a:lnTo>
                    <a:lnTo>
                      <a:pt x="39" y="588"/>
                    </a:lnTo>
                    <a:lnTo>
                      <a:pt x="35" y="633"/>
                    </a:lnTo>
                    <a:lnTo>
                      <a:pt x="32" y="680"/>
                    </a:lnTo>
                    <a:lnTo>
                      <a:pt x="29" y="725"/>
                    </a:lnTo>
                    <a:lnTo>
                      <a:pt x="28" y="770"/>
                    </a:lnTo>
                    <a:lnTo>
                      <a:pt x="27" y="816"/>
                    </a:lnTo>
                    <a:lnTo>
                      <a:pt x="27" y="860"/>
                    </a:lnTo>
                    <a:lnTo>
                      <a:pt x="28" y="905"/>
                    </a:lnTo>
                    <a:lnTo>
                      <a:pt x="29" y="950"/>
                    </a:lnTo>
                    <a:lnTo>
                      <a:pt x="32" y="993"/>
                    </a:lnTo>
                    <a:lnTo>
                      <a:pt x="35" y="1037"/>
                    </a:lnTo>
                    <a:lnTo>
                      <a:pt x="39" y="1080"/>
                    </a:lnTo>
                    <a:lnTo>
                      <a:pt x="44" y="1125"/>
                    </a:lnTo>
                    <a:lnTo>
                      <a:pt x="49" y="1167"/>
                    </a:lnTo>
                    <a:lnTo>
                      <a:pt x="55" y="1210"/>
                    </a:lnTo>
                    <a:lnTo>
                      <a:pt x="63" y="1252"/>
                    </a:lnTo>
                    <a:lnTo>
                      <a:pt x="70" y="1294"/>
                    </a:lnTo>
                    <a:lnTo>
                      <a:pt x="79" y="1336"/>
                    </a:lnTo>
                    <a:lnTo>
                      <a:pt x="89" y="1378"/>
                    </a:lnTo>
                    <a:lnTo>
                      <a:pt x="99" y="1419"/>
                    </a:lnTo>
                    <a:lnTo>
                      <a:pt x="109" y="1460"/>
                    </a:lnTo>
                    <a:lnTo>
                      <a:pt x="110" y="1466"/>
                    </a:lnTo>
                    <a:lnTo>
                      <a:pt x="108" y="1471"/>
                    </a:lnTo>
                    <a:lnTo>
                      <a:pt x="105" y="1474"/>
                    </a:lnTo>
                    <a:lnTo>
                      <a:pt x="101" y="1478"/>
                    </a:lnTo>
                    <a:lnTo>
                      <a:pt x="99" y="1478"/>
                    </a:lnTo>
                    <a:lnTo>
                      <a:pt x="96" y="14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7" name="Freeform 88"/>
              <p:cNvSpPr>
                <a:spLocks/>
              </p:cNvSpPr>
              <p:nvPr/>
            </p:nvSpPr>
            <p:spPr bwMode="auto">
              <a:xfrm>
                <a:off x="2510" y="2664"/>
                <a:ext cx="64" cy="430"/>
              </a:xfrm>
              <a:custGeom>
                <a:avLst/>
                <a:gdLst>
                  <a:gd name="T0" fmla="*/ 172 w 191"/>
                  <a:gd name="T1" fmla="*/ 1288 h 1289"/>
                  <a:gd name="T2" fmla="*/ 166 w 191"/>
                  <a:gd name="T3" fmla="*/ 1283 h 1289"/>
                  <a:gd name="T4" fmla="*/ 137 w 191"/>
                  <a:gd name="T5" fmla="*/ 1184 h 1289"/>
                  <a:gd name="T6" fmla="*/ 90 w 191"/>
                  <a:gd name="T7" fmla="*/ 1002 h 1289"/>
                  <a:gd name="T8" fmla="*/ 54 w 191"/>
                  <a:gd name="T9" fmla="*/ 828 h 1289"/>
                  <a:gd name="T10" fmla="*/ 27 w 191"/>
                  <a:gd name="T11" fmla="*/ 662 h 1289"/>
                  <a:gd name="T12" fmla="*/ 13 w 191"/>
                  <a:gd name="T13" fmla="*/ 543 h 1289"/>
                  <a:gd name="T14" fmla="*/ 6 w 191"/>
                  <a:gd name="T15" fmla="*/ 467 h 1289"/>
                  <a:gd name="T16" fmla="*/ 2 w 191"/>
                  <a:gd name="T17" fmla="*/ 391 h 1289"/>
                  <a:gd name="T18" fmla="*/ 0 w 191"/>
                  <a:gd name="T19" fmla="*/ 318 h 1289"/>
                  <a:gd name="T20" fmla="*/ 1 w 191"/>
                  <a:gd name="T21" fmla="*/ 246 h 1289"/>
                  <a:gd name="T22" fmla="*/ 3 w 191"/>
                  <a:gd name="T23" fmla="*/ 177 h 1289"/>
                  <a:gd name="T24" fmla="*/ 8 w 191"/>
                  <a:gd name="T25" fmla="*/ 109 h 1289"/>
                  <a:gd name="T26" fmla="*/ 16 w 191"/>
                  <a:gd name="T27" fmla="*/ 43 h 1289"/>
                  <a:gd name="T28" fmla="*/ 22 w 191"/>
                  <a:gd name="T29" fmla="*/ 7 h 1289"/>
                  <a:gd name="T30" fmla="*/ 30 w 191"/>
                  <a:gd name="T31" fmla="*/ 0 h 1289"/>
                  <a:gd name="T32" fmla="*/ 41 w 191"/>
                  <a:gd name="T33" fmla="*/ 2 h 1289"/>
                  <a:gd name="T34" fmla="*/ 47 w 191"/>
                  <a:gd name="T35" fmla="*/ 10 h 1289"/>
                  <a:gd name="T36" fmla="*/ 43 w 191"/>
                  <a:gd name="T37" fmla="*/ 48 h 1289"/>
                  <a:gd name="T38" fmla="*/ 35 w 191"/>
                  <a:gd name="T39" fmla="*/ 113 h 1289"/>
                  <a:gd name="T40" fmla="*/ 30 w 191"/>
                  <a:gd name="T41" fmla="*/ 179 h 1289"/>
                  <a:gd name="T42" fmla="*/ 28 w 191"/>
                  <a:gd name="T43" fmla="*/ 249 h 1289"/>
                  <a:gd name="T44" fmla="*/ 27 w 191"/>
                  <a:gd name="T45" fmla="*/ 319 h 1289"/>
                  <a:gd name="T46" fmla="*/ 29 w 191"/>
                  <a:gd name="T47" fmla="*/ 391 h 1289"/>
                  <a:gd name="T48" fmla="*/ 36 w 191"/>
                  <a:gd name="T49" fmla="*/ 503 h 1289"/>
                  <a:gd name="T50" fmla="*/ 54 w 191"/>
                  <a:gd name="T51" fmla="*/ 660 h 1289"/>
                  <a:gd name="T52" fmla="*/ 81 w 191"/>
                  <a:gd name="T53" fmla="*/ 824 h 1289"/>
                  <a:gd name="T54" fmla="*/ 117 w 191"/>
                  <a:gd name="T55" fmla="*/ 997 h 1289"/>
                  <a:gd name="T56" fmla="*/ 164 w 191"/>
                  <a:gd name="T57" fmla="*/ 1178 h 1289"/>
                  <a:gd name="T58" fmla="*/ 191 w 191"/>
                  <a:gd name="T59" fmla="*/ 1277 h 1289"/>
                  <a:gd name="T60" fmla="*/ 185 w 191"/>
                  <a:gd name="T61" fmla="*/ 1286 h 1289"/>
                  <a:gd name="T62" fmla="*/ 179 w 191"/>
                  <a:gd name="T63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1" h="1289">
                    <a:moveTo>
                      <a:pt x="177" y="1289"/>
                    </a:moveTo>
                    <a:lnTo>
                      <a:pt x="172" y="1288"/>
                    </a:lnTo>
                    <a:lnTo>
                      <a:pt x="169" y="1286"/>
                    </a:lnTo>
                    <a:lnTo>
                      <a:pt x="166" y="1283"/>
                    </a:lnTo>
                    <a:lnTo>
                      <a:pt x="164" y="1279"/>
                    </a:lnTo>
                    <a:lnTo>
                      <a:pt x="137" y="1184"/>
                    </a:lnTo>
                    <a:lnTo>
                      <a:pt x="113" y="1092"/>
                    </a:lnTo>
                    <a:lnTo>
                      <a:pt x="90" y="1002"/>
                    </a:lnTo>
                    <a:lnTo>
                      <a:pt x="71" y="913"/>
                    </a:lnTo>
                    <a:lnTo>
                      <a:pt x="54" y="828"/>
                    </a:lnTo>
                    <a:lnTo>
                      <a:pt x="40" y="744"/>
                    </a:lnTo>
                    <a:lnTo>
                      <a:pt x="27" y="662"/>
                    </a:lnTo>
                    <a:lnTo>
                      <a:pt x="17" y="582"/>
                    </a:lnTo>
                    <a:lnTo>
                      <a:pt x="13" y="543"/>
                    </a:lnTo>
                    <a:lnTo>
                      <a:pt x="9" y="504"/>
                    </a:lnTo>
                    <a:lnTo>
                      <a:pt x="6" y="467"/>
                    </a:lnTo>
                    <a:lnTo>
                      <a:pt x="4" y="429"/>
                    </a:lnTo>
                    <a:lnTo>
                      <a:pt x="2" y="391"/>
                    </a:lnTo>
                    <a:lnTo>
                      <a:pt x="1" y="354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1" y="246"/>
                    </a:lnTo>
                    <a:lnTo>
                      <a:pt x="2" y="212"/>
                    </a:lnTo>
                    <a:lnTo>
                      <a:pt x="3" y="177"/>
                    </a:lnTo>
                    <a:lnTo>
                      <a:pt x="5" y="144"/>
                    </a:lnTo>
                    <a:lnTo>
                      <a:pt x="8" y="109"/>
                    </a:lnTo>
                    <a:lnTo>
                      <a:pt x="11" y="77"/>
                    </a:lnTo>
                    <a:lnTo>
                      <a:pt x="16" y="43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1" y="2"/>
                    </a:lnTo>
                    <a:lnTo>
                      <a:pt x="45" y="6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43" y="48"/>
                    </a:lnTo>
                    <a:lnTo>
                      <a:pt x="38" y="80"/>
                    </a:lnTo>
                    <a:lnTo>
                      <a:pt x="35" y="113"/>
                    </a:lnTo>
                    <a:lnTo>
                      <a:pt x="32" y="146"/>
                    </a:lnTo>
                    <a:lnTo>
                      <a:pt x="30" y="179"/>
                    </a:lnTo>
                    <a:lnTo>
                      <a:pt x="29" y="214"/>
                    </a:lnTo>
                    <a:lnTo>
                      <a:pt x="28" y="249"/>
                    </a:lnTo>
                    <a:lnTo>
                      <a:pt x="27" y="283"/>
                    </a:lnTo>
                    <a:lnTo>
                      <a:pt x="27" y="319"/>
                    </a:lnTo>
                    <a:lnTo>
                      <a:pt x="28" y="354"/>
                    </a:lnTo>
                    <a:lnTo>
                      <a:pt x="29" y="391"/>
                    </a:lnTo>
                    <a:lnTo>
                      <a:pt x="31" y="428"/>
                    </a:lnTo>
                    <a:lnTo>
                      <a:pt x="36" y="503"/>
                    </a:lnTo>
                    <a:lnTo>
                      <a:pt x="44" y="580"/>
                    </a:lnTo>
                    <a:lnTo>
                      <a:pt x="54" y="660"/>
                    </a:lnTo>
                    <a:lnTo>
                      <a:pt x="67" y="741"/>
                    </a:lnTo>
                    <a:lnTo>
                      <a:pt x="81" y="824"/>
                    </a:lnTo>
                    <a:lnTo>
                      <a:pt x="98" y="909"/>
                    </a:lnTo>
                    <a:lnTo>
                      <a:pt x="117" y="997"/>
                    </a:lnTo>
                    <a:lnTo>
                      <a:pt x="139" y="1086"/>
                    </a:lnTo>
                    <a:lnTo>
                      <a:pt x="164" y="1178"/>
                    </a:lnTo>
                    <a:lnTo>
                      <a:pt x="190" y="1272"/>
                    </a:lnTo>
                    <a:lnTo>
                      <a:pt x="191" y="1277"/>
                    </a:lnTo>
                    <a:lnTo>
                      <a:pt x="189" y="1282"/>
                    </a:lnTo>
                    <a:lnTo>
                      <a:pt x="185" y="1286"/>
                    </a:lnTo>
                    <a:lnTo>
                      <a:pt x="181" y="1288"/>
                    </a:lnTo>
                    <a:lnTo>
                      <a:pt x="179" y="1289"/>
                    </a:lnTo>
                    <a:lnTo>
                      <a:pt x="177" y="1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8" name="Freeform 89"/>
              <p:cNvSpPr>
                <a:spLocks/>
              </p:cNvSpPr>
              <p:nvPr/>
            </p:nvSpPr>
            <p:spPr bwMode="auto">
              <a:xfrm>
                <a:off x="1907" y="1799"/>
                <a:ext cx="732" cy="399"/>
              </a:xfrm>
              <a:custGeom>
                <a:avLst/>
                <a:gdLst>
                  <a:gd name="T0" fmla="*/ 1038 w 2197"/>
                  <a:gd name="T1" fmla="*/ 1199 h 1199"/>
                  <a:gd name="T2" fmla="*/ 744 w 2197"/>
                  <a:gd name="T3" fmla="*/ 1113 h 1199"/>
                  <a:gd name="T4" fmla="*/ 512 w 2197"/>
                  <a:gd name="T5" fmla="*/ 999 h 1199"/>
                  <a:gd name="T6" fmla="*/ 334 w 2197"/>
                  <a:gd name="T7" fmla="*/ 864 h 1199"/>
                  <a:gd name="T8" fmla="*/ 201 w 2197"/>
                  <a:gd name="T9" fmla="*/ 717 h 1199"/>
                  <a:gd name="T10" fmla="*/ 109 w 2197"/>
                  <a:gd name="T11" fmla="*/ 566 h 1199"/>
                  <a:gd name="T12" fmla="*/ 50 w 2197"/>
                  <a:gd name="T13" fmla="*/ 418 h 1199"/>
                  <a:gd name="T14" fmla="*/ 17 w 2197"/>
                  <a:gd name="T15" fmla="*/ 283 h 1199"/>
                  <a:gd name="T16" fmla="*/ 2 w 2197"/>
                  <a:gd name="T17" fmla="*/ 166 h 1199"/>
                  <a:gd name="T18" fmla="*/ 0 w 2197"/>
                  <a:gd name="T19" fmla="*/ 77 h 1199"/>
                  <a:gd name="T20" fmla="*/ 4 w 2197"/>
                  <a:gd name="T21" fmla="*/ 11 h 1199"/>
                  <a:gd name="T22" fmla="*/ 15 w 2197"/>
                  <a:gd name="T23" fmla="*/ 0 h 1199"/>
                  <a:gd name="T24" fmla="*/ 29 w 2197"/>
                  <a:gd name="T25" fmla="*/ 5 h 1199"/>
                  <a:gd name="T26" fmla="*/ 30 w 2197"/>
                  <a:gd name="T27" fmla="*/ 27 h 1199"/>
                  <a:gd name="T28" fmla="*/ 27 w 2197"/>
                  <a:gd name="T29" fmla="*/ 105 h 1199"/>
                  <a:gd name="T30" fmla="*/ 32 w 2197"/>
                  <a:gd name="T31" fmla="*/ 201 h 1199"/>
                  <a:gd name="T32" fmla="*/ 52 w 2197"/>
                  <a:gd name="T33" fmla="*/ 321 h 1199"/>
                  <a:gd name="T34" fmla="*/ 92 w 2197"/>
                  <a:gd name="T35" fmla="*/ 458 h 1199"/>
                  <a:gd name="T36" fmla="*/ 160 w 2197"/>
                  <a:gd name="T37" fmla="*/ 602 h 1199"/>
                  <a:gd name="T38" fmla="*/ 262 w 2197"/>
                  <a:gd name="T39" fmla="*/ 749 h 1199"/>
                  <a:gd name="T40" fmla="*/ 405 w 2197"/>
                  <a:gd name="T41" fmla="*/ 890 h 1199"/>
                  <a:gd name="T42" fmla="*/ 596 w 2197"/>
                  <a:gd name="T43" fmla="*/ 1015 h 1199"/>
                  <a:gd name="T44" fmla="*/ 841 w 2197"/>
                  <a:gd name="T45" fmla="*/ 1118 h 1199"/>
                  <a:gd name="T46" fmla="*/ 1058 w 2197"/>
                  <a:gd name="T47" fmla="*/ 1159 h 1199"/>
                  <a:gd name="T48" fmla="*/ 1146 w 2197"/>
                  <a:gd name="T49" fmla="*/ 1102 h 1199"/>
                  <a:gd name="T50" fmla="*/ 1393 w 2197"/>
                  <a:gd name="T51" fmla="*/ 942 h 1199"/>
                  <a:gd name="T52" fmla="*/ 1579 w 2197"/>
                  <a:gd name="T53" fmla="*/ 833 h 1199"/>
                  <a:gd name="T54" fmla="*/ 1711 w 2197"/>
                  <a:gd name="T55" fmla="*/ 765 h 1199"/>
                  <a:gd name="T56" fmla="*/ 1828 w 2197"/>
                  <a:gd name="T57" fmla="*/ 718 h 1199"/>
                  <a:gd name="T58" fmla="*/ 1888 w 2197"/>
                  <a:gd name="T59" fmla="*/ 703 h 1199"/>
                  <a:gd name="T60" fmla="*/ 1944 w 2197"/>
                  <a:gd name="T61" fmla="*/ 694 h 1199"/>
                  <a:gd name="T62" fmla="*/ 1994 w 2197"/>
                  <a:gd name="T63" fmla="*/ 693 h 1199"/>
                  <a:gd name="T64" fmla="*/ 2040 w 2197"/>
                  <a:gd name="T65" fmla="*/ 696 h 1199"/>
                  <a:gd name="T66" fmla="*/ 2114 w 2197"/>
                  <a:gd name="T67" fmla="*/ 713 h 1199"/>
                  <a:gd name="T68" fmla="*/ 2165 w 2197"/>
                  <a:gd name="T69" fmla="*/ 733 h 1199"/>
                  <a:gd name="T70" fmla="*/ 2196 w 2197"/>
                  <a:gd name="T71" fmla="*/ 755 h 1199"/>
                  <a:gd name="T72" fmla="*/ 2195 w 2197"/>
                  <a:gd name="T73" fmla="*/ 769 h 1199"/>
                  <a:gd name="T74" fmla="*/ 2181 w 2197"/>
                  <a:gd name="T75" fmla="*/ 774 h 1199"/>
                  <a:gd name="T76" fmla="*/ 2152 w 2197"/>
                  <a:gd name="T77" fmla="*/ 758 h 1199"/>
                  <a:gd name="T78" fmla="*/ 2105 w 2197"/>
                  <a:gd name="T79" fmla="*/ 738 h 1199"/>
                  <a:gd name="T80" fmla="*/ 2035 w 2197"/>
                  <a:gd name="T81" fmla="*/ 723 h 1199"/>
                  <a:gd name="T82" fmla="*/ 1962 w 2197"/>
                  <a:gd name="T83" fmla="*/ 720 h 1199"/>
                  <a:gd name="T84" fmla="*/ 1911 w 2197"/>
                  <a:gd name="T85" fmla="*/ 726 h 1199"/>
                  <a:gd name="T86" fmla="*/ 1855 w 2197"/>
                  <a:gd name="T87" fmla="*/ 738 h 1199"/>
                  <a:gd name="T88" fmla="*/ 1761 w 2197"/>
                  <a:gd name="T89" fmla="*/ 772 h 1199"/>
                  <a:gd name="T90" fmla="*/ 1633 w 2197"/>
                  <a:gd name="T91" fmla="*/ 836 h 1199"/>
                  <a:gd name="T92" fmla="*/ 1493 w 2197"/>
                  <a:gd name="T93" fmla="*/ 913 h 1199"/>
                  <a:gd name="T94" fmla="*/ 1231 w 2197"/>
                  <a:gd name="T95" fmla="*/ 1078 h 1199"/>
                  <a:gd name="T96" fmla="*/ 1093 w 2197"/>
                  <a:gd name="T97" fmla="*/ 1168 h 1199"/>
                  <a:gd name="T98" fmla="*/ 1044 w 2197"/>
                  <a:gd name="T99" fmla="*/ 1198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97" h="1199">
                    <a:moveTo>
                      <a:pt x="1040" y="1199"/>
                    </a:moveTo>
                    <a:lnTo>
                      <a:pt x="1039" y="1199"/>
                    </a:lnTo>
                    <a:lnTo>
                      <a:pt x="1038" y="1199"/>
                    </a:lnTo>
                    <a:lnTo>
                      <a:pt x="933" y="1173"/>
                    </a:lnTo>
                    <a:lnTo>
                      <a:pt x="835" y="1144"/>
                    </a:lnTo>
                    <a:lnTo>
                      <a:pt x="744" y="1113"/>
                    </a:lnTo>
                    <a:lnTo>
                      <a:pt x="661" y="1077"/>
                    </a:lnTo>
                    <a:lnTo>
                      <a:pt x="583" y="1039"/>
                    </a:lnTo>
                    <a:lnTo>
                      <a:pt x="512" y="999"/>
                    </a:lnTo>
                    <a:lnTo>
                      <a:pt x="447" y="955"/>
                    </a:lnTo>
                    <a:lnTo>
                      <a:pt x="387" y="910"/>
                    </a:lnTo>
                    <a:lnTo>
                      <a:pt x="334" y="864"/>
                    </a:lnTo>
                    <a:lnTo>
                      <a:pt x="284" y="816"/>
                    </a:lnTo>
                    <a:lnTo>
                      <a:pt x="241" y="767"/>
                    </a:lnTo>
                    <a:lnTo>
                      <a:pt x="201" y="717"/>
                    </a:lnTo>
                    <a:lnTo>
                      <a:pt x="166" y="666"/>
                    </a:lnTo>
                    <a:lnTo>
                      <a:pt x="136" y="616"/>
                    </a:lnTo>
                    <a:lnTo>
                      <a:pt x="109" y="566"/>
                    </a:lnTo>
                    <a:lnTo>
                      <a:pt x="86" y="516"/>
                    </a:lnTo>
                    <a:lnTo>
                      <a:pt x="67" y="466"/>
                    </a:lnTo>
                    <a:lnTo>
                      <a:pt x="50" y="418"/>
                    </a:lnTo>
                    <a:lnTo>
                      <a:pt x="37" y="371"/>
                    </a:lnTo>
                    <a:lnTo>
                      <a:pt x="26" y="326"/>
                    </a:lnTo>
                    <a:lnTo>
                      <a:pt x="17" y="283"/>
                    </a:lnTo>
                    <a:lnTo>
                      <a:pt x="11" y="241"/>
                    </a:lnTo>
                    <a:lnTo>
                      <a:pt x="5" y="202"/>
                    </a:lnTo>
                    <a:lnTo>
                      <a:pt x="2" y="166"/>
                    </a:lnTo>
                    <a:lnTo>
                      <a:pt x="1" y="133"/>
                    </a:lnTo>
                    <a:lnTo>
                      <a:pt x="0" y="104"/>
                    </a:lnTo>
                    <a:lnTo>
                      <a:pt x="0" y="77"/>
                    </a:lnTo>
                    <a:lnTo>
                      <a:pt x="1" y="55"/>
                    </a:lnTo>
                    <a:lnTo>
                      <a:pt x="3" y="2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0" y="27"/>
                    </a:lnTo>
                    <a:lnTo>
                      <a:pt x="28" y="57"/>
                    </a:lnTo>
                    <a:lnTo>
                      <a:pt x="27" y="79"/>
                    </a:lnTo>
                    <a:lnTo>
                      <a:pt x="27" y="105"/>
                    </a:lnTo>
                    <a:lnTo>
                      <a:pt x="28" y="133"/>
                    </a:lnTo>
                    <a:lnTo>
                      <a:pt x="29" y="165"/>
                    </a:lnTo>
                    <a:lnTo>
                      <a:pt x="32" y="201"/>
                    </a:lnTo>
                    <a:lnTo>
                      <a:pt x="37" y="239"/>
                    </a:lnTo>
                    <a:lnTo>
                      <a:pt x="43" y="279"/>
                    </a:lnTo>
                    <a:lnTo>
                      <a:pt x="52" y="321"/>
                    </a:lnTo>
                    <a:lnTo>
                      <a:pt x="62" y="365"/>
                    </a:lnTo>
                    <a:lnTo>
                      <a:pt x="75" y="410"/>
                    </a:lnTo>
                    <a:lnTo>
                      <a:pt x="92" y="458"/>
                    </a:lnTo>
                    <a:lnTo>
                      <a:pt x="111" y="505"/>
                    </a:lnTo>
                    <a:lnTo>
                      <a:pt x="134" y="554"/>
                    </a:lnTo>
                    <a:lnTo>
                      <a:pt x="160" y="602"/>
                    </a:lnTo>
                    <a:lnTo>
                      <a:pt x="190" y="652"/>
                    </a:lnTo>
                    <a:lnTo>
                      <a:pt x="223" y="701"/>
                    </a:lnTo>
                    <a:lnTo>
                      <a:pt x="262" y="749"/>
                    </a:lnTo>
                    <a:lnTo>
                      <a:pt x="304" y="797"/>
                    </a:lnTo>
                    <a:lnTo>
                      <a:pt x="352" y="844"/>
                    </a:lnTo>
                    <a:lnTo>
                      <a:pt x="405" y="890"/>
                    </a:lnTo>
                    <a:lnTo>
                      <a:pt x="463" y="933"/>
                    </a:lnTo>
                    <a:lnTo>
                      <a:pt x="526" y="975"/>
                    </a:lnTo>
                    <a:lnTo>
                      <a:pt x="596" y="1015"/>
                    </a:lnTo>
                    <a:lnTo>
                      <a:pt x="670" y="1053"/>
                    </a:lnTo>
                    <a:lnTo>
                      <a:pt x="752" y="1087"/>
                    </a:lnTo>
                    <a:lnTo>
                      <a:pt x="841" y="1118"/>
                    </a:lnTo>
                    <a:lnTo>
                      <a:pt x="936" y="1147"/>
                    </a:lnTo>
                    <a:lnTo>
                      <a:pt x="1038" y="1171"/>
                    </a:lnTo>
                    <a:lnTo>
                      <a:pt x="1058" y="1159"/>
                    </a:lnTo>
                    <a:lnTo>
                      <a:pt x="1083" y="1143"/>
                    </a:lnTo>
                    <a:lnTo>
                      <a:pt x="1112" y="1124"/>
                    </a:lnTo>
                    <a:lnTo>
                      <a:pt x="1146" y="1102"/>
                    </a:lnTo>
                    <a:lnTo>
                      <a:pt x="1220" y="1053"/>
                    </a:lnTo>
                    <a:lnTo>
                      <a:pt x="1304" y="999"/>
                    </a:lnTo>
                    <a:lnTo>
                      <a:pt x="1393" y="942"/>
                    </a:lnTo>
                    <a:lnTo>
                      <a:pt x="1486" y="886"/>
                    </a:lnTo>
                    <a:lnTo>
                      <a:pt x="1532" y="859"/>
                    </a:lnTo>
                    <a:lnTo>
                      <a:pt x="1579" y="833"/>
                    </a:lnTo>
                    <a:lnTo>
                      <a:pt x="1624" y="809"/>
                    </a:lnTo>
                    <a:lnTo>
                      <a:pt x="1668" y="786"/>
                    </a:lnTo>
                    <a:lnTo>
                      <a:pt x="1711" y="765"/>
                    </a:lnTo>
                    <a:lnTo>
                      <a:pt x="1752" y="747"/>
                    </a:lnTo>
                    <a:lnTo>
                      <a:pt x="1791" y="731"/>
                    </a:lnTo>
                    <a:lnTo>
                      <a:pt x="1828" y="718"/>
                    </a:lnTo>
                    <a:lnTo>
                      <a:pt x="1848" y="711"/>
                    </a:lnTo>
                    <a:lnTo>
                      <a:pt x="1869" y="707"/>
                    </a:lnTo>
                    <a:lnTo>
                      <a:pt x="1888" y="703"/>
                    </a:lnTo>
                    <a:lnTo>
                      <a:pt x="1907" y="699"/>
                    </a:lnTo>
                    <a:lnTo>
                      <a:pt x="1926" y="696"/>
                    </a:lnTo>
                    <a:lnTo>
                      <a:pt x="1944" y="694"/>
                    </a:lnTo>
                    <a:lnTo>
                      <a:pt x="1961" y="693"/>
                    </a:lnTo>
                    <a:lnTo>
                      <a:pt x="1978" y="693"/>
                    </a:lnTo>
                    <a:lnTo>
                      <a:pt x="1994" y="693"/>
                    </a:lnTo>
                    <a:lnTo>
                      <a:pt x="2010" y="693"/>
                    </a:lnTo>
                    <a:lnTo>
                      <a:pt x="2026" y="694"/>
                    </a:lnTo>
                    <a:lnTo>
                      <a:pt x="2040" y="696"/>
                    </a:lnTo>
                    <a:lnTo>
                      <a:pt x="2067" y="701"/>
                    </a:lnTo>
                    <a:lnTo>
                      <a:pt x="2091" y="706"/>
                    </a:lnTo>
                    <a:lnTo>
                      <a:pt x="2114" y="713"/>
                    </a:lnTo>
                    <a:lnTo>
                      <a:pt x="2134" y="719"/>
                    </a:lnTo>
                    <a:lnTo>
                      <a:pt x="2151" y="727"/>
                    </a:lnTo>
                    <a:lnTo>
                      <a:pt x="2165" y="733"/>
                    </a:lnTo>
                    <a:lnTo>
                      <a:pt x="2184" y="745"/>
                    </a:lnTo>
                    <a:lnTo>
                      <a:pt x="2193" y="750"/>
                    </a:lnTo>
                    <a:lnTo>
                      <a:pt x="2196" y="755"/>
                    </a:lnTo>
                    <a:lnTo>
                      <a:pt x="2197" y="759"/>
                    </a:lnTo>
                    <a:lnTo>
                      <a:pt x="2197" y="764"/>
                    </a:lnTo>
                    <a:lnTo>
                      <a:pt x="2195" y="769"/>
                    </a:lnTo>
                    <a:lnTo>
                      <a:pt x="2191" y="773"/>
                    </a:lnTo>
                    <a:lnTo>
                      <a:pt x="2186" y="774"/>
                    </a:lnTo>
                    <a:lnTo>
                      <a:pt x="2181" y="774"/>
                    </a:lnTo>
                    <a:lnTo>
                      <a:pt x="2177" y="772"/>
                    </a:lnTo>
                    <a:lnTo>
                      <a:pt x="2170" y="768"/>
                    </a:lnTo>
                    <a:lnTo>
                      <a:pt x="2152" y="758"/>
                    </a:lnTo>
                    <a:lnTo>
                      <a:pt x="2139" y="751"/>
                    </a:lnTo>
                    <a:lnTo>
                      <a:pt x="2123" y="745"/>
                    </a:lnTo>
                    <a:lnTo>
                      <a:pt x="2105" y="738"/>
                    </a:lnTo>
                    <a:lnTo>
                      <a:pt x="2084" y="733"/>
                    </a:lnTo>
                    <a:lnTo>
                      <a:pt x="2061" y="728"/>
                    </a:lnTo>
                    <a:lnTo>
                      <a:pt x="2035" y="723"/>
                    </a:lnTo>
                    <a:lnTo>
                      <a:pt x="2007" y="721"/>
                    </a:lnTo>
                    <a:lnTo>
                      <a:pt x="1977" y="720"/>
                    </a:lnTo>
                    <a:lnTo>
                      <a:pt x="1962" y="720"/>
                    </a:lnTo>
                    <a:lnTo>
                      <a:pt x="1945" y="721"/>
                    </a:lnTo>
                    <a:lnTo>
                      <a:pt x="1928" y="723"/>
                    </a:lnTo>
                    <a:lnTo>
                      <a:pt x="1911" y="726"/>
                    </a:lnTo>
                    <a:lnTo>
                      <a:pt x="1893" y="729"/>
                    </a:lnTo>
                    <a:lnTo>
                      <a:pt x="1874" y="733"/>
                    </a:lnTo>
                    <a:lnTo>
                      <a:pt x="1855" y="738"/>
                    </a:lnTo>
                    <a:lnTo>
                      <a:pt x="1836" y="744"/>
                    </a:lnTo>
                    <a:lnTo>
                      <a:pt x="1800" y="757"/>
                    </a:lnTo>
                    <a:lnTo>
                      <a:pt x="1761" y="772"/>
                    </a:lnTo>
                    <a:lnTo>
                      <a:pt x="1720" y="791"/>
                    </a:lnTo>
                    <a:lnTo>
                      <a:pt x="1677" y="812"/>
                    </a:lnTo>
                    <a:lnTo>
                      <a:pt x="1633" y="836"/>
                    </a:lnTo>
                    <a:lnTo>
                      <a:pt x="1586" y="860"/>
                    </a:lnTo>
                    <a:lnTo>
                      <a:pt x="1541" y="886"/>
                    </a:lnTo>
                    <a:lnTo>
                      <a:pt x="1493" y="913"/>
                    </a:lnTo>
                    <a:lnTo>
                      <a:pt x="1401" y="969"/>
                    </a:lnTo>
                    <a:lnTo>
                      <a:pt x="1313" y="1026"/>
                    </a:lnTo>
                    <a:lnTo>
                      <a:pt x="1231" y="1078"/>
                    </a:lnTo>
                    <a:lnTo>
                      <a:pt x="1161" y="1125"/>
                    </a:lnTo>
                    <a:lnTo>
                      <a:pt x="1124" y="1148"/>
                    </a:lnTo>
                    <a:lnTo>
                      <a:pt x="1093" y="1168"/>
                    </a:lnTo>
                    <a:lnTo>
                      <a:pt x="1067" y="1185"/>
                    </a:lnTo>
                    <a:lnTo>
                      <a:pt x="1047" y="1197"/>
                    </a:lnTo>
                    <a:lnTo>
                      <a:pt x="1044" y="1198"/>
                    </a:lnTo>
                    <a:lnTo>
                      <a:pt x="1040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39" name="Freeform 90"/>
              <p:cNvSpPr>
                <a:spLocks/>
              </p:cNvSpPr>
              <p:nvPr/>
            </p:nvSpPr>
            <p:spPr bwMode="auto">
              <a:xfrm>
                <a:off x="1971" y="1838"/>
                <a:ext cx="569" cy="297"/>
              </a:xfrm>
              <a:custGeom>
                <a:avLst/>
                <a:gdLst>
                  <a:gd name="T0" fmla="*/ 839 w 1705"/>
                  <a:gd name="T1" fmla="*/ 889 h 891"/>
                  <a:gd name="T2" fmla="*/ 769 w 1705"/>
                  <a:gd name="T3" fmla="*/ 880 h 891"/>
                  <a:gd name="T4" fmla="*/ 690 w 1705"/>
                  <a:gd name="T5" fmla="*/ 859 h 891"/>
                  <a:gd name="T6" fmla="*/ 602 w 1705"/>
                  <a:gd name="T7" fmla="*/ 828 h 891"/>
                  <a:gd name="T8" fmla="*/ 503 w 1705"/>
                  <a:gd name="T9" fmla="*/ 782 h 891"/>
                  <a:gd name="T10" fmla="*/ 405 w 1705"/>
                  <a:gd name="T11" fmla="*/ 729 h 891"/>
                  <a:gd name="T12" fmla="*/ 333 w 1705"/>
                  <a:gd name="T13" fmla="*/ 678 h 891"/>
                  <a:gd name="T14" fmla="*/ 267 w 1705"/>
                  <a:gd name="T15" fmla="*/ 619 h 891"/>
                  <a:gd name="T16" fmla="*/ 209 w 1705"/>
                  <a:gd name="T17" fmla="*/ 555 h 891"/>
                  <a:gd name="T18" fmla="*/ 158 w 1705"/>
                  <a:gd name="T19" fmla="*/ 486 h 891"/>
                  <a:gd name="T20" fmla="*/ 115 w 1705"/>
                  <a:gd name="T21" fmla="*/ 413 h 891"/>
                  <a:gd name="T22" fmla="*/ 78 w 1705"/>
                  <a:gd name="T23" fmla="*/ 338 h 891"/>
                  <a:gd name="T24" fmla="*/ 49 w 1705"/>
                  <a:gd name="T25" fmla="*/ 262 h 891"/>
                  <a:gd name="T26" fmla="*/ 26 w 1705"/>
                  <a:gd name="T27" fmla="*/ 185 h 891"/>
                  <a:gd name="T28" fmla="*/ 10 w 1705"/>
                  <a:gd name="T29" fmla="*/ 110 h 891"/>
                  <a:gd name="T30" fmla="*/ 1 w 1705"/>
                  <a:gd name="T31" fmla="*/ 38 h 891"/>
                  <a:gd name="T32" fmla="*/ 3 w 1705"/>
                  <a:gd name="T33" fmla="*/ 4 h 891"/>
                  <a:gd name="T34" fmla="*/ 17 w 1705"/>
                  <a:gd name="T35" fmla="*/ 1 h 891"/>
                  <a:gd name="T36" fmla="*/ 27 w 1705"/>
                  <a:gd name="T37" fmla="*/ 13 h 891"/>
                  <a:gd name="T38" fmla="*/ 34 w 1705"/>
                  <a:gd name="T39" fmla="*/ 82 h 891"/>
                  <a:gd name="T40" fmla="*/ 47 w 1705"/>
                  <a:gd name="T41" fmla="*/ 154 h 891"/>
                  <a:gd name="T42" fmla="*/ 66 w 1705"/>
                  <a:gd name="T43" fmla="*/ 229 h 891"/>
                  <a:gd name="T44" fmla="*/ 92 w 1705"/>
                  <a:gd name="T45" fmla="*/ 302 h 891"/>
                  <a:gd name="T46" fmla="*/ 125 w 1705"/>
                  <a:gd name="T47" fmla="*/ 375 h 891"/>
                  <a:gd name="T48" fmla="*/ 165 w 1705"/>
                  <a:gd name="T49" fmla="*/ 447 h 891"/>
                  <a:gd name="T50" fmla="*/ 212 w 1705"/>
                  <a:gd name="T51" fmla="*/ 516 h 891"/>
                  <a:gd name="T52" fmla="*/ 266 w 1705"/>
                  <a:gd name="T53" fmla="*/ 579 h 891"/>
                  <a:gd name="T54" fmla="*/ 327 w 1705"/>
                  <a:gd name="T55" fmla="*/ 638 h 891"/>
                  <a:gd name="T56" fmla="*/ 395 w 1705"/>
                  <a:gd name="T57" fmla="*/ 691 h 891"/>
                  <a:gd name="T58" fmla="*/ 478 w 1705"/>
                  <a:gd name="T59" fmla="*/ 740 h 891"/>
                  <a:gd name="T60" fmla="*/ 575 w 1705"/>
                  <a:gd name="T61" fmla="*/ 787 h 891"/>
                  <a:gd name="T62" fmla="*/ 660 w 1705"/>
                  <a:gd name="T63" fmla="*/ 821 h 891"/>
                  <a:gd name="T64" fmla="*/ 738 w 1705"/>
                  <a:gd name="T65" fmla="*/ 845 h 891"/>
                  <a:gd name="T66" fmla="*/ 806 w 1705"/>
                  <a:gd name="T67" fmla="*/ 859 h 891"/>
                  <a:gd name="T68" fmla="*/ 866 w 1705"/>
                  <a:gd name="T69" fmla="*/ 864 h 891"/>
                  <a:gd name="T70" fmla="*/ 919 w 1705"/>
                  <a:gd name="T71" fmla="*/ 862 h 891"/>
                  <a:gd name="T72" fmla="*/ 964 w 1705"/>
                  <a:gd name="T73" fmla="*/ 856 h 891"/>
                  <a:gd name="T74" fmla="*/ 1014 w 1705"/>
                  <a:gd name="T75" fmla="*/ 840 h 891"/>
                  <a:gd name="T76" fmla="*/ 1068 w 1705"/>
                  <a:gd name="T77" fmla="*/ 809 h 891"/>
                  <a:gd name="T78" fmla="*/ 1231 w 1705"/>
                  <a:gd name="T79" fmla="*/ 686 h 891"/>
                  <a:gd name="T80" fmla="*/ 1347 w 1705"/>
                  <a:gd name="T81" fmla="*/ 608 h 891"/>
                  <a:gd name="T82" fmla="*/ 1468 w 1705"/>
                  <a:gd name="T83" fmla="*/ 537 h 891"/>
                  <a:gd name="T84" fmla="*/ 1528 w 1705"/>
                  <a:gd name="T85" fmla="*/ 509 h 891"/>
                  <a:gd name="T86" fmla="*/ 1585 w 1705"/>
                  <a:gd name="T87" fmla="*/ 488 h 891"/>
                  <a:gd name="T88" fmla="*/ 1641 w 1705"/>
                  <a:gd name="T89" fmla="*/ 474 h 891"/>
                  <a:gd name="T90" fmla="*/ 1692 w 1705"/>
                  <a:gd name="T91" fmla="*/ 469 h 891"/>
                  <a:gd name="T92" fmla="*/ 1705 w 1705"/>
                  <a:gd name="T93" fmla="*/ 478 h 891"/>
                  <a:gd name="T94" fmla="*/ 1702 w 1705"/>
                  <a:gd name="T95" fmla="*/ 493 h 891"/>
                  <a:gd name="T96" fmla="*/ 1694 w 1705"/>
                  <a:gd name="T97" fmla="*/ 496 h 891"/>
                  <a:gd name="T98" fmla="*/ 1687 w 1705"/>
                  <a:gd name="T99" fmla="*/ 496 h 891"/>
                  <a:gd name="T100" fmla="*/ 1638 w 1705"/>
                  <a:gd name="T101" fmla="*/ 502 h 891"/>
                  <a:gd name="T102" fmla="*/ 1584 w 1705"/>
                  <a:gd name="T103" fmla="*/ 516 h 891"/>
                  <a:gd name="T104" fmla="*/ 1509 w 1705"/>
                  <a:gd name="T105" fmla="*/ 547 h 891"/>
                  <a:gd name="T106" fmla="*/ 1390 w 1705"/>
                  <a:gd name="T107" fmla="*/ 613 h 891"/>
                  <a:gd name="T108" fmla="*/ 1275 w 1705"/>
                  <a:gd name="T109" fmla="*/ 688 h 891"/>
                  <a:gd name="T110" fmla="*/ 1119 w 1705"/>
                  <a:gd name="T111" fmla="*/ 804 h 891"/>
                  <a:gd name="T112" fmla="*/ 1050 w 1705"/>
                  <a:gd name="T113" fmla="*/ 853 h 891"/>
                  <a:gd name="T114" fmla="*/ 992 w 1705"/>
                  <a:gd name="T115" fmla="*/ 876 h 891"/>
                  <a:gd name="T116" fmla="*/ 949 w 1705"/>
                  <a:gd name="T117" fmla="*/ 886 h 891"/>
                  <a:gd name="T118" fmla="*/ 899 w 1705"/>
                  <a:gd name="T119" fmla="*/ 89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5" h="891">
                    <a:moveTo>
                      <a:pt x="881" y="891"/>
                    </a:moveTo>
                    <a:lnTo>
                      <a:pt x="861" y="890"/>
                    </a:lnTo>
                    <a:lnTo>
                      <a:pt x="839" y="889"/>
                    </a:lnTo>
                    <a:lnTo>
                      <a:pt x="816" y="887"/>
                    </a:lnTo>
                    <a:lnTo>
                      <a:pt x="794" y="884"/>
                    </a:lnTo>
                    <a:lnTo>
                      <a:pt x="769" y="880"/>
                    </a:lnTo>
                    <a:lnTo>
                      <a:pt x="744" y="874"/>
                    </a:lnTo>
                    <a:lnTo>
                      <a:pt x="717" y="868"/>
                    </a:lnTo>
                    <a:lnTo>
                      <a:pt x="690" y="859"/>
                    </a:lnTo>
                    <a:lnTo>
                      <a:pt x="662" y="850"/>
                    </a:lnTo>
                    <a:lnTo>
                      <a:pt x="632" y="840"/>
                    </a:lnTo>
                    <a:lnTo>
                      <a:pt x="602" y="828"/>
                    </a:lnTo>
                    <a:lnTo>
                      <a:pt x="570" y="815"/>
                    </a:lnTo>
                    <a:lnTo>
                      <a:pt x="537" y="800"/>
                    </a:lnTo>
                    <a:lnTo>
                      <a:pt x="503" y="782"/>
                    </a:lnTo>
                    <a:lnTo>
                      <a:pt x="468" y="765"/>
                    </a:lnTo>
                    <a:lnTo>
                      <a:pt x="432" y="745"/>
                    </a:lnTo>
                    <a:lnTo>
                      <a:pt x="405" y="729"/>
                    </a:lnTo>
                    <a:lnTo>
                      <a:pt x="380" y="713"/>
                    </a:lnTo>
                    <a:lnTo>
                      <a:pt x="356" y="696"/>
                    </a:lnTo>
                    <a:lnTo>
                      <a:pt x="333" y="678"/>
                    </a:lnTo>
                    <a:lnTo>
                      <a:pt x="310" y="659"/>
                    </a:lnTo>
                    <a:lnTo>
                      <a:pt x="288" y="640"/>
                    </a:lnTo>
                    <a:lnTo>
                      <a:pt x="267" y="619"/>
                    </a:lnTo>
                    <a:lnTo>
                      <a:pt x="247" y="599"/>
                    </a:lnTo>
                    <a:lnTo>
                      <a:pt x="228" y="577"/>
                    </a:lnTo>
                    <a:lnTo>
                      <a:pt x="209" y="555"/>
                    </a:lnTo>
                    <a:lnTo>
                      <a:pt x="191" y="532"/>
                    </a:lnTo>
                    <a:lnTo>
                      <a:pt x="174" y="509"/>
                    </a:lnTo>
                    <a:lnTo>
                      <a:pt x="158" y="486"/>
                    </a:lnTo>
                    <a:lnTo>
                      <a:pt x="143" y="462"/>
                    </a:lnTo>
                    <a:lnTo>
                      <a:pt x="129" y="438"/>
                    </a:lnTo>
                    <a:lnTo>
                      <a:pt x="115" y="413"/>
                    </a:lnTo>
                    <a:lnTo>
                      <a:pt x="102" y="388"/>
                    </a:lnTo>
                    <a:lnTo>
                      <a:pt x="90" y="364"/>
                    </a:lnTo>
                    <a:lnTo>
                      <a:pt x="78" y="338"/>
                    </a:lnTo>
                    <a:lnTo>
                      <a:pt x="67" y="313"/>
                    </a:lnTo>
                    <a:lnTo>
                      <a:pt x="57" y="287"/>
                    </a:lnTo>
                    <a:lnTo>
                      <a:pt x="49" y="262"/>
                    </a:lnTo>
                    <a:lnTo>
                      <a:pt x="40" y="236"/>
                    </a:lnTo>
                    <a:lnTo>
                      <a:pt x="33" y="211"/>
                    </a:lnTo>
                    <a:lnTo>
                      <a:pt x="26" y="185"/>
                    </a:lnTo>
                    <a:lnTo>
                      <a:pt x="20" y="161"/>
                    </a:lnTo>
                    <a:lnTo>
                      <a:pt x="14" y="135"/>
                    </a:lnTo>
                    <a:lnTo>
                      <a:pt x="10" y="110"/>
                    </a:lnTo>
                    <a:lnTo>
                      <a:pt x="7" y="86"/>
                    </a:lnTo>
                    <a:lnTo>
                      <a:pt x="3" y="61"/>
                    </a:lnTo>
                    <a:lnTo>
                      <a:pt x="1" y="38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27" y="13"/>
                    </a:lnTo>
                    <a:lnTo>
                      <a:pt x="28" y="35"/>
                    </a:lnTo>
                    <a:lnTo>
                      <a:pt x="30" y="59"/>
                    </a:lnTo>
                    <a:lnTo>
                      <a:pt x="34" y="82"/>
                    </a:lnTo>
                    <a:lnTo>
                      <a:pt x="37" y="107"/>
                    </a:lnTo>
                    <a:lnTo>
                      <a:pt x="41" y="130"/>
                    </a:lnTo>
                    <a:lnTo>
                      <a:pt x="47" y="154"/>
                    </a:lnTo>
                    <a:lnTo>
                      <a:pt x="52" y="179"/>
                    </a:lnTo>
                    <a:lnTo>
                      <a:pt x="58" y="204"/>
                    </a:lnTo>
                    <a:lnTo>
                      <a:pt x="66" y="229"/>
                    </a:lnTo>
                    <a:lnTo>
                      <a:pt x="74" y="253"/>
                    </a:lnTo>
                    <a:lnTo>
                      <a:pt x="82" y="278"/>
                    </a:lnTo>
                    <a:lnTo>
                      <a:pt x="92" y="302"/>
                    </a:lnTo>
                    <a:lnTo>
                      <a:pt x="103" y="327"/>
                    </a:lnTo>
                    <a:lnTo>
                      <a:pt x="114" y="352"/>
                    </a:lnTo>
                    <a:lnTo>
                      <a:pt x="125" y="375"/>
                    </a:lnTo>
                    <a:lnTo>
                      <a:pt x="138" y="400"/>
                    </a:lnTo>
                    <a:lnTo>
                      <a:pt x="151" y="424"/>
                    </a:lnTo>
                    <a:lnTo>
                      <a:pt x="165" y="447"/>
                    </a:lnTo>
                    <a:lnTo>
                      <a:pt x="180" y="470"/>
                    </a:lnTo>
                    <a:lnTo>
                      <a:pt x="196" y="493"/>
                    </a:lnTo>
                    <a:lnTo>
                      <a:pt x="212" y="516"/>
                    </a:lnTo>
                    <a:lnTo>
                      <a:pt x="229" y="537"/>
                    </a:lnTo>
                    <a:lnTo>
                      <a:pt x="247" y="559"/>
                    </a:lnTo>
                    <a:lnTo>
                      <a:pt x="266" y="579"/>
                    </a:lnTo>
                    <a:lnTo>
                      <a:pt x="285" y="600"/>
                    </a:lnTo>
                    <a:lnTo>
                      <a:pt x="306" y="619"/>
                    </a:lnTo>
                    <a:lnTo>
                      <a:pt x="327" y="638"/>
                    </a:lnTo>
                    <a:lnTo>
                      <a:pt x="349" y="656"/>
                    </a:lnTo>
                    <a:lnTo>
                      <a:pt x="372" y="673"/>
                    </a:lnTo>
                    <a:lnTo>
                      <a:pt x="395" y="691"/>
                    </a:lnTo>
                    <a:lnTo>
                      <a:pt x="419" y="706"/>
                    </a:lnTo>
                    <a:lnTo>
                      <a:pt x="445" y="721"/>
                    </a:lnTo>
                    <a:lnTo>
                      <a:pt x="478" y="740"/>
                    </a:lnTo>
                    <a:lnTo>
                      <a:pt x="512" y="756"/>
                    </a:lnTo>
                    <a:lnTo>
                      <a:pt x="543" y="773"/>
                    </a:lnTo>
                    <a:lnTo>
                      <a:pt x="575" y="787"/>
                    </a:lnTo>
                    <a:lnTo>
                      <a:pt x="604" y="800"/>
                    </a:lnTo>
                    <a:lnTo>
                      <a:pt x="633" y="812"/>
                    </a:lnTo>
                    <a:lnTo>
                      <a:pt x="660" y="821"/>
                    </a:lnTo>
                    <a:lnTo>
                      <a:pt x="687" y="831"/>
                    </a:lnTo>
                    <a:lnTo>
                      <a:pt x="713" y="839"/>
                    </a:lnTo>
                    <a:lnTo>
                      <a:pt x="738" y="845"/>
                    </a:lnTo>
                    <a:lnTo>
                      <a:pt x="761" y="850"/>
                    </a:lnTo>
                    <a:lnTo>
                      <a:pt x="784" y="855"/>
                    </a:lnTo>
                    <a:lnTo>
                      <a:pt x="806" y="859"/>
                    </a:lnTo>
                    <a:lnTo>
                      <a:pt x="827" y="861"/>
                    </a:lnTo>
                    <a:lnTo>
                      <a:pt x="847" y="863"/>
                    </a:lnTo>
                    <a:lnTo>
                      <a:pt x="866" y="864"/>
                    </a:lnTo>
                    <a:lnTo>
                      <a:pt x="884" y="864"/>
                    </a:lnTo>
                    <a:lnTo>
                      <a:pt x="902" y="863"/>
                    </a:lnTo>
                    <a:lnTo>
                      <a:pt x="919" y="862"/>
                    </a:lnTo>
                    <a:lnTo>
                      <a:pt x="935" y="861"/>
                    </a:lnTo>
                    <a:lnTo>
                      <a:pt x="950" y="858"/>
                    </a:lnTo>
                    <a:lnTo>
                      <a:pt x="964" y="856"/>
                    </a:lnTo>
                    <a:lnTo>
                      <a:pt x="977" y="853"/>
                    </a:lnTo>
                    <a:lnTo>
                      <a:pt x="990" y="848"/>
                    </a:lnTo>
                    <a:lnTo>
                      <a:pt x="1014" y="840"/>
                    </a:lnTo>
                    <a:lnTo>
                      <a:pt x="1035" y="830"/>
                    </a:lnTo>
                    <a:lnTo>
                      <a:pt x="1052" y="820"/>
                    </a:lnTo>
                    <a:lnTo>
                      <a:pt x="1068" y="809"/>
                    </a:lnTo>
                    <a:lnTo>
                      <a:pt x="1103" y="782"/>
                    </a:lnTo>
                    <a:lnTo>
                      <a:pt x="1162" y="737"/>
                    </a:lnTo>
                    <a:lnTo>
                      <a:pt x="1231" y="686"/>
                    </a:lnTo>
                    <a:lnTo>
                      <a:pt x="1268" y="660"/>
                    </a:lnTo>
                    <a:lnTo>
                      <a:pt x="1307" y="633"/>
                    </a:lnTo>
                    <a:lnTo>
                      <a:pt x="1347" y="608"/>
                    </a:lnTo>
                    <a:lnTo>
                      <a:pt x="1387" y="583"/>
                    </a:lnTo>
                    <a:lnTo>
                      <a:pt x="1427" y="559"/>
                    </a:lnTo>
                    <a:lnTo>
                      <a:pt x="1468" y="537"/>
                    </a:lnTo>
                    <a:lnTo>
                      <a:pt x="1488" y="528"/>
                    </a:lnTo>
                    <a:lnTo>
                      <a:pt x="1508" y="518"/>
                    </a:lnTo>
                    <a:lnTo>
                      <a:pt x="1528" y="509"/>
                    </a:lnTo>
                    <a:lnTo>
                      <a:pt x="1548" y="501"/>
                    </a:lnTo>
                    <a:lnTo>
                      <a:pt x="1567" y="494"/>
                    </a:lnTo>
                    <a:lnTo>
                      <a:pt x="1585" y="488"/>
                    </a:lnTo>
                    <a:lnTo>
                      <a:pt x="1605" y="481"/>
                    </a:lnTo>
                    <a:lnTo>
                      <a:pt x="1623" y="477"/>
                    </a:lnTo>
                    <a:lnTo>
                      <a:pt x="1641" y="474"/>
                    </a:lnTo>
                    <a:lnTo>
                      <a:pt x="1659" y="470"/>
                    </a:lnTo>
                    <a:lnTo>
                      <a:pt x="1676" y="469"/>
                    </a:lnTo>
                    <a:lnTo>
                      <a:pt x="1692" y="469"/>
                    </a:lnTo>
                    <a:lnTo>
                      <a:pt x="1698" y="470"/>
                    </a:lnTo>
                    <a:lnTo>
                      <a:pt x="1702" y="474"/>
                    </a:lnTo>
                    <a:lnTo>
                      <a:pt x="1705" y="478"/>
                    </a:lnTo>
                    <a:lnTo>
                      <a:pt x="1705" y="483"/>
                    </a:lnTo>
                    <a:lnTo>
                      <a:pt x="1704" y="489"/>
                    </a:lnTo>
                    <a:lnTo>
                      <a:pt x="1702" y="493"/>
                    </a:lnTo>
                    <a:lnTo>
                      <a:pt x="1700" y="494"/>
                    </a:lnTo>
                    <a:lnTo>
                      <a:pt x="1698" y="495"/>
                    </a:lnTo>
                    <a:lnTo>
                      <a:pt x="1694" y="496"/>
                    </a:lnTo>
                    <a:lnTo>
                      <a:pt x="1692" y="496"/>
                    </a:lnTo>
                    <a:lnTo>
                      <a:pt x="1689" y="496"/>
                    </a:lnTo>
                    <a:lnTo>
                      <a:pt x="1687" y="496"/>
                    </a:lnTo>
                    <a:lnTo>
                      <a:pt x="1672" y="496"/>
                    </a:lnTo>
                    <a:lnTo>
                      <a:pt x="1654" y="498"/>
                    </a:lnTo>
                    <a:lnTo>
                      <a:pt x="1638" y="502"/>
                    </a:lnTo>
                    <a:lnTo>
                      <a:pt x="1621" y="505"/>
                    </a:lnTo>
                    <a:lnTo>
                      <a:pt x="1603" y="510"/>
                    </a:lnTo>
                    <a:lnTo>
                      <a:pt x="1584" y="516"/>
                    </a:lnTo>
                    <a:lnTo>
                      <a:pt x="1566" y="522"/>
                    </a:lnTo>
                    <a:lnTo>
                      <a:pt x="1546" y="530"/>
                    </a:lnTo>
                    <a:lnTo>
                      <a:pt x="1509" y="547"/>
                    </a:lnTo>
                    <a:lnTo>
                      <a:pt x="1469" y="568"/>
                    </a:lnTo>
                    <a:lnTo>
                      <a:pt x="1430" y="589"/>
                    </a:lnTo>
                    <a:lnTo>
                      <a:pt x="1390" y="613"/>
                    </a:lnTo>
                    <a:lnTo>
                      <a:pt x="1351" y="638"/>
                    </a:lnTo>
                    <a:lnTo>
                      <a:pt x="1312" y="663"/>
                    </a:lnTo>
                    <a:lnTo>
                      <a:pt x="1275" y="688"/>
                    </a:lnTo>
                    <a:lnTo>
                      <a:pt x="1240" y="714"/>
                    </a:lnTo>
                    <a:lnTo>
                      <a:pt x="1174" y="762"/>
                    </a:lnTo>
                    <a:lnTo>
                      <a:pt x="1119" y="804"/>
                    </a:lnTo>
                    <a:lnTo>
                      <a:pt x="1084" y="831"/>
                    </a:lnTo>
                    <a:lnTo>
                      <a:pt x="1068" y="842"/>
                    </a:lnTo>
                    <a:lnTo>
                      <a:pt x="1050" y="853"/>
                    </a:lnTo>
                    <a:lnTo>
                      <a:pt x="1029" y="862"/>
                    </a:lnTo>
                    <a:lnTo>
                      <a:pt x="1005" y="872"/>
                    </a:lnTo>
                    <a:lnTo>
                      <a:pt x="992" y="876"/>
                    </a:lnTo>
                    <a:lnTo>
                      <a:pt x="978" y="880"/>
                    </a:lnTo>
                    <a:lnTo>
                      <a:pt x="964" y="883"/>
                    </a:lnTo>
                    <a:lnTo>
                      <a:pt x="949" y="886"/>
                    </a:lnTo>
                    <a:lnTo>
                      <a:pt x="933" y="888"/>
                    </a:lnTo>
                    <a:lnTo>
                      <a:pt x="917" y="889"/>
                    </a:lnTo>
                    <a:lnTo>
                      <a:pt x="899" y="890"/>
                    </a:lnTo>
                    <a:lnTo>
                      <a:pt x="881" y="8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0" name="Freeform 91"/>
              <p:cNvSpPr>
                <a:spLocks/>
              </p:cNvSpPr>
              <p:nvPr/>
            </p:nvSpPr>
            <p:spPr bwMode="auto">
              <a:xfrm>
                <a:off x="2259" y="1817"/>
                <a:ext cx="127" cy="259"/>
              </a:xfrm>
              <a:custGeom>
                <a:avLst/>
                <a:gdLst>
                  <a:gd name="T0" fmla="*/ 337 w 381"/>
                  <a:gd name="T1" fmla="*/ 776 h 777"/>
                  <a:gd name="T2" fmla="*/ 310 w 381"/>
                  <a:gd name="T3" fmla="*/ 773 h 777"/>
                  <a:gd name="T4" fmla="*/ 280 w 381"/>
                  <a:gd name="T5" fmla="*/ 763 h 777"/>
                  <a:gd name="T6" fmla="*/ 246 w 381"/>
                  <a:gd name="T7" fmla="*/ 750 h 777"/>
                  <a:gd name="T8" fmla="*/ 216 w 381"/>
                  <a:gd name="T9" fmla="*/ 733 h 777"/>
                  <a:gd name="T10" fmla="*/ 188 w 381"/>
                  <a:gd name="T11" fmla="*/ 715 h 777"/>
                  <a:gd name="T12" fmla="*/ 159 w 381"/>
                  <a:gd name="T13" fmla="*/ 690 h 777"/>
                  <a:gd name="T14" fmla="*/ 129 w 381"/>
                  <a:gd name="T15" fmla="*/ 661 h 777"/>
                  <a:gd name="T16" fmla="*/ 101 w 381"/>
                  <a:gd name="T17" fmla="*/ 626 h 777"/>
                  <a:gd name="T18" fmla="*/ 74 w 381"/>
                  <a:gd name="T19" fmla="*/ 584 h 777"/>
                  <a:gd name="T20" fmla="*/ 51 w 381"/>
                  <a:gd name="T21" fmla="*/ 536 h 777"/>
                  <a:gd name="T22" fmla="*/ 29 w 381"/>
                  <a:gd name="T23" fmla="*/ 480 h 777"/>
                  <a:gd name="T24" fmla="*/ 13 w 381"/>
                  <a:gd name="T25" fmla="*/ 421 h 777"/>
                  <a:gd name="T26" fmla="*/ 4 w 381"/>
                  <a:gd name="T27" fmla="*/ 372 h 777"/>
                  <a:gd name="T28" fmla="*/ 0 w 381"/>
                  <a:gd name="T29" fmla="*/ 324 h 777"/>
                  <a:gd name="T30" fmla="*/ 1 w 381"/>
                  <a:gd name="T31" fmla="*/ 280 h 777"/>
                  <a:gd name="T32" fmla="*/ 4 w 381"/>
                  <a:gd name="T33" fmla="*/ 239 h 777"/>
                  <a:gd name="T34" fmla="*/ 11 w 381"/>
                  <a:gd name="T35" fmla="*/ 201 h 777"/>
                  <a:gd name="T36" fmla="*/ 20 w 381"/>
                  <a:gd name="T37" fmla="*/ 165 h 777"/>
                  <a:gd name="T38" fmla="*/ 32 w 381"/>
                  <a:gd name="T39" fmla="*/ 134 h 777"/>
                  <a:gd name="T40" fmla="*/ 51 w 381"/>
                  <a:gd name="T41" fmla="*/ 93 h 777"/>
                  <a:gd name="T42" fmla="*/ 77 w 381"/>
                  <a:gd name="T43" fmla="*/ 50 h 777"/>
                  <a:gd name="T44" fmla="*/ 107 w 381"/>
                  <a:gd name="T45" fmla="*/ 11 h 777"/>
                  <a:gd name="T46" fmla="*/ 120 w 381"/>
                  <a:gd name="T47" fmla="*/ 0 h 777"/>
                  <a:gd name="T48" fmla="*/ 129 w 381"/>
                  <a:gd name="T49" fmla="*/ 1 h 777"/>
                  <a:gd name="T50" fmla="*/ 137 w 381"/>
                  <a:gd name="T51" fmla="*/ 9 h 777"/>
                  <a:gd name="T52" fmla="*/ 136 w 381"/>
                  <a:gd name="T53" fmla="*/ 19 h 777"/>
                  <a:gd name="T54" fmla="*/ 126 w 381"/>
                  <a:gd name="T55" fmla="*/ 30 h 777"/>
                  <a:gd name="T56" fmla="*/ 97 w 381"/>
                  <a:gd name="T57" fmla="*/ 67 h 777"/>
                  <a:gd name="T58" fmla="*/ 73 w 381"/>
                  <a:gd name="T59" fmla="*/ 107 h 777"/>
                  <a:gd name="T60" fmla="*/ 56 w 381"/>
                  <a:gd name="T61" fmla="*/ 146 h 777"/>
                  <a:gd name="T62" fmla="*/ 45 w 381"/>
                  <a:gd name="T63" fmla="*/ 175 h 777"/>
                  <a:gd name="T64" fmla="*/ 38 w 381"/>
                  <a:gd name="T65" fmla="*/ 209 h 777"/>
                  <a:gd name="T66" fmla="*/ 31 w 381"/>
                  <a:gd name="T67" fmla="*/ 244 h 777"/>
                  <a:gd name="T68" fmla="*/ 27 w 381"/>
                  <a:gd name="T69" fmla="*/ 283 h 777"/>
                  <a:gd name="T70" fmla="*/ 27 w 381"/>
                  <a:gd name="T71" fmla="*/ 324 h 777"/>
                  <a:gd name="T72" fmla="*/ 31 w 381"/>
                  <a:gd name="T73" fmla="*/ 368 h 777"/>
                  <a:gd name="T74" fmla="*/ 40 w 381"/>
                  <a:gd name="T75" fmla="*/ 416 h 777"/>
                  <a:gd name="T76" fmla="*/ 55 w 381"/>
                  <a:gd name="T77" fmla="*/ 471 h 777"/>
                  <a:gd name="T78" fmla="*/ 74 w 381"/>
                  <a:gd name="T79" fmla="*/ 524 h 777"/>
                  <a:gd name="T80" fmla="*/ 98 w 381"/>
                  <a:gd name="T81" fmla="*/ 570 h 777"/>
                  <a:gd name="T82" fmla="*/ 123 w 381"/>
                  <a:gd name="T83" fmla="*/ 609 h 777"/>
                  <a:gd name="T84" fmla="*/ 149 w 381"/>
                  <a:gd name="T85" fmla="*/ 643 h 777"/>
                  <a:gd name="T86" fmla="*/ 176 w 381"/>
                  <a:gd name="T87" fmla="*/ 670 h 777"/>
                  <a:gd name="T88" fmla="*/ 203 w 381"/>
                  <a:gd name="T89" fmla="*/ 692 h 777"/>
                  <a:gd name="T90" fmla="*/ 230 w 381"/>
                  <a:gd name="T91" fmla="*/ 711 h 777"/>
                  <a:gd name="T92" fmla="*/ 262 w 381"/>
                  <a:gd name="T93" fmla="*/ 728 h 777"/>
                  <a:gd name="T94" fmla="*/ 301 w 381"/>
                  <a:gd name="T95" fmla="*/ 743 h 777"/>
                  <a:gd name="T96" fmla="*/ 332 w 381"/>
                  <a:gd name="T97" fmla="*/ 749 h 777"/>
                  <a:gd name="T98" fmla="*/ 356 w 381"/>
                  <a:gd name="T99" fmla="*/ 750 h 777"/>
                  <a:gd name="T100" fmla="*/ 369 w 381"/>
                  <a:gd name="T101" fmla="*/ 748 h 777"/>
                  <a:gd name="T102" fmla="*/ 378 w 381"/>
                  <a:gd name="T103" fmla="*/ 753 h 777"/>
                  <a:gd name="T104" fmla="*/ 381 w 381"/>
                  <a:gd name="T105" fmla="*/ 763 h 777"/>
                  <a:gd name="T106" fmla="*/ 377 w 381"/>
                  <a:gd name="T107" fmla="*/ 772 h 777"/>
                  <a:gd name="T108" fmla="*/ 361 w 381"/>
                  <a:gd name="T109" fmla="*/ 776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1" h="777">
                    <a:moveTo>
                      <a:pt x="349" y="777"/>
                    </a:moveTo>
                    <a:lnTo>
                      <a:pt x="337" y="776"/>
                    </a:lnTo>
                    <a:lnTo>
                      <a:pt x="324" y="775"/>
                    </a:lnTo>
                    <a:lnTo>
                      <a:pt x="310" y="773"/>
                    </a:lnTo>
                    <a:lnTo>
                      <a:pt x="295" y="769"/>
                    </a:lnTo>
                    <a:lnTo>
                      <a:pt x="280" y="763"/>
                    </a:lnTo>
                    <a:lnTo>
                      <a:pt x="262" y="758"/>
                    </a:lnTo>
                    <a:lnTo>
                      <a:pt x="246" y="750"/>
                    </a:lnTo>
                    <a:lnTo>
                      <a:pt x="229" y="741"/>
                    </a:lnTo>
                    <a:lnTo>
                      <a:pt x="216" y="733"/>
                    </a:lnTo>
                    <a:lnTo>
                      <a:pt x="202" y="725"/>
                    </a:lnTo>
                    <a:lnTo>
                      <a:pt x="188" y="715"/>
                    </a:lnTo>
                    <a:lnTo>
                      <a:pt x="174" y="703"/>
                    </a:lnTo>
                    <a:lnTo>
                      <a:pt x="159" y="690"/>
                    </a:lnTo>
                    <a:lnTo>
                      <a:pt x="145" y="677"/>
                    </a:lnTo>
                    <a:lnTo>
                      <a:pt x="129" y="661"/>
                    </a:lnTo>
                    <a:lnTo>
                      <a:pt x="115" y="645"/>
                    </a:lnTo>
                    <a:lnTo>
                      <a:pt x="101" y="626"/>
                    </a:lnTo>
                    <a:lnTo>
                      <a:pt x="88" y="606"/>
                    </a:lnTo>
                    <a:lnTo>
                      <a:pt x="74" y="584"/>
                    </a:lnTo>
                    <a:lnTo>
                      <a:pt x="63" y="560"/>
                    </a:lnTo>
                    <a:lnTo>
                      <a:pt x="51" y="536"/>
                    </a:lnTo>
                    <a:lnTo>
                      <a:pt x="40" y="509"/>
                    </a:lnTo>
                    <a:lnTo>
                      <a:pt x="29" y="480"/>
                    </a:lnTo>
                    <a:lnTo>
                      <a:pt x="19" y="448"/>
                    </a:lnTo>
                    <a:lnTo>
                      <a:pt x="13" y="421"/>
                    </a:lnTo>
                    <a:lnTo>
                      <a:pt x="9" y="396"/>
                    </a:lnTo>
                    <a:lnTo>
                      <a:pt x="4" y="372"/>
                    </a:lnTo>
                    <a:lnTo>
                      <a:pt x="2" y="348"/>
                    </a:lnTo>
                    <a:lnTo>
                      <a:pt x="0" y="324"/>
                    </a:lnTo>
                    <a:lnTo>
                      <a:pt x="0" y="301"/>
                    </a:lnTo>
                    <a:lnTo>
                      <a:pt x="1" y="280"/>
                    </a:lnTo>
                    <a:lnTo>
                      <a:pt x="2" y="258"/>
                    </a:lnTo>
                    <a:lnTo>
                      <a:pt x="4" y="239"/>
                    </a:lnTo>
                    <a:lnTo>
                      <a:pt x="7" y="219"/>
                    </a:lnTo>
                    <a:lnTo>
                      <a:pt x="11" y="201"/>
                    </a:lnTo>
                    <a:lnTo>
                      <a:pt x="16" y="183"/>
                    </a:lnTo>
                    <a:lnTo>
                      <a:pt x="20" y="165"/>
                    </a:lnTo>
                    <a:lnTo>
                      <a:pt x="26" y="149"/>
                    </a:lnTo>
                    <a:lnTo>
                      <a:pt x="32" y="134"/>
                    </a:lnTo>
                    <a:lnTo>
                      <a:pt x="38" y="120"/>
                    </a:lnTo>
                    <a:lnTo>
                      <a:pt x="51" y="93"/>
                    </a:lnTo>
                    <a:lnTo>
                      <a:pt x="64" y="69"/>
                    </a:lnTo>
                    <a:lnTo>
                      <a:pt x="77" y="50"/>
                    </a:lnTo>
                    <a:lnTo>
                      <a:pt x="88" y="34"/>
                    </a:lnTo>
                    <a:lnTo>
                      <a:pt x="107" y="11"/>
                    </a:lnTo>
                    <a:lnTo>
                      <a:pt x="115" y="3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9" y="1"/>
                    </a:lnTo>
                    <a:lnTo>
                      <a:pt x="134" y="5"/>
                    </a:lnTo>
                    <a:lnTo>
                      <a:pt x="137" y="9"/>
                    </a:lnTo>
                    <a:lnTo>
                      <a:pt x="137" y="14"/>
                    </a:lnTo>
                    <a:lnTo>
                      <a:pt x="136" y="19"/>
                    </a:lnTo>
                    <a:lnTo>
                      <a:pt x="133" y="23"/>
                    </a:lnTo>
                    <a:lnTo>
                      <a:pt x="126" y="30"/>
                    </a:lnTo>
                    <a:lnTo>
                      <a:pt x="109" y="52"/>
                    </a:lnTo>
                    <a:lnTo>
                      <a:pt x="97" y="67"/>
                    </a:lnTo>
                    <a:lnTo>
                      <a:pt x="85" y="86"/>
                    </a:lnTo>
                    <a:lnTo>
                      <a:pt x="73" y="107"/>
                    </a:lnTo>
                    <a:lnTo>
                      <a:pt x="61" y="132"/>
                    </a:lnTo>
                    <a:lnTo>
                      <a:pt x="56" y="146"/>
                    </a:lnTo>
                    <a:lnTo>
                      <a:pt x="51" y="160"/>
                    </a:lnTo>
                    <a:lnTo>
                      <a:pt x="45" y="175"/>
                    </a:lnTo>
                    <a:lnTo>
                      <a:pt x="41" y="191"/>
                    </a:lnTo>
                    <a:lnTo>
                      <a:pt x="38" y="209"/>
                    </a:lnTo>
                    <a:lnTo>
                      <a:pt x="33" y="226"/>
                    </a:lnTo>
                    <a:lnTo>
                      <a:pt x="31" y="244"/>
                    </a:lnTo>
                    <a:lnTo>
                      <a:pt x="29" y="263"/>
                    </a:lnTo>
                    <a:lnTo>
                      <a:pt x="27" y="283"/>
                    </a:lnTo>
                    <a:lnTo>
                      <a:pt x="27" y="304"/>
                    </a:lnTo>
                    <a:lnTo>
                      <a:pt x="27" y="324"/>
                    </a:lnTo>
                    <a:lnTo>
                      <a:pt x="29" y="346"/>
                    </a:lnTo>
                    <a:lnTo>
                      <a:pt x="31" y="368"/>
                    </a:lnTo>
                    <a:lnTo>
                      <a:pt x="34" y="392"/>
                    </a:lnTo>
                    <a:lnTo>
                      <a:pt x="40" y="416"/>
                    </a:lnTo>
                    <a:lnTo>
                      <a:pt x="46" y="441"/>
                    </a:lnTo>
                    <a:lnTo>
                      <a:pt x="55" y="471"/>
                    </a:lnTo>
                    <a:lnTo>
                      <a:pt x="65" y="498"/>
                    </a:lnTo>
                    <a:lnTo>
                      <a:pt x="74" y="524"/>
                    </a:lnTo>
                    <a:lnTo>
                      <a:pt x="86" y="548"/>
                    </a:lnTo>
                    <a:lnTo>
                      <a:pt x="98" y="570"/>
                    </a:lnTo>
                    <a:lnTo>
                      <a:pt x="110" y="591"/>
                    </a:lnTo>
                    <a:lnTo>
                      <a:pt x="123" y="609"/>
                    </a:lnTo>
                    <a:lnTo>
                      <a:pt x="136" y="626"/>
                    </a:lnTo>
                    <a:lnTo>
                      <a:pt x="149" y="643"/>
                    </a:lnTo>
                    <a:lnTo>
                      <a:pt x="163" y="657"/>
                    </a:lnTo>
                    <a:lnTo>
                      <a:pt x="176" y="670"/>
                    </a:lnTo>
                    <a:lnTo>
                      <a:pt x="190" y="681"/>
                    </a:lnTo>
                    <a:lnTo>
                      <a:pt x="203" y="692"/>
                    </a:lnTo>
                    <a:lnTo>
                      <a:pt x="217" y="702"/>
                    </a:lnTo>
                    <a:lnTo>
                      <a:pt x="230" y="711"/>
                    </a:lnTo>
                    <a:lnTo>
                      <a:pt x="242" y="717"/>
                    </a:lnTo>
                    <a:lnTo>
                      <a:pt x="262" y="728"/>
                    </a:lnTo>
                    <a:lnTo>
                      <a:pt x="283" y="736"/>
                    </a:lnTo>
                    <a:lnTo>
                      <a:pt x="301" y="743"/>
                    </a:lnTo>
                    <a:lnTo>
                      <a:pt x="318" y="747"/>
                    </a:lnTo>
                    <a:lnTo>
                      <a:pt x="332" y="749"/>
                    </a:lnTo>
                    <a:lnTo>
                      <a:pt x="345" y="750"/>
                    </a:lnTo>
                    <a:lnTo>
                      <a:pt x="356" y="750"/>
                    </a:lnTo>
                    <a:lnTo>
                      <a:pt x="364" y="748"/>
                    </a:lnTo>
                    <a:lnTo>
                      <a:pt x="369" y="748"/>
                    </a:lnTo>
                    <a:lnTo>
                      <a:pt x="375" y="749"/>
                    </a:lnTo>
                    <a:lnTo>
                      <a:pt x="378" y="753"/>
                    </a:lnTo>
                    <a:lnTo>
                      <a:pt x="381" y="758"/>
                    </a:lnTo>
                    <a:lnTo>
                      <a:pt x="381" y="763"/>
                    </a:lnTo>
                    <a:lnTo>
                      <a:pt x="380" y="768"/>
                    </a:lnTo>
                    <a:lnTo>
                      <a:pt x="377" y="772"/>
                    </a:lnTo>
                    <a:lnTo>
                      <a:pt x="371" y="774"/>
                    </a:lnTo>
                    <a:lnTo>
                      <a:pt x="361" y="776"/>
                    </a:lnTo>
                    <a:lnTo>
                      <a:pt x="349" y="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1" name="Freeform 92"/>
              <p:cNvSpPr>
                <a:spLocks/>
              </p:cNvSpPr>
              <p:nvPr/>
            </p:nvSpPr>
            <p:spPr bwMode="auto">
              <a:xfrm>
                <a:off x="2215" y="1861"/>
                <a:ext cx="135" cy="239"/>
              </a:xfrm>
              <a:custGeom>
                <a:avLst/>
                <a:gdLst>
                  <a:gd name="T0" fmla="*/ 390 w 406"/>
                  <a:gd name="T1" fmla="*/ 717 h 717"/>
                  <a:gd name="T2" fmla="*/ 377 w 406"/>
                  <a:gd name="T3" fmla="*/ 711 h 717"/>
                  <a:gd name="T4" fmla="*/ 336 w 406"/>
                  <a:gd name="T5" fmla="*/ 691 h 717"/>
                  <a:gd name="T6" fmla="*/ 296 w 406"/>
                  <a:gd name="T7" fmla="*/ 665 h 717"/>
                  <a:gd name="T8" fmla="*/ 250 w 406"/>
                  <a:gd name="T9" fmla="*/ 629 h 717"/>
                  <a:gd name="T10" fmla="*/ 199 w 406"/>
                  <a:gd name="T11" fmla="*/ 583 h 717"/>
                  <a:gd name="T12" fmla="*/ 160 w 406"/>
                  <a:gd name="T13" fmla="*/ 540 h 717"/>
                  <a:gd name="T14" fmla="*/ 134 w 406"/>
                  <a:gd name="T15" fmla="*/ 507 h 717"/>
                  <a:gd name="T16" fmla="*/ 109 w 406"/>
                  <a:gd name="T17" fmla="*/ 470 h 717"/>
                  <a:gd name="T18" fmla="*/ 84 w 406"/>
                  <a:gd name="T19" fmla="*/ 432 h 717"/>
                  <a:gd name="T20" fmla="*/ 62 w 406"/>
                  <a:gd name="T21" fmla="*/ 388 h 717"/>
                  <a:gd name="T22" fmla="*/ 42 w 406"/>
                  <a:gd name="T23" fmla="*/ 347 h 717"/>
                  <a:gd name="T24" fmla="*/ 27 w 406"/>
                  <a:gd name="T25" fmla="*/ 307 h 717"/>
                  <a:gd name="T26" fmla="*/ 16 w 406"/>
                  <a:gd name="T27" fmla="*/ 269 h 717"/>
                  <a:gd name="T28" fmla="*/ 9 w 406"/>
                  <a:gd name="T29" fmla="*/ 233 h 717"/>
                  <a:gd name="T30" fmla="*/ 3 w 406"/>
                  <a:gd name="T31" fmla="*/ 198 h 717"/>
                  <a:gd name="T32" fmla="*/ 0 w 406"/>
                  <a:gd name="T33" fmla="*/ 152 h 717"/>
                  <a:gd name="T34" fmla="*/ 2 w 406"/>
                  <a:gd name="T35" fmla="*/ 99 h 717"/>
                  <a:gd name="T36" fmla="*/ 10 w 406"/>
                  <a:gd name="T37" fmla="*/ 57 h 717"/>
                  <a:gd name="T38" fmla="*/ 21 w 406"/>
                  <a:gd name="T39" fmla="*/ 17 h 717"/>
                  <a:gd name="T40" fmla="*/ 28 w 406"/>
                  <a:gd name="T41" fmla="*/ 3 h 717"/>
                  <a:gd name="T42" fmla="*/ 38 w 406"/>
                  <a:gd name="T43" fmla="*/ 0 h 717"/>
                  <a:gd name="T44" fmla="*/ 48 w 406"/>
                  <a:gd name="T45" fmla="*/ 4 h 717"/>
                  <a:gd name="T46" fmla="*/ 51 w 406"/>
                  <a:gd name="T47" fmla="*/ 14 h 717"/>
                  <a:gd name="T48" fmla="*/ 47 w 406"/>
                  <a:gd name="T49" fmla="*/ 27 h 717"/>
                  <a:gd name="T50" fmla="*/ 36 w 406"/>
                  <a:gd name="T51" fmla="*/ 63 h 717"/>
                  <a:gd name="T52" fmla="*/ 30 w 406"/>
                  <a:gd name="T53" fmla="*/ 102 h 717"/>
                  <a:gd name="T54" fmla="*/ 28 w 406"/>
                  <a:gd name="T55" fmla="*/ 153 h 717"/>
                  <a:gd name="T56" fmla="*/ 30 w 406"/>
                  <a:gd name="T57" fmla="*/ 197 h 717"/>
                  <a:gd name="T58" fmla="*/ 36 w 406"/>
                  <a:gd name="T59" fmla="*/ 230 h 717"/>
                  <a:gd name="T60" fmla="*/ 43 w 406"/>
                  <a:gd name="T61" fmla="*/ 263 h 717"/>
                  <a:gd name="T62" fmla="*/ 54 w 406"/>
                  <a:gd name="T63" fmla="*/ 300 h 717"/>
                  <a:gd name="T64" fmla="*/ 68 w 406"/>
                  <a:gd name="T65" fmla="*/ 338 h 717"/>
                  <a:gd name="T66" fmla="*/ 85 w 406"/>
                  <a:gd name="T67" fmla="*/ 377 h 717"/>
                  <a:gd name="T68" fmla="*/ 108 w 406"/>
                  <a:gd name="T69" fmla="*/ 418 h 717"/>
                  <a:gd name="T70" fmla="*/ 131 w 406"/>
                  <a:gd name="T71" fmla="*/ 455 h 717"/>
                  <a:gd name="T72" fmla="*/ 156 w 406"/>
                  <a:gd name="T73" fmla="*/ 491 h 717"/>
                  <a:gd name="T74" fmla="*/ 180 w 406"/>
                  <a:gd name="T75" fmla="*/ 522 h 717"/>
                  <a:gd name="T76" fmla="*/ 218 w 406"/>
                  <a:gd name="T77" fmla="*/ 563 h 717"/>
                  <a:gd name="T78" fmla="*/ 268 w 406"/>
                  <a:gd name="T79" fmla="*/ 609 h 717"/>
                  <a:gd name="T80" fmla="*/ 312 w 406"/>
                  <a:gd name="T81" fmla="*/ 643 h 717"/>
                  <a:gd name="T82" fmla="*/ 351 w 406"/>
                  <a:gd name="T83" fmla="*/ 667 h 717"/>
                  <a:gd name="T84" fmla="*/ 389 w 406"/>
                  <a:gd name="T85" fmla="*/ 687 h 717"/>
                  <a:gd name="T86" fmla="*/ 402 w 406"/>
                  <a:gd name="T87" fmla="*/ 694 h 717"/>
                  <a:gd name="T88" fmla="*/ 406 w 406"/>
                  <a:gd name="T89" fmla="*/ 704 h 717"/>
                  <a:gd name="T90" fmla="*/ 403 w 406"/>
                  <a:gd name="T91" fmla="*/ 712 h 717"/>
                  <a:gd name="T92" fmla="*/ 396 w 406"/>
                  <a:gd name="T93" fmla="*/ 717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717">
                    <a:moveTo>
                      <a:pt x="392" y="717"/>
                    </a:moveTo>
                    <a:lnTo>
                      <a:pt x="390" y="717"/>
                    </a:lnTo>
                    <a:lnTo>
                      <a:pt x="388" y="717"/>
                    </a:lnTo>
                    <a:lnTo>
                      <a:pt x="377" y="711"/>
                    </a:lnTo>
                    <a:lnTo>
                      <a:pt x="352" y="699"/>
                    </a:lnTo>
                    <a:lnTo>
                      <a:pt x="336" y="691"/>
                    </a:lnTo>
                    <a:lnTo>
                      <a:pt x="318" y="679"/>
                    </a:lnTo>
                    <a:lnTo>
                      <a:pt x="296" y="665"/>
                    </a:lnTo>
                    <a:lnTo>
                      <a:pt x="273" y="649"/>
                    </a:lnTo>
                    <a:lnTo>
                      <a:pt x="250" y="629"/>
                    </a:lnTo>
                    <a:lnTo>
                      <a:pt x="225" y="608"/>
                    </a:lnTo>
                    <a:lnTo>
                      <a:pt x="199" y="583"/>
                    </a:lnTo>
                    <a:lnTo>
                      <a:pt x="173" y="555"/>
                    </a:lnTo>
                    <a:lnTo>
                      <a:pt x="160" y="540"/>
                    </a:lnTo>
                    <a:lnTo>
                      <a:pt x="147" y="523"/>
                    </a:lnTo>
                    <a:lnTo>
                      <a:pt x="134" y="507"/>
                    </a:lnTo>
                    <a:lnTo>
                      <a:pt x="121" y="489"/>
                    </a:lnTo>
                    <a:lnTo>
                      <a:pt x="109" y="470"/>
                    </a:lnTo>
                    <a:lnTo>
                      <a:pt x="96" y="451"/>
                    </a:lnTo>
                    <a:lnTo>
                      <a:pt x="84" y="432"/>
                    </a:lnTo>
                    <a:lnTo>
                      <a:pt x="72" y="410"/>
                    </a:lnTo>
                    <a:lnTo>
                      <a:pt x="62" y="388"/>
                    </a:lnTo>
                    <a:lnTo>
                      <a:pt x="51" y="368"/>
                    </a:lnTo>
                    <a:lnTo>
                      <a:pt x="42" y="347"/>
                    </a:lnTo>
                    <a:lnTo>
                      <a:pt x="35" y="327"/>
                    </a:lnTo>
                    <a:lnTo>
                      <a:pt x="27" y="307"/>
                    </a:lnTo>
                    <a:lnTo>
                      <a:pt x="22" y="288"/>
                    </a:lnTo>
                    <a:lnTo>
                      <a:pt x="16" y="269"/>
                    </a:lnTo>
                    <a:lnTo>
                      <a:pt x="12" y="250"/>
                    </a:lnTo>
                    <a:lnTo>
                      <a:pt x="9" y="233"/>
                    </a:lnTo>
                    <a:lnTo>
                      <a:pt x="5" y="216"/>
                    </a:lnTo>
                    <a:lnTo>
                      <a:pt x="3" y="198"/>
                    </a:lnTo>
                    <a:lnTo>
                      <a:pt x="1" y="183"/>
                    </a:lnTo>
                    <a:lnTo>
                      <a:pt x="0" y="152"/>
                    </a:lnTo>
                    <a:lnTo>
                      <a:pt x="0" y="125"/>
                    </a:lnTo>
                    <a:lnTo>
                      <a:pt x="2" y="99"/>
                    </a:lnTo>
                    <a:lnTo>
                      <a:pt x="5" y="76"/>
                    </a:lnTo>
                    <a:lnTo>
                      <a:pt x="10" y="57"/>
                    </a:lnTo>
                    <a:lnTo>
                      <a:pt x="13" y="41"/>
                    </a:lnTo>
                    <a:lnTo>
                      <a:pt x="21" y="17"/>
                    </a:lnTo>
                    <a:lnTo>
                      <a:pt x="25" y="7"/>
                    </a:lnTo>
                    <a:lnTo>
                      <a:pt x="28" y="3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1"/>
                    </a:lnTo>
                    <a:lnTo>
                      <a:pt x="48" y="4"/>
                    </a:lnTo>
                    <a:lnTo>
                      <a:pt x="50" y="8"/>
                    </a:lnTo>
                    <a:lnTo>
                      <a:pt x="51" y="14"/>
                    </a:lnTo>
                    <a:lnTo>
                      <a:pt x="50" y="19"/>
                    </a:lnTo>
                    <a:lnTo>
                      <a:pt x="47" y="27"/>
                    </a:lnTo>
                    <a:lnTo>
                      <a:pt x="40" y="48"/>
                    </a:lnTo>
                    <a:lnTo>
                      <a:pt x="36" y="63"/>
                    </a:lnTo>
                    <a:lnTo>
                      <a:pt x="32" y="82"/>
                    </a:lnTo>
                    <a:lnTo>
                      <a:pt x="30" y="102"/>
                    </a:lnTo>
                    <a:lnTo>
                      <a:pt x="28" y="127"/>
                    </a:lnTo>
                    <a:lnTo>
                      <a:pt x="28" y="153"/>
                    </a:lnTo>
                    <a:lnTo>
                      <a:pt x="29" y="182"/>
                    </a:lnTo>
                    <a:lnTo>
                      <a:pt x="30" y="197"/>
                    </a:lnTo>
                    <a:lnTo>
                      <a:pt x="32" y="212"/>
                    </a:lnTo>
                    <a:lnTo>
                      <a:pt x="36" y="230"/>
                    </a:lnTo>
                    <a:lnTo>
                      <a:pt x="39" y="246"/>
                    </a:lnTo>
                    <a:lnTo>
                      <a:pt x="43" y="263"/>
                    </a:lnTo>
                    <a:lnTo>
                      <a:pt x="48" y="282"/>
                    </a:lnTo>
                    <a:lnTo>
                      <a:pt x="54" y="300"/>
                    </a:lnTo>
                    <a:lnTo>
                      <a:pt x="61" y="318"/>
                    </a:lnTo>
                    <a:lnTo>
                      <a:pt x="68" y="338"/>
                    </a:lnTo>
                    <a:lnTo>
                      <a:pt x="77" y="357"/>
                    </a:lnTo>
                    <a:lnTo>
                      <a:pt x="85" y="377"/>
                    </a:lnTo>
                    <a:lnTo>
                      <a:pt x="96" y="397"/>
                    </a:lnTo>
                    <a:lnTo>
                      <a:pt x="108" y="418"/>
                    </a:lnTo>
                    <a:lnTo>
                      <a:pt x="119" y="437"/>
                    </a:lnTo>
                    <a:lnTo>
                      <a:pt x="131" y="455"/>
                    </a:lnTo>
                    <a:lnTo>
                      <a:pt x="144" y="474"/>
                    </a:lnTo>
                    <a:lnTo>
                      <a:pt x="156" y="491"/>
                    </a:lnTo>
                    <a:lnTo>
                      <a:pt x="169" y="507"/>
                    </a:lnTo>
                    <a:lnTo>
                      <a:pt x="180" y="522"/>
                    </a:lnTo>
                    <a:lnTo>
                      <a:pt x="193" y="536"/>
                    </a:lnTo>
                    <a:lnTo>
                      <a:pt x="218" y="563"/>
                    </a:lnTo>
                    <a:lnTo>
                      <a:pt x="243" y="587"/>
                    </a:lnTo>
                    <a:lnTo>
                      <a:pt x="268" y="609"/>
                    </a:lnTo>
                    <a:lnTo>
                      <a:pt x="291" y="627"/>
                    </a:lnTo>
                    <a:lnTo>
                      <a:pt x="312" y="643"/>
                    </a:lnTo>
                    <a:lnTo>
                      <a:pt x="333" y="656"/>
                    </a:lnTo>
                    <a:lnTo>
                      <a:pt x="351" y="667"/>
                    </a:lnTo>
                    <a:lnTo>
                      <a:pt x="366" y="676"/>
                    </a:lnTo>
                    <a:lnTo>
                      <a:pt x="389" y="687"/>
                    </a:lnTo>
                    <a:lnTo>
                      <a:pt x="397" y="691"/>
                    </a:lnTo>
                    <a:lnTo>
                      <a:pt x="402" y="694"/>
                    </a:lnTo>
                    <a:lnTo>
                      <a:pt x="405" y="698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3" y="712"/>
                    </a:lnTo>
                    <a:lnTo>
                      <a:pt x="400" y="714"/>
                    </a:lnTo>
                    <a:lnTo>
                      <a:pt x="396" y="717"/>
                    </a:lnTo>
                    <a:lnTo>
                      <a:pt x="392" y="7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2" name="Freeform 93"/>
              <p:cNvSpPr>
                <a:spLocks/>
              </p:cNvSpPr>
              <p:nvPr/>
            </p:nvSpPr>
            <p:spPr bwMode="auto">
              <a:xfrm>
                <a:off x="2138" y="1885"/>
                <a:ext cx="183" cy="238"/>
              </a:xfrm>
              <a:custGeom>
                <a:avLst/>
                <a:gdLst>
                  <a:gd name="T0" fmla="*/ 535 w 550"/>
                  <a:gd name="T1" fmla="*/ 713 h 713"/>
                  <a:gd name="T2" fmla="*/ 524 w 550"/>
                  <a:gd name="T3" fmla="*/ 709 h 713"/>
                  <a:gd name="T4" fmla="*/ 477 w 550"/>
                  <a:gd name="T5" fmla="*/ 690 h 713"/>
                  <a:gd name="T6" fmla="*/ 422 w 550"/>
                  <a:gd name="T7" fmla="*/ 662 h 713"/>
                  <a:gd name="T8" fmla="*/ 380 w 550"/>
                  <a:gd name="T9" fmla="*/ 636 h 713"/>
                  <a:gd name="T10" fmla="*/ 335 w 550"/>
                  <a:gd name="T11" fmla="*/ 605 h 713"/>
                  <a:gd name="T12" fmla="*/ 288 w 550"/>
                  <a:gd name="T13" fmla="*/ 567 h 713"/>
                  <a:gd name="T14" fmla="*/ 242 w 550"/>
                  <a:gd name="T15" fmla="*/ 523 h 713"/>
                  <a:gd name="T16" fmla="*/ 199 w 550"/>
                  <a:gd name="T17" fmla="*/ 474 h 713"/>
                  <a:gd name="T18" fmla="*/ 161 w 550"/>
                  <a:gd name="T19" fmla="*/ 427 h 713"/>
                  <a:gd name="T20" fmla="*/ 127 w 550"/>
                  <a:gd name="T21" fmla="*/ 380 h 713"/>
                  <a:gd name="T22" fmla="*/ 99 w 550"/>
                  <a:gd name="T23" fmla="*/ 334 h 713"/>
                  <a:gd name="T24" fmla="*/ 77 w 550"/>
                  <a:gd name="T25" fmla="*/ 289 h 713"/>
                  <a:gd name="T26" fmla="*/ 57 w 550"/>
                  <a:gd name="T27" fmla="*/ 247 h 713"/>
                  <a:gd name="T28" fmla="*/ 41 w 550"/>
                  <a:gd name="T29" fmla="*/ 207 h 713"/>
                  <a:gd name="T30" fmla="*/ 23 w 550"/>
                  <a:gd name="T31" fmla="*/ 152 h 713"/>
                  <a:gd name="T32" fmla="*/ 9 w 550"/>
                  <a:gd name="T33" fmla="*/ 91 h 713"/>
                  <a:gd name="T34" fmla="*/ 0 w 550"/>
                  <a:gd name="T35" fmla="*/ 29 h 713"/>
                  <a:gd name="T36" fmla="*/ 1 w 550"/>
                  <a:gd name="T37" fmla="*/ 8 h 713"/>
                  <a:gd name="T38" fmla="*/ 8 w 550"/>
                  <a:gd name="T39" fmla="*/ 1 h 713"/>
                  <a:gd name="T40" fmla="*/ 13 w 550"/>
                  <a:gd name="T41" fmla="*/ 0 h 713"/>
                  <a:gd name="T42" fmla="*/ 23 w 550"/>
                  <a:gd name="T43" fmla="*/ 3 h 713"/>
                  <a:gd name="T44" fmla="*/ 27 w 550"/>
                  <a:gd name="T45" fmla="*/ 13 h 713"/>
                  <a:gd name="T46" fmla="*/ 31 w 550"/>
                  <a:gd name="T47" fmla="*/ 60 h 713"/>
                  <a:gd name="T48" fmla="*/ 41 w 550"/>
                  <a:gd name="T49" fmla="*/ 111 h 713"/>
                  <a:gd name="T50" fmla="*/ 60 w 550"/>
                  <a:gd name="T51" fmla="*/ 178 h 713"/>
                  <a:gd name="T52" fmla="*/ 75 w 550"/>
                  <a:gd name="T53" fmla="*/ 216 h 713"/>
                  <a:gd name="T54" fmla="*/ 91 w 550"/>
                  <a:gd name="T55" fmla="*/ 256 h 713"/>
                  <a:gd name="T56" fmla="*/ 112 w 550"/>
                  <a:gd name="T57" fmla="*/ 299 h 713"/>
                  <a:gd name="T58" fmla="*/ 137 w 550"/>
                  <a:gd name="T59" fmla="*/ 342 h 713"/>
                  <a:gd name="T60" fmla="*/ 166 w 550"/>
                  <a:gd name="T61" fmla="*/ 388 h 713"/>
                  <a:gd name="T62" fmla="*/ 201 w 550"/>
                  <a:gd name="T63" fmla="*/ 434 h 713"/>
                  <a:gd name="T64" fmla="*/ 240 w 550"/>
                  <a:gd name="T65" fmla="*/ 481 h 713"/>
                  <a:gd name="T66" fmla="*/ 285 w 550"/>
                  <a:gd name="T67" fmla="*/ 527 h 713"/>
                  <a:gd name="T68" fmla="*/ 328 w 550"/>
                  <a:gd name="T69" fmla="*/ 566 h 713"/>
                  <a:gd name="T70" fmla="*/ 374 w 550"/>
                  <a:gd name="T71" fmla="*/ 599 h 713"/>
                  <a:gd name="T72" fmla="*/ 416 w 550"/>
                  <a:gd name="T73" fmla="*/ 626 h 713"/>
                  <a:gd name="T74" fmla="*/ 456 w 550"/>
                  <a:gd name="T75" fmla="*/ 649 h 713"/>
                  <a:gd name="T76" fmla="*/ 516 w 550"/>
                  <a:gd name="T77" fmla="*/ 677 h 713"/>
                  <a:gd name="T78" fmla="*/ 541 w 550"/>
                  <a:gd name="T79" fmla="*/ 687 h 713"/>
                  <a:gd name="T80" fmla="*/ 549 w 550"/>
                  <a:gd name="T81" fmla="*/ 693 h 713"/>
                  <a:gd name="T82" fmla="*/ 550 w 550"/>
                  <a:gd name="T83" fmla="*/ 704 h 713"/>
                  <a:gd name="T84" fmla="*/ 544 w 550"/>
                  <a:gd name="T85" fmla="*/ 710 h 713"/>
                  <a:gd name="T86" fmla="*/ 537 w 550"/>
                  <a:gd name="T8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0" h="713">
                    <a:moveTo>
                      <a:pt x="537" y="713"/>
                    </a:moveTo>
                    <a:lnTo>
                      <a:pt x="535" y="713"/>
                    </a:lnTo>
                    <a:lnTo>
                      <a:pt x="532" y="713"/>
                    </a:lnTo>
                    <a:lnTo>
                      <a:pt x="524" y="709"/>
                    </a:lnTo>
                    <a:lnTo>
                      <a:pt x="505" y="702"/>
                    </a:lnTo>
                    <a:lnTo>
                      <a:pt x="477" y="690"/>
                    </a:lnTo>
                    <a:lnTo>
                      <a:pt x="442" y="673"/>
                    </a:lnTo>
                    <a:lnTo>
                      <a:pt x="422" y="662"/>
                    </a:lnTo>
                    <a:lnTo>
                      <a:pt x="402" y="649"/>
                    </a:lnTo>
                    <a:lnTo>
                      <a:pt x="380" y="636"/>
                    </a:lnTo>
                    <a:lnTo>
                      <a:pt x="357" y="621"/>
                    </a:lnTo>
                    <a:lnTo>
                      <a:pt x="335" y="605"/>
                    </a:lnTo>
                    <a:lnTo>
                      <a:pt x="312" y="586"/>
                    </a:lnTo>
                    <a:lnTo>
                      <a:pt x="288" y="567"/>
                    </a:lnTo>
                    <a:lnTo>
                      <a:pt x="266" y="546"/>
                    </a:lnTo>
                    <a:lnTo>
                      <a:pt x="242" y="523"/>
                    </a:lnTo>
                    <a:lnTo>
                      <a:pt x="219" y="498"/>
                    </a:lnTo>
                    <a:lnTo>
                      <a:pt x="199" y="474"/>
                    </a:lnTo>
                    <a:lnTo>
                      <a:pt x="179" y="450"/>
                    </a:lnTo>
                    <a:lnTo>
                      <a:pt x="161" y="427"/>
                    </a:lnTo>
                    <a:lnTo>
                      <a:pt x="144" y="403"/>
                    </a:lnTo>
                    <a:lnTo>
                      <a:pt x="127" y="380"/>
                    </a:lnTo>
                    <a:lnTo>
                      <a:pt x="113" y="356"/>
                    </a:lnTo>
                    <a:lnTo>
                      <a:pt x="99" y="334"/>
                    </a:lnTo>
                    <a:lnTo>
                      <a:pt x="87" y="312"/>
                    </a:lnTo>
                    <a:lnTo>
                      <a:pt x="77" y="289"/>
                    </a:lnTo>
                    <a:lnTo>
                      <a:pt x="66" y="268"/>
                    </a:lnTo>
                    <a:lnTo>
                      <a:pt x="57" y="247"/>
                    </a:lnTo>
                    <a:lnTo>
                      <a:pt x="49" y="227"/>
                    </a:lnTo>
                    <a:lnTo>
                      <a:pt x="41" y="207"/>
                    </a:lnTo>
                    <a:lnTo>
                      <a:pt x="35" y="188"/>
                    </a:lnTo>
                    <a:lnTo>
                      <a:pt x="23" y="152"/>
                    </a:lnTo>
                    <a:lnTo>
                      <a:pt x="14" y="120"/>
                    </a:lnTo>
                    <a:lnTo>
                      <a:pt x="9" y="91"/>
                    </a:lnTo>
                    <a:lnTo>
                      <a:pt x="4" y="65"/>
                    </a:lnTo>
                    <a:lnTo>
                      <a:pt x="0" y="29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6" y="8"/>
                    </a:lnTo>
                    <a:lnTo>
                      <a:pt x="27" y="13"/>
                    </a:lnTo>
                    <a:lnTo>
                      <a:pt x="27" y="26"/>
                    </a:lnTo>
                    <a:lnTo>
                      <a:pt x="31" y="60"/>
                    </a:lnTo>
                    <a:lnTo>
                      <a:pt x="36" y="84"/>
                    </a:lnTo>
                    <a:lnTo>
                      <a:pt x="41" y="111"/>
                    </a:lnTo>
                    <a:lnTo>
                      <a:pt x="50" y="144"/>
                    </a:lnTo>
                    <a:lnTo>
                      <a:pt x="60" y="178"/>
                    </a:lnTo>
                    <a:lnTo>
                      <a:pt x="67" y="197"/>
                    </a:lnTo>
                    <a:lnTo>
                      <a:pt x="75" y="216"/>
                    </a:lnTo>
                    <a:lnTo>
                      <a:pt x="82" y="235"/>
                    </a:lnTo>
                    <a:lnTo>
                      <a:pt x="91" y="256"/>
                    </a:lnTo>
                    <a:lnTo>
                      <a:pt x="102" y="278"/>
                    </a:lnTo>
                    <a:lnTo>
                      <a:pt x="112" y="299"/>
                    </a:lnTo>
                    <a:lnTo>
                      <a:pt x="124" y="321"/>
                    </a:lnTo>
                    <a:lnTo>
                      <a:pt x="137" y="342"/>
                    </a:lnTo>
                    <a:lnTo>
                      <a:pt x="151" y="365"/>
                    </a:lnTo>
                    <a:lnTo>
                      <a:pt x="166" y="388"/>
                    </a:lnTo>
                    <a:lnTo>
                      <a:pt x="182" y="410"/>
                    </a:lnTo>
                    <a:lnTo>
                      <a:pt x="201" y="434"/>
                    </a:lnTo>
                    <a:lnTo>
                      <a:pt x="219" y="457"/>
                    </a:lnTo>
                    <a:lnTo>
                      <a:pt x="240" y="481"/>
                    </a:lnTo>
                    <a:lnTo>
                      <a:pt x="261" y="503"/>
                    </a:lnTo>
                    <a:lnTo>
                      <a:pt x="285" y="527"/>
                    </a:lnTo>
                    <a:lnTo>
                      <a:pt x="307" y="547"/>
                    </a:lnTo>
                    <a:lnTo>
                      <a:pt x="328" y="566"/>
                    </a:lnTo>
                    <a:lnTo>
                      <a:pt x="351" y="583"/>
                    </a:lnTo>
                    <a:lnTo>
                      <a:pt x="374" y="599"/>
                    </a:lnTo>
                    <a:lnTo>
                      <a:pt x="395" y="613"/>
                    </a:lnTo>
                    <a:lnTo>
                      <a:pt x="416" y="626"/>
                    </a:lnTo>
                    <a:lnTo>
                      <a:pt x="436" y="638"/>
                    </a:lnTo>
                    <a:lnTo>
                      <a:pt x="456" y="649"/>
                    </a:lnTo>
                    <a:lnTo>
                      <a:pt x="489" y="665"/>
                    </a:lnTo>
                    <a:lnTo>
                      <a:pt x="516" y="677"/>
                    </a:lnTo>
                    <a:lnTo>
                      <a:pt x="535" y="685"/>
                    </a:lnTo>
                    <a:lnTo>
                      <a:pt x="541" y="687"/>
                    </a:lnTo>
                    <a:lnTo>
                      <a:pt x="545" y="689"/>
                    </a:lnTo>
                    <a:lnTo>
                      <a:pt x="549" y="693"/>
                    </a:lnTo>
                    <a:lnTo>
                      <a:pt x="550" y="699"/>
                    </a:lnTo>
                    <a:lnTo>
                      <a:pt x="550" y="704"/>
                    </a:lnTo>
                    <a:lnTo>
                      <a:pt x="547" y="707"/>
                    </a:lnTo>
                    <a:lnTo>
                      <a:pt x="544" y="710"/>
                    </a:lnTo>
                    <a:lnTo>
                      <a:pt x="541" y="713"/>
                    </a:lnTo>
                    <a:lnTo>
                      <a:pt x="537" y="7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3" name="Freeform 94"/>
              <p:cNvSpPr>
                <a:spLocks/>
              </p:cNvSpPr>
              <p:nvPr/>
            </p:nvSpPr>
            <p:spPr bwMode="auto">
              <a:xfrm>
                <a:off x="2046" y="1861"/>
                <a:ext cx="242" cy="272"/>
              </a:xfrm>
              <a:custGeom>
                <a:avLst/>
                <a:gdLst>
                  <a:gd name="T0" fmla="*/ 705 w 726"/>
                  <a:gd name="T1" fmla="*/ 816 h 816"/>
                  <a:gd name="T2" fmla="*/ 677 w 726"/>
                  <a:gd name="T3" fmla="*/ 809 h 816"/>
                  <a:gd name="T4" fmla="*/ 647 w 726"/>
                  <a:gd name="T5" fmla="*/ 800 h 816"/>
                  <a:gd name="T6" fmla="*/ 607 w 726"/>
                  <a:gd name="T7" fmla="*/ 782 h 816"/>
                  <a:gd name="T8" fmla="*/ 555 w 726"/>
                  <a:gd name="T9" fmla="*/ 756 h 816"/>
                  <a:gd name="T10" fmla="*/ 492 w 726"/>
                  <a:gd name="T11" fmla="*/ 720 h 816"/>
                  <a:gd name="T12" fmla="*/ 417 w 726"/>
                  <a:gd name="T13" fmla="*/ 671 h 816"/>
                  <a:gd name="T14" fmla="*/ 351 w 726"/>
                  <a:gd name="T15" fmla="*/ 625 h 816"/>
                  <a:gd name="T16" fmla="*/ 309 w 726"/>
                  <a:gd name="T17" fmla="*/ 590 h 816"/>
                  <a:gd name="T18" fmla="*/ 268 w 726"/>
                  <a:gd name="T19" fmla="*/ 554 h 816"/>
                  <a:gd name="T20" fmla="*/ 231 w 726"/>
                  <a:gd name="T21" fmla="*/ 515 h 816"/>
                  <a:gd name="T22" fmla="*/ 195 w 726"/>
                  <a:gd name="T23" fmla="*/ 475 h 816"/>
                  <a:gd name="T24" fmla="*/ 164 w 726"/>
                  <a:gd name="T25" fmla="*/ 434 h 816"/>
                  <a:gd name="T26" fmla="*/ 135 w 726"/>
                  <a:gd name="T27" fmla="*/ 392 h 816"/>
                  <a:gd name="T28" fmla="*/ 108 w 726"/>
                  <a:gd name="T29" fmla="*/ 350 h 816"/>
                  <a:gd name="T30" fmla="*/ 84 w 726"/>
                  <a:gd name="T31" fmla="*/ 307 h 816"/>
                  <a:gd name="T32" fmla="*/ 63 w 726"/>
                  <a:gd name="T33" fmla="*/ 264 h 816"/>
                  <a:gd name="T34" fmla="*/ 45 w 726"/>
                  <a:gd name="T35" fmla="*/ 222 h 816"/>
                  <a:gd name="T36" fmla="*/ 30 w 726"/>
                  <a:gd name="T37" fmla="*/ 181 h 816"/>
                  <a:gd name="T38" fmla="*/ 18 w 726"/>
                  <a:gd name="T39" fmla="*/ 141 h 816"/>
                  <a:gd name="T40" fmla="*/ 9 w 726"/>
                  <a:gd name="T41" fmla="*/ 102 h 816"/>
                  <a:gd name="T42" fmla="*/ 3 w 726"/>
                  <a:gd name="T43" fmla="*/ 66 h 816"/>
                  <a:gd name="T44" fmla="*/ 0 w 726"/>
                  <a:gd name="T45" fmla="*/ 30 h 816"/>
                  <a:gd name="T46" fmla="*/ 1 w 726"/>
                  <a:gd name="T47" fmla="*/ 8 h 816"/>
                  <a:gd name="T48" fmla="*/ 8 w 726"/>
                  <a:gd name="T49" fmla="*/ 1 h 816"/>
                  <a:gd name="T50" fmla="*/ 18 w 726"/>
                  <a:gd name="T51" fmla="*/ 1 h 816"/>
                  <a:gd name="T52" fmla="*/ 26 w 726"/>
                  <a:gd name="T53" fmla="*/ 8 h 816"/>
                  <a:gd name="T54" fmla="*/ 27 w 726"/>
                  <a:gd name="T55" fmla="*/ 29 h 816"/>
                  <a:gd name="T56" fmla="*/ 30 w 726"/>
                  <a:gd name="T57" fmla="*/ 63 h 816"/>
                  <a:gd name="T58" fmla="*/ 36 w 726"/>
                  <a:gd name="T59" fmla="*/ 99 h 816"/>
                  <a:gd name="T60" fmla="*/ 45 w 726"/>
                  <a:gd name="T61" fmla="*/ 137 h 816"/>
                  <a:gd name="T62" fmla="*/ 57 w 726"/>
                  <a:gd name="T63" fmla="*/ 175 h 816"/>
                  <a:gd name="T64" fmla="*/ 71 w 726"/>
                  <a:gd name="T65" fmla="*/ 215 h 816"/>
                  <a:gd name="T66" fmla="*/ 88 w 726"/>
                  <a:gd name="T67" fmla="*/ 256 h 816"/>
                  <a:gd name="T68" fmla="*/ 109 w 726"/>
                  <a:gd name="T69" fmla="*/ 297 h 816"/>
                  <a:gd name="T70" fmla="*/ 131 w 726"/>
                  <a:gd name="T71" fmla="*/ 338 h 816"/>
                  <a:gd name="T72" fmla="*/ 157 w 726"/>
                  <a:gd name="T73" fmla="*/ 378 h 816"/>
                  <a:gd name="T74" fmla="*/ 185 w 726"/>
                  <a:gd name="T75" fmla="*/ 419 h 816"/>
                  <a:gd name="T76" fmla="*/ 217 w 726"/>
                  <a:gd name="T77" fmla="*/ 459 h 816"/>
                  <a:gd name="T78" fmla="*/ 250 w 726"/>
                  <a:gd name="T79" fmla="*/ 496 h 816"/>
                  <a:gd name="T80" fmla="*/ 287 w 726"/>
                  <a:gd name="T81" fmla="*/ 534 h 816"/>
                  <a:gd name="T82" fmla="*/ 326 w 726"/>
                  <a:gd name="T83" fmla="*/ 570 h 816"/>
                  <a:gd name="T84" fmla="*/ 367 w 726"/>
                  <a:gd name="T85" fmla="*/ 603 h 816"/>
                  <a:gd name="T86" fmla="*/ 432 w 726"/>
                  <a:gd name="T87" fmla="*/ 649 h 816"/>
                  <a:gd name="T88" fmla="*/ 506 w 726"/>
                  <a:gd name="T89" fmla="*/ 697 h 816"/>
                  <a:gd name="T90" fmla="*/ 568 w 726"/>
                  <a:gd name="T91" fmla="*/ 733 h 816"/>
                  <a:gd name="T92" fmla="*/ 617 w 726"/>
                  <a:gd name="T93" fmla="*/ 759 h 816"/>
                  <a:gd name="T94" fmla="*/ 656 w 726"/>
                  <a:gd name="T95" fmla="*/ 775 h 816"/>
                  <a:gd name="T96" fmla="*/ 684 w 726"/>
                  <a:gd name="T97" fmla="*/ 783 h 816"/>
                  <a:gd name="T98" fmla="*/ 707 w 726"/>
                  <a:gd name="T99" fmla="*/ 789 h 816"/>
                  <a:gd name="T100" fmla="*/ 712 w 726"/>
                  <a:gd name="T101" fmla="*/ 789 h 816"/>
                  <a:gd name="T102" fmla="*/ 721 w 726"/>
                  <a:gd name="T103" fmla="*/ 793 h 816"/>
                  <a:gd name="T104" fmla="*/ 726 w 726"/>
                  <a:gd name="T105" fmla="*/ 802 h 816"/>
                  <a:gd name="T106" fmla="*/ 722 w 726"/>
                  <a:gd name="T107" fmla="*/ 812 h 816"/>
                  <a:gd name="T108" fmla="*/ 713 w 726"/>
                  <a:gd name="T109" fmla="*/ 816 h 816"/>
                  <a:gd name="T110" fmla="*/ 712 w 726"/>
                  <a:gd name="T111" fmla="*/ 816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6" h="816">
                    <a:moveTo>
                      <a:pt x="712" y="816"/>
                    </a:moveTo>
                    <a:lnTo>
                      <a:pt x="705" y="816"/>
                    </a:lnTo>
                    <a:lnTo>
                      <a:pt x="689" y="813"/>
                    </a:lnTo>
                    <a:lnTo>
                      <a:pt x="677" y="809"/>
                    </a:lnTo>
                    <a:lnTo>
                      <a:pt x="663" y="805"/>
                    </a:lnTo>
                    <a:lnTo>
                      <a:pt x="647" y="800"/>
                    </a:lnTo>
                    <a:lnTo>
                      <a:pt x="628" y="792"/>
                    </a:lnTo>
                    <a:lnTo>
                      <a:pt x="607" y="782"/>
                    </a:lnTo>
                    <a:lnTo>
                      <a:pt x="582" y="771"/>
                    </a:lnTo>
                    <a:lnTo>
                      <a:pt x="555" y="756"/>
                    </a:lnTo>
                    <a:lnTo>
                      <a:pt x="525" y="740"/>
                    </a:lnTo>
                    <a:lnTo>
                      <a:pt x="492" y="720"/>
                    </a:lnTo>
                    <a:lnTo>
                      <a:pt x="455" y="697"/>
                    </a:lnTo>
                    <a:lnTo>
                      <a:pt x="417" y="671"/>
                    </a:lnTo>
                    <a:lnTo>
                      <a:pt x="373" y="641"/>
                    </a:lnTo>
                    <a:lnTo>
                      <a:pt x="351" y="625"/>
                    </a:lnTo>
                    <a:lnTo>
                      <a:pt x="329" y="608"/>
                    </a:lnTo>
                    <a:lnTo>
                      <a:pt x="309" y="590"/>
                    </a:lnTo>
                    <a:lnTo>
                      <a:pt x="288" y="572"/>
                    </a:lnTo>
                    <a:lnTo>
                      <a:pt x="268" y="554"/>
                    </a:lnTo>
                    <a:lnTo>
                      <a:pt x="249" y="534"/>
                    </a:lnTo>
                    <a:lnTo>
                      <a:pt x="231" y="515"/>
                    </a:lnTo>
                    <a:lnTo>
                      <a:pt x="212" y="495"/>
                    </a:lnTo>
                    <a:lnTo>
                      <a:pt x="195" y="475"/>
                    </a:lnTo>
                    <a:lnTo>
                      <a:pt x="179" y="454"/>
                    </a:lnTo>
                    <a:lnTo>
                      <a:pt x="164" y="434"/>
                    </a:lnTo>
                    <a:lnTo>
                      <a:pt x="149" y="413"/>
                    </a:lnTo>
                    <a:lnTo>
                      <a:pt x="135" y="392"/>
                    </a:lnTo>
                    <a:lnTo>
                      <a:pt x="121" y="371"/>
                    </a:lnTo>
                    <a:lnTo>
                      <a:pt x="108" y="350"/>
                    </a:lnTo>
                    <a:lnTo>
                      <a:pt x="96" y="328"/>
                    </a:lnTo>
                    <a:lnTo>
                      <a:pt x="84" y="307"/>
                    </a:lnTo>
                    <a:lnTo>
                      <a:pt x="73" y="286"/>
                    </a:lnTo>
                    <a:lnTo>
                      <a:pt x="63" y="264"/>
                    </a:lnTo>
                    <a:lnTo>
                      <a:pt x="54" y="244"/>
                    </a:lnTo>
                    <a:lnTo>
                      <a:pt x="45" y="222"/>
                    </a:lnTo>
                    <a:lnTo>
                      <a:pt x="38" y="202"/>
                    </a:lnTo>
                    <a:lnTo>
                      <a:pt x="30" y="181"/>
                    </a:lnTo>
                    <a:lnTo>
                      <a:pt x="25" y="161"/>
                    </a:lnTo>
                    <a:lnTo>
                      <a:pt x="18" y="141"/>
                    </a:lnTo>
                    <a:lnTo>
                      <a:pt x="14" y="122"/>
                    </a:lnTo>
                    <a:lnTo>
                      <a:pt x="9" y="102"/>
                    </a:lnTo>
                    <a:lnTo>
                      <a:pt x="6" y="84"/>
                    </a:lnTo>
                    <a:lnTo>
                      <a:pt x="3" y="66"/>
                    </a:lnTo>
                    <a:lnTo>
                      <a:pt x="1" y="47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27" y="14"/>
                    </a:lnTo>
                    <a:lnTo>
                      <a:pt x="27" y="29"/>
                    </a:lnTo>
                    <a:lnTo>
                      <a:pt x="28" y="46"/>
                    </a:lnTo>
                    <a:lnTo>
                      <a:pt x="30" y="63"/>
                    </a:lnTo>
                    <a:lnTo>
                      <a:pt x="33" y="81"/>
                    </a:lnTo>
                    <a:lnTo>
                      <a:pt x="36" y="99"/>
                    </a:lnTo>
                    <a:lnTo>
                      <a:pt x="40" y="117"/>
                    </a:lnTo>
                    <a:lnTo>
                      <a:pt x="45" y="137"/>
                    </a:lnTo>
                    <a:lnTo>
                      <a:pt x="50" y="155"/>
                    </a:lnTo>
                    <a:lnTo>
                      <a:pt x="57" y="175"/>
                    </a:lnTo>
                    <a:lnTo>
                      <a:pt x="63" y="195"/>
                    </a:lnTo>
                    <a:lnTo>
                      <a:pt x="71" y="215"/>
                    </a:lnTo>
                    <a:lnTo>
                      <a:pt x="80" y="235"/>
                    </a:lnTo>
                    <a:lnTo>
                      <a:pt x="88" y="256"/>
                    </a:lnTo>
                    <a:lnTo>
                      <a:pt x="98" y="276"/>
                    </a:lnTo>
                    <a:lnTo>
                      <a:pt x="109" y="297"/>
                    </a:lnTo>
                    <a:lnTo>
                      <a:pt x="120" y="317"/>
                    </a:lnTo>
                    <a:lnTo>
                      <a:pt x="131" y="338"/>
                    </a:lnTo>
                    <a:lnTo>
                      <a:pt x="144" y="358"/>
                    </a:lnTo>
                    <a:lnTo>
                      <a:pt x="157" y="378"/>
                    </a:lnTo>
                    <a:lnTo>
                      <a:pt x="171" y="398"/>
                    </a:lnTo>
                    <a:lnTo>
                      <a:pt x="185" y="419"/>
                    </a:lnTo>
                    <a:lnTo>
                      <a:pt x="201" y="438"/>
                    </a:lnTo>
                    <a:lnTo>
                      <a:pt x="217" y="459"/>
                    </a:lnTo>
                    <a:lnTo>
                      <a:pt x="233" y="478"/>
                    </a:lnTo>
                    <a:lnTo>
                      <a:pt x="250" y="496"/>
                    </a:lnTo>
                    <a:lnTo>
                      <a:pt x="269" y="516"/>
                    </a:lnTo>
                    <a:lnTo>
                      <a:pt x="287" y="534"/>
                    </a:lnTo>
                    <a:lnTo>
                      <a:pt x="306" y="552"/>
                    </a:lnTo>
                    <a:lnTo>
                      <a:pt x="326" y="570"/>
                    </a:lnTo>
                    <a:lnTo>
                      <a:pt x="346" y="587"/>
                    </a:lnTo>
                    <a:lnTo>
                      <a:pt x="367" y="603"/>
                    </a:lnTo>
                    <a:lnTo>
                      <a:pt x="390" y="619"/>
                    </a:lnTo>
                    <a:lnTo>
                      <a:pt x="432" y="649"/>
                    </a:lnTo>
                    <a:lnTo>
                      <a:pt x="471" y="674"/>
                    </a:lnTo>
                    <a:lnTo>
                      <a:pt x="506" y="697"/>
                    </a:lnTo>
                    <a:lnTo>
                      <a:pt x="539" y="717"/>
                    </a:lnTo>
                    <a:lnTo>
                      <a:pt x="568" y="733"/>
                    </a:lnTo>
                    <a:lnTo>
                      <a:pt x="595" y="747"/>
                    </a:lnTo>
                    <a:lnTo>
                      <a:pt x="617" y="759"/>
                    </a:lnTo>
                    <a:lnTo>
                      <a:pt x="638" y="767"/>
                    </a:lnTo>
                    <a:lnTo>
                      <a:pt x="656" y="775"/>
                    </a:lnTo>
                    <a:lnTo>
                      <a:pt x="671" y="780"/>
                    </a:lnTo>
                    <a:lnTo>
                      <a:pt x="684" y="783"/>
                    </a:lnTo>
                    <a:lnTo>
                      <a:pt x="694" y="787"/>
                    </a:lnTo>
                    <a:lnTo>
                      <a:pt x="707" y="789"/>
                    </a:lnTo>
                    <a:lnTo>
                      <a:pt x="712" y="789"/>
                    </a:lnTo>
                    <a:lnTo>
                      <a:pt x="712" y="789"/>
                    </a:lnTo>
                    <a:lnTo>
                      <a:pt x="717" y="790"/>
                    </a:lnTo>
                    <a:lnTo>
                      <a:pt x="721" y="793"/>
                    </a:lnTo>
                    <a:lnTo>
                      <a:pt x="724" y="798"/>
                    </a:lnTo>
                    <a:lnTo>
                      <a:pt x="726" y="802"/>
                    </a:lnTo>
                    <a:lnTo>
                      <a:pt x="725" y="807"/>
                    </a:lnTo>
                    <a:lnTo>
                      <a:pt x="722" y="812"/>
                    </a:lnTo>
                    <a:lnTo>
                      <a:pt x="719" y="815"/>
                    </a:lnTo>
                    <a:lnTo>
                      <a:pt x="713" y="816"/>
                    </a:lnTo>
                    <a:lnTo>
                      <a:pt x="712" y="816"/>
                    </a:lnTo>
                    <a:lnTo>
                      <a:pt x="712" y="8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4" name="Freeform 95"/>
              <p:cNvSpPr>
                <a:spLocks/>
              </p:cNvSpPr>
              <p:nvPr/>
            </p:nvSpPr>
            <p:spPr bwMode="auto">
              <a:xfrm>
                <a:off x="815" y="3217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3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7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7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2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1 w 1172"/>
                  <a:gd name="T75" fmla="*/ 224 h 2168"/>
                  <a:gd name="T76" fmla="*/ 565 w 1172"/>
                  <a:gd name="T77" fmla="*/ 283 h 2168"/>
                  <a:gd name="T78" fmla="*/ 647 w 1172"/>
                  <a:gd name="T79" fmla="*/ 349 h 2168"/>
                  <a:gd name="T80" fmla="*/ 726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3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9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3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1"/>
                    </a:lnTo>
                    <a:lnTo>
                      <a:pt x="167" y="87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8" y="49"/>
                    </a:lnTo>
                    <a:lnTo>
                      <a:pt x="178" y="62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2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2" y="253"/>
                    </a:lnTo>
                    <a:lnTo>
                      <a:pt x="565" y="283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3"/>
                    </a:lnTo>
                    <a:lnTo>
                      <a:pt x="800" y="506"/>
                    </a:lnTo>
                    <a:lnTo>
                      <a:pt x="836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8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8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4" y="1210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2"/>
                    </a:lnTo>
                    <a:lnTo>
                      <a:pt x="1139" y="1643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5" name="Freeform 96"/>
              <p:cNvSpPr>
                <a:spLocks/>
              </p:cNvSpPr>
              <p:nvPr/>
            </p:nvSpPr>
            <p:spPr bwMode="auto">
              <a:xfrm>
                <a:off x="946" y="3022"/>
                <a:ext cx="372" cy="812"/>
              </a:xfrm>
              <a:custGeom>
                <a:avLst/>
                <a:gdLst>
                  <a:gd name="T0" fmla="*/ 928 w 1116"/>
                  <a:gd name="T1" fmla="*/ 2427 h 2437"/>
                  <a:gd name="T2" fmla="*/ 853 w 1116"/>
                  <a:gd name="T3" fmla="*/ 2324 h 2437"/>
                  <a:gd name="T4" fmla="*/ 793 w 1116"/>
                  <a:gd name="T5" fmla="*/ 2215 h 2437"/>
                  <a:gd name="T6" fmla="*/ 738 w 1116"/>
                  <a:gd name="T7" fmla="*/ 2073 h 2437"/>
                  <a:gd name="T8" fmla="*/ 704 w 1116"/>
                  <a:gd name="T9" fmla="*/ 1901 h 2437"/>
                  <a:gd name="T10" fmla="*/ 703 w 1116"/>
                  <a:gd name="T11" fmla="*/ 1703 h 2437"/>
                  <a:gd name="T12" fmla="*/ 751 w 1116"/>
                  <a:gd name="T13" fmla="*/ 1482 h 2437"/>
                  <a:gd name="T14" fmla="*/ 855 w 1116"/>
                  <a:gd name="T15" fmla="*/ 1249 h 2437"/>
                  <a:gd name="T16" fmla="*/ 951 w 1116"/>
                  <a:gd name="T17" fmla="*/ 1043 h 2437"/>
                  <a:gd name="T18" fmla="*/ 1022 w 1116"/>
                  <a:gd name="T19" fmla="*/ 854 h 2437"/>
                  <a:gd name="T20" fmla="*/ 1068 w 1116"/>
                  <a:gd name="T21" fmla="*/ 684 h 2437"/>
                  <a:gd name="T22" fmla="*/ 1088 w 1116"/>
                  <a:gd name="T23" fmla="*/ 531 h 2437"/>
                  <a:gd name="T24" fmla="*/ 1084 w 1116"/>
                  <a:gd name="T25" fmla="*/ 399 h 2437"/>
                  <a:gd name="T26" fmla="*/ 1055 w 1116"/>
                  <a:gd name="T27" fmla="*/ 284 h 2437"/>
                  <a:gd name="T28" fmla="*/ 1001 w 1116"/>
                  <a:gd name="T29" fmla="*/ 190 h 2437"/>
                  <a:gd name="T30" fmla="*/ 918 w 1116"/>
                  <a:gd name="T31" fmla="*/ 116 h 2437"/>
                  <a:gd name="T32" fmla="*/ 805 w 1116"/>
                  <a:gd name="T33" fmla="*/ 62 h 2437"/>
                  <a:gd name="T34" fmla="*/ 676 w 1116"/>
                  <a:gd name="T35" fmla="*/ 35 h 2437"/>
                  <a:gd name="T36" fmla="*/ 540 w 1116"/>
                  <a:gd name="T37" fmla="*/ 29 h 2437"/>
                  <a:gd name="T38" fmla="*/ 404 w 1116"/>
                  <a:gd name="T39" fmla="*/ 42 h 2437"/>
                  <a:gd name="T40" fmla="*/ 274 w 1116"/>
                  <a:gd name="T41" fmla="*/ 69 h 2437"/>
                  <a:gd name="T42" fmla="*/ 161 w 1116"/>
                  <a:gd name="T43" fmla="*/ 106 h 2437"/>
                  <a:gd name="T44" fmla="*/ 70 w 1116"/>
                  <a:gd name="T45" fmla="*/ 148 h 2437"/>
                  <a:gd name="T46" fmla="*/ 18 w 1116"/>
                  <a:gd name="T47" fmla="*/ 184 h 2437"/>
                  <a:gd name="T48" fmla="*/ 1 w 1116"/>
                  <a:gd name="T49" fmla="*/ 175 h 2437"/>
                  <a:gd name="T50" fmla="*/ 19 w 1116"/>
                  <a:gd name="T51" fmla="*/ 149 h 2437"/>
                  <a:gd name="T52" fmla="*/ 99 w 1116"/>
                  <a:gd name="T53" fmla="*/ 103 h 2437"/>
                  <a:gd name="T54" fmla="*/ 205 w 1116"/>
                  <a:gd name="T55" fmla="*/ 61 h 2437"/>
                  <a:gd name="T56" fmla="*/ 331 w 1116"/>
                  <a:gd name="T57" fmla="*/ 26 h 2437"/>
                  <a:gd name="T58" fmla="*/ 470 w 1116"/>
                  <a:gd name="T59" fmla="*/ 6 h 2437"/>
                  <a:gd name="T60" fmla="*/ 611 w 1116"/>
                  <a:gd name="T61" fmla="*/ 1 h 2437"/>
                  <a:gd name="T62" fmla="*/ 749 w 1116"/>
                  <a:gd name="T63" fmla="*/ 19 h 2437"/>
                  <a:gd name="T64" fmla="*/ 877 w 1116"/>
                  <a:gd name="T65" fmla="*/ 61 h 2437"/>
                  <a:gd name="T66" fmla="*/ 975 w 1116"/>
                  <a:gd name="T67" fmla="*/ 126 h 2437"/>
                  <a:gd name="T68" fmla="*/ 1033 w 1116"/>
                  <a:gd name="T69" fmla="*/ 189 h 2437"/>
                  <a:gd name="T70" fmla="*/ 1080 w 1116"/>
                  <a:gd name="T71" fmla="*/ 275 h 2437"/>
                  <a:gd name="T72" fmla="*/ 1109 w 1116"/>
                  <a:gd name="T73" fmla="*/ 382 h 2437"/>
                  <a:gd name="T74" fmla="*/ 1116 w 1116"/>
                  <a:gd name="T75" fmla="*/ 518 h 2437"/>
                  <a:gd name="T76" fmla="*/ 1096 w 1116"/>
                  <a:gd name="T77" fmla="*/ 684 h 2437"/>
                  <a:gd name="T78" fmla="*/ 1042 w 1116"/>
                  <a:gd name="T79" fmla="*/ 881 h 2437"/>
                  <a:gd name="T80" fmla="*/ 949 w 1116"/>
                  <a:gd name="T81" fmla="*/ 1115 h 2437"/>
                  <a:gd name="T82" fmla="*/ 823 w 1116"/>
                  <a:gd name="T83" fmla="*/ 1374 h 2437"/>
                  <a:gd name="T84" fmla="*/ 747 w 1116"/>
                  <a:gd name="T85" fmla="*/ 1600 h 2437"/>
                  <a:gd name="T86" fmla="*/ 725 w 1116"/>
                  <a:gd name="T87" fmla="*/ 1804 h 2437"/>
                  <a:gd name="T88" fmla="*/ 744 w 1116"/>
                  <a:gd name="T89" fmla="*/ 1984 h 2437"/>
                  <a:gd name="T90" fmla="*/ 789 w 1116"/>
                  <a:gd name="T91" fmla="*/ 2138 h 2437"/>
                  <a:gd name="T92" fmla="*/ 846 w 1116"/>
                  <a:gd name="T93" fmla="*/ 2260 h 2437"/>
                  <a:gd name="T94" fmla="*/ 914 w 1116"/>
                  <a:gd name="T95" fmla="*/ 2365 h 2437"/>
                  <a:gd name="T96" fmla="*/ 957 w 1116"/>
                  <a:gd name="T97" fmla="*/ 2418 h 2437"/>
                  <a:gd name="T98" fmla="*/ 949 w 1116"/>
                  <a:gd name="T99" fmla="*/ 2437 h 2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6" h="2437">
                    <a:moveTo>
                      <a:pt x="944" y="2437"/>
                    </a:moveTo>
                    <a:lnTo>
                      <a:pt x="939" y="2437"/>
                    </a:lnTo>
                    <a:lnTo>
                      <a:pt x="934" y="2433"/>
                    </a:lnTo>
                    <a:lnTo>
                      <a:pt x="928" y="2427"/>
                    </a:lnTo>
                    <a:lnTo>
                      <a:pt x="914" y="2410"/>
                    </a:lnTo>
                    <a:lnTo>
                      <a:pt x="893" y="2383"/>
                    </a:lnTo>
                    <a:lnTo>
                      <a:pt x="868" y="2346"/>
                    </a:lnTo>
                    <a:lnTo>
                      <a:pt x="853" y="2324"/>
                    </a:lnTo>
                    <a:lnTo>
                      <a:pt x="839" y="2301"/>
                    </a:lnTo>
                    <a:lnTo>
                      <a:pt x="824" y="2275"/>
                    </a:lnTo>
                    <a:lnTo>
                      <a:pt x="809" y="2246"/>
                    </a:lnTo>
                    <a:lnTo>
                      <a:pt x="793" y="2215"/>
                    </a:lnTo>
                    <a:lnTo>
                      <a:pt x="778" y="2183"/>
                    </a:lnTo>
                    <a:lnTo>
                      <a:pt x="764" y="2148"/>
                    </a:lnTo>
                    <a:lnTo>
                      <a:pt x="751" y="2112"/>
                    </a:lnTo>
                    <a:lnTo>
                      <a:pt x="738" y="2073"/>
                    </a:lnTo>
                    <a:lnTo>
                      <a:pt x="728" y="2033"/>
                    </a:lnTo>
                    <a:lnTo>
                      <a:pt x="718" y="1991"/>
                    </a:lnTo>
                    <a:lnTo>
                      <a:pt x="709" y="1947"/>
                    </a:lnTo>
                    <a:lnTo>
                      <a:pt x="704" y="1901"/>
                    </a:lnTo>
                    <a:lnTo>
                      <a:pt x="700" y="1854"/>
                    </a:lnTo>
                    <a:lnTo>
                      <a:pt x="698" y="1805"/>
                    </a:lnTo>
                    <a:lnTo>
                      <a:pt x="700" y="1754"/>
                    </a:lnTo>
                    <a:lnTo>
                      <a:pt x="703" y="1703"/>
                    </a:lnTo>
                    <a:lnTo>
                      <a:pt x="710" y="1650"/>
                    </a:lnTo>
                    <a:lnTo>
                      <a:pt x="720" y="1595"/>
                    </a:lnTo>
                    <a:lnTo>
                      <a:pt x="734" y="1540"/>
                    </a:lnTo>
                    <a:lnTo>
                      <a:pt x="751" y="1482"/>
                    </a:lnTo>
                    <a:lnTo>
                      <a:pt x="773" y="1423"/>
                    </a:lnTo>
                    <a:lnTo>
                      <a:pt x="798" y="1364"/>
                    </a:lnTo>
                    <a:lnTo>
                      <a:pt x="828" y="1303"/>
                    </a:lnTo>
                    <a:lnTo>
                      <a:pt x="855" y="1249"/>
                    </a:lnTo>
                    <a:lnTo>
                      <a:pt x="882" y="1196"/>
                    </a:lnTo>
                    <a:lnTo>
                      <a:pt x="907" y="1143"/>
                    </a:lnTo>
                    <a:lnTo>
                      <a:pt x="930" y="1093"/>
                    </a:lnTo>
                    <a:lnTo>
                      <a:pt x="951" y="1043"/>
                    </a:lnTo>
                    <a:lnTo>
                      <a:pt x="972" y="995"/>
                    </a:lnTo>
                    <a:lnTo>
                      <a:pt x="990" y="947"/>
                    </a:lnTo>
                    <a:lnTo>
                      <a:pt x="1007" y="900"/>
                    </a:lnTo>
                    <a:lnTo>
                      <a:pt x="1022" y="854"/>
                    </a:lnTo>
                    <a:lnTo>
                      <a:pt x="1036" y="810"/>
                    </a:lnTo>
                    <a:lnTo>
                      <a:pt x="1048" y="767"/>
                    </a:lnTo>
                    <a:lnTo>
                      <a:pt x="1059" y="725"/>
                    </a:lnTo>
                    <a:lnTo>
                      <a:pt x="1068" y="684"/>
                    </a:lnTo>
                    <a:lnTo>
                      <a:pt x="1075" y="644"/>
                    </a:lnTo>
                    <a:lnTo>
                      <a:pt x="1082" y="606"/>
                    </a:lnTo>
                    <a:lnTo>
                      <a:pt x="1086" y="568"/>
                    </a:lnTo>
                    <a:lnTo>
                      <a:pt x="1088" y="531"/>
                    </a:lnTo>
                    <a:lnTo>
                      <a:pt x="1090" y="497"/>
                    </a:lnTo>
                    <a:lnTo>
                      <a:pt x="1089" y="462"/>
                    </a:lnTo>
                    <a:lnTo>
                      <a:pt x="1088" y="430"/>
                    </a:lnTo>
                    <a:lnTo>
                      <a:pt x="1084" y="399"/>
                    </a:lnTo>
                    <a:lnTo>
                      <a:pt x="1080" y="368"/>
                    </a:lnTo>
                    <a:lnTo>
                      <a:pt x="1073" y="339"/>
                    </a:lnTo>
                    <a:lnTo>
                      <a:pt x="1065" y="311"/>
                    </a:lnTo>
                    <a:lnTo>
                      <a:pt x="1055" y="284"/>
                    </a:lnTo>
                    <a:lnTo>
                      <a:pt x="1044" y="259"/>
                    </a:lnTo>
                    <a:lnTo>
                      <a:pt x="1031" y="236"/>
                    </a:lnTo>
                    <a:lnTo>
                      <a:pt x="1016" y="212"/>
                    </a:lnTo>
                    <a:lnTo>
                      <a:pt x="1001" y="190"/>
                    </a:lnTo>
                    <a:lnTo>
                      <a:pt x="982" y="171"/>
                    </a:lnTo>
                    <a:lnTo>
                      <a:pt x="963" y="151"/>
                    </a:lnTo>
                    <a:lnTo>
                      <a:pt x="943" y="134"/>
                    </a:lnTo>
                    <a:lnTo>
                      <a:pt x="918" y="116"/>
                    </a:lnTo>
                    <a:lnTo>
                      <a:pt x="892" y="100"/>
                    </a:lnTo>
                    <a:lnTo>
                      <a:pt x="864" y="86"/>
                    </a:lnTo>
                    <a:lnTo>
                      <a:pt x="835" y="73"/>
                    </a:lnTo>
                    <a:lnTo>
                      <a:pt x="805" y="62"/>
                    </a:lnTo>
                    <a:lnTo>
                      <a:pt x="774" y="53"/>
                    </a:lnTo>
                    <a:lnTo>
                      <a:pt x="742" y="45"/>
                    </a:lnTo>
                    <a:lnTo>
                      <a:pt x="709" y="39"/>
                    </a:lnTo>
                    <a:lnTo>
                      <a:pt x="676" y="35"/>
                    </a:lnTo>
                    <a:lnTo>
                      <a:pt x="642" y="32"/>
                    </a:lnTo>
                    <a:lnTo>
                      <a:pt x="609" y="29"/>
                    </a:lnTo>
                    <a:lnTo>
                      <a:pt x="574" y="28"/>
                    </a:lnTo>
                    <a:lnTo>
                      <a:pt x="540" y="29"/>
                    </a:lnTo>
                    <a:lnTo>
                      <a:pt x="505" y="31"/>
                    </a:lnTo>
                    <a:lnTo>
                      <a:pt x="471" y="34"/>
                    </a:lnTo>
                    <a:lnTo>
                      <a:pt x="437" y="37"/>
                    </a:lnTo>
                    <a:lnTo>
                      <a:pt x="404" y="42"/>
                    </a:lnTo>
                    <a:lnTo>
                      <a:pt x="370" y="48"/>
                    </a:lnTo>
                    <a:lnTo>
                      <a:pt x="338" y="54"/>
                    </a:lnTo>
                    <a:lnTo>
                      <a:pt x="305" y="61"/>
                    </a:lnTo>
                    <a:lnTo>
                      <a:pt x="274" y="69"/>
                    </a:lnTo>
                    <a:lnTo>
                      <a:pt x="244" y="77"/>
                    </a:lnTo>
                    <a:lnTo>
                      <a:pt x="215" y="87"/>
                    </a:lnTo>
                    <a:lnTo>
                      <a:pt x="188" y="95"/>
                    </a:lnTo>
                    <a:lnTo>
                      <a:pt x="161" y="106"/>
                    </a:lnTo>
                    <a:lnTo>
                      <a:pt x="136" y="116"/>
                    </a:lnTo>
                    <a:lnTo>
                      <a:pt x="112" y="127"/>
                    </a:lnTo>
                    <a:lnTo>
                      <a:pt x="91" y="137"/>
                    </a:lnTo>
                    <a:lnTo>
                      <a:pt x="70" y="148"/>
                    </a:lnTo>
                    <a:lnTo>
                      <a:pt x="53" y="159"/>
                    </a:lnTo>
                    <a:lnTo>
                      <a:pt x="37" y="170"/>
                    </a:lnTo>
                    <a:lnTo>
                      <a:pt x="23" y="182"/>
                    </a:lnTo>
                    <a:lnTo>
                      <a:pt x="18" y="184"/>
                    </a:lnTo>
                    <a:lnTo>
                      <a:pt x="13" y="185"/>
                    </a:lnTo>
                    <a:lnTo>
                      <a:pt x="7" y="184"/>
                    </a:lnTo>
                    <a:lnTo>
                      <a:pt x="3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2" y="165"/>
                    </a:lnTo>
                    <a:lnTo>
                      <a:pt x="5" y="161"/>
                    </a:lnTo>
                    <a:lnTo>
                      <a:pt x="19" y="149"/>
                    </a:lnTo>
                    <a:lnTo>
                      <a:pt x="37" y="137"/>
                    </a:lnTo>
                    <a:lnTo>
                      <a:pt x="55" y="126"/>
                    </a:lnTo>
                    <a:lnTo>
                      <a:pt x="76" y="114"/>
                    </a:lnTo>
                    <a:lnTo>
                      <a:pt x="99" y="103"/>
                    </a:lnTo>
                    <a:lnTo>
                      <a:pt x="123" y="92"/>
                    </a:lnTo>
                    <a:lnTo>
                      <a:pt x="149" y="81"/>
                    </a:lnTo>
                    <a:lnTo>
                      <a:pt x="177" y="70"/>
                    </a:lnTo>
                    <a:lnTo>
                      <a:pt x="205" y="61"/>
                    </a:lnTo>
                    <a:lnTo>
                      <a:pt x="235" y="51"/>
                    </a:lnTo>
                    <a:lnTo>
                      <a:pt x="267" y="42"/>
                    </a:lnTo>
                    <a:lnTo>
                      <a:pt x="299" y="34"/>
                    </a:lnTo>
                    <a:lnTo>
                      <a:pt x="331" y="26"/>
                    </a:lnTo>
                    <a:lnTo>
                      <a:pt x="365" y="20"/>
                    </a:lnTo>
                    <a:lnTo>
                      <a:pt x="399" y="14"/>
                    </a:lnTo>
                    <a:lnTo>
                      <a:pt x="434" y="9"/>
                    </a:lnTo>
                    <a:lnTo>
                      <a:pt x="470" y="6"/>
                    </a:lnTo>
                    <a:lnTo>
                      <a:pt x="505" y="2"/>
                    </a:lnTo>
                    <a:lnTo>
                      <a:pt x="541" y="1"/>
                    </a:lnTo>
                    <a:lnTo>
                      <a:pt x="575" y="0"/>
                    </a:lnTo>
                    <a:lnTo>
                      <a:pt x="611" y="1"/>
                    </a:lnTo>
                    <a:lnTo>
                      <a:pt x="647" y="4"/>
                    </a:lnTo>
                    <a:lnTo>
                      <a:pt x="681" y="7"/>
                    </a:lnTo>
                    <a:lnTo>
                      <a:pt x="716" y="12"/>
                    </a:lnTo>
                    <a:lnTo>
                      <a:pt x="749" y="19"/>
                    </a:lnTo>
                    <a:lnTo>
                      <a:pt x="783" y="26"/>
                    </a:lnTo>
                    <a:lnTo>
                      <a:pt x="815" y="36"/>
                    </a:lnTo>
                    <a:lnTo>
                      <a:pt x="846" y="48"/>
                    </a:lnTo>
                    <a:lnTo>
                      <a:pt x="877" y="61"/>
                    </a:lnTo>
                    <a:lnTo>
                      <a:pt x="906" y="76"/>
                    </a:lnTo>
                    <a:lnTo>
                      <a:pt x="933" y="93"/>
                    </a:lnTo>
                    <a:lnTo>
                      <a:pt x="960" y="113"/>
                    </a:lnTo>
                    <a:lnTo>
                      <a:pt x="975" y="126"/>
                    </a:lnTo>
                    <a:lnTo>
                      <a:pt x="990" y="140"/>
                    </a:lnTo>
                    <a:lnTo>
                      <a:pt x="1005" y="155"/>
                    </a:lnTo>
                    <a:lnTo>
                      <a:pt x="1019" y="172"/>
                    </a:lnTo>
                    <a:lnTo>
                      <a:pt x="1033" y="189"/>
                    </a:lnTo>
                    <a:lnTo>
                      <a:pt x="1046" y="209"/>
                    </a:lnTo>
                    <a:lnTo>
                      <a:pt x="1058" y="229"/>
                    </a:lnTo>
                    <a:lnTo>
                      <a:pt x="1069" y="251"/>
                    </a:lnTo>
                    <a:lnTo>
                      <a:pt x="1080" y="275"/>
                    </a:lnTo>
                    <a:lnTo>
                      <a:pt x="1088" y="299"/>
                    </a:lnTo>
                    <a:lnTo>
                      <a:pt x="1097" y="325"/>
                    </a:lnTo>
                    <a:lnTo>
                      <a:pt x="1103" y="353"/>
                    </a:lnTo>
                    <a:lnTo>
                      <a:pt x="1109" y="382"/>
                    </a:lnTo>
                    <a:lnTo>
                      <a:pt x="1113" y="414"/>
                    </a:lnTo>
                    <a:lnTo>
                      <a:pt x="1115" y="447"/>
                    </a:lnTo>
                    <a:lnTo>
                      <a:pt x="1116" y="482"/>
                    </a:lnTo>
                    <a:lnTo>
                      <a:pt x="1116" y="518"/>
                    </a:lnTo>
                    <a:lnTo>
                      <a:pt x="1114" y="556"/>
                    </a:lnTo>
                    <a:lnTo>
                      <a:pt x="1110" y="597"/>
                    </a:lnTo>
                    <a:lnTo>
                      <a:pt x="1103" y="639"/>
                    </a:lnTo>
                    <a:lnTo>
                      <a:pt x="1096" y="684"/>
                    </a:lnTo>
                    <a:lnTo>
                      <a:pt x="1085" y="730"/>
                    </a:lnTo>
                    <a:lnTo>
                      <a:pt x="1073" y="779"/>
                    </a:lnTo>
                    <a:lnTo>
                      <a:pt x="1058" y="828"/>
                    </a:lnTo>
                    <a:lnTo>
                      <a:pt x="1042" y="881"/>
                    </a:lnTo>
                    <a:lnTo>
                      <a:pt x="1022" y="936"/>
                    </a:lnTo>
                    <a:lnTo>
                      <a:pt x="1001" y="993"/>
                    </a:lnTo>
                    <a:lnTo>
                      <a:pt x="976" y="1053"/>
                    </a:lnTo>
                    <a:lnTo>
                      <a:pt x="949" y="1115"/>
                    </a:lnTo>
                    <a:lnTo>
                      <a:pt x="920" y="1179"/>
                    </a:lnTo>
                    <a:lnTo>
                      <a:pt x="887" y="1246"/>
                    </a:lnTo>
                    <a:lnTo>
                      <a:pt x="852" y="1316"/>
                    </a:lnTo>
                    <a:lnTo>
                      <a:pt x="823" y="1374"/>
                    </a:lnTo>
                    <a:lnTo>
                      <a:pt x="798" y="1433"/>
                    </a:lnTo>
                    <a:lnTo>
                      <a:pt x="777" y="1490"/>
                    </a:lnTo>
                    <a:lnTo>
                      <a:pt x="760" y="1545"/>
                    </a:lnTo>
                    <a:lnTo>
                      <a:pt x="747" y="1600"/>
                    </a:lnTo>
                    <a:lnTo>
                      <a:pt x="737" y="1653"/>
                    </a:lnTo>
                    <a:lnTo>
                      <a:pt x="730" y="1705"/>
                    </a:lnTo>
                    <a:lnTo>
                      <a:pt x="727" y="1756"/>
                    </a:lnTo>
                    <a:lnTo>
                      <a:pt x="725" y="1804"/>
                    </a:lnTo>
                    <a:lnTo>
                      <a:pt x="727" y="1852"/>
                    </a:lnTo>
                    <a:lnTo>
                      <a:pt x="731" y="1897"/>
                    </a:lnTo>
                    <a:lnTo>
                      <a:pt x="736" y="1941"/>
                    </a:lnTo>
                    <a:lnTo>
                      <a:pt x="744" y="1984"/>
                    </a:lnTo>
                    <a:lnTo>
                      <a:pt x="754" y="2025"/>
                    </a:lnTo>
                    <a:lnTo>
                      <a:pt x="764" y="2064"/>
                    </a:lnTo>
                    <a:lnTo>
                      <a:pt x="776" y="2102"/>
                    </a:lnTo>
                    <a:lnTo>
                      <a:pt x="789" y="2138"/>
                    </a:lnTo>
                    <a:lnTo>
                      <a:pt x="803" y="2171"/>
                    </a:lnTo>
                    <a:lnTo>
                      <a:pt x="817" y="2202"/>
                    </a:lnTo>
                    <a:lnTo>
                      <a:pt x="831" y="2233"/>
                    </a:lnTo>
                    <a:lnTo>
                      <a:pt x="846" y="2260"/>
                    </a:lnTo>
                    <a:lnTo>
                      <a:pt x="860" y="2286"/>
                    </a:lnTo>
                    <a:lnTo>
                      <a:pt x="876" y="2309"/>
                    </a:lnTo>
                    <a:lnTo>
                      <a:pt x="889" y="2330"/>
                    </a:lnTo>
                    <a:lnTo>
                      <a:pt x="914" y="2365"/>
                    </a:lnTo>
                    <a:lnTo>
                      <a:pt x="934" y="2392"/>
                    </a:lnTo>
                    <a:lnTo>
                      <a:pt x="948" y="2409"/>
                    </a:lnTo>
                    <a:lnTo>
                      <a:pt x="953" y="2414"/>
                    </a:lnTo>
                    <a:lnTo>
                      <a:pt x="957" y="2418"/>
                    </a:lnTo>
                    <a:lnTo>
                      <a:pt x="958" y="2424"/>
                    </a:lnTo>
                    <a:lnTo>
                      <a:pt x="957" y="2429"/>
                    </a:lnTo>
                    <a:lnTo>
                      <a:pt x="953" y="2433"/>
                    </a:lnTo>
                    <a:lnTo>
                      <a:pt x="949" y="2437"/>
                    </a:lnTo>
                    <a:lnTo>
                      <a:pt x="944" y="2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6" name="Freeform 97"/>
              <p:cNvSpPr>
                <a:spLocks/>
              </p:cNvSpPr>
              <p:nvPr/>
            </p:nvSpPr>
            <p:spPr bwMode="auto">
              <a:xfrm>
                <a:off x="1099" y="3006"/>
                <a:ext cx="1602" cy="402"/>
              </a:xfrm>
              <a:custGeom>
                <a:avLst/>
                <a:gdLst>
                  <a:gd name="T0" fmla="*/ 4784 w 4806"/>
                  <a:gd name="T1" fmla="*/ 1203 h 1207"/>
                  <a:gd name="T2" fmla="*/ 4769 w 4806"/>
                  <a:gd name="T3" fmla="*/ 1175 h 1207"/>
                  <a:gd name="T4" fmla="*/ 4701 w 4806"/>
                  <a:gd name="T5" fmla="*/ 1115 h 1207"/>
                  <a:gd name="T6" fmla="*/ 4577 w 4806"/>
                  <a:gd name="T7" fmla="*/ 1062 h 1207"/>
                  <a:gd name="T8" fmla="*/ 4396 w 4806"/>
                  <a:gd name="T9" fmla="*/ 1017 h 1207"/>
                  <a:gd name="T10" fmla="*/ 4157 w 4806"/>
                  <a:gd name="T11" fmla="*/ 979 h 1207"/>
                  <a:gd name="T12" fmla="*/ 3862 w 4806"/>
                  <a:gd name="T13" fmla="*/ 950 h 1207"/>
                  <a:gd name="T14" fmla="*/ 3511 w 4806"/>
                  <a:gd name="T15" fmla="*/ 927 h 1207"/>
                  <a:gd name="T16" fmla="*/ 3103 w 4806"/>
                  <a:gd name="T17" fmla="*/ 913 h 1207"/>
                  <a:gd name="T18" fmla="*/ 2640 w 4806"/>
                  <a:gd name="T19" fmla="*/ 905 h 1207"/>
                  <a:gd name="T20" fmla="*/ 2120 w 4806"/>
                  <a:gd name="T21" fmla="*/ 907 h 1207"/>
                  <a:gd name="T22" fmla="*/ 1545 w 4806"/>
                  <a:gd name="T23" fmla="*/ 915 h 1207"/>
                  <a:gd name="T24" fmla="*/ 1216 w 4806"/>
                  <a:gd name="T25" fmla="*/ 923 h 1207"/>
                  <a:gd name="T26" fmla="*/ 1095 w 4806"/>
                  <a:gd name="T27" fmla="*/ 915 h 1207"/>
                  <a:gd name="T28" fmla="*/ 932 w 4806"/>
                  <a:gd name="T29" fmla="*/ 877 h 1207"/>
                  <a:gd name="T30" fmla="*/ 774 w 4806"/>
                  <a:gd name="T31" fmla="*/ 815 h 1207"/>
                  <a:gd name="T32" fmla="*/ 624 w 4806"/>
                  <a:gd name="T33" fmla="*/ 729 h 1207"/>
                  <a:gd name="T34" fmla="*/ 486 w 4806"/>
                  <a:gd name="T35" fmla="*/ 630 h 1207"/>
                  <a:gd name="T36" fmla="*/ 360 w 4806"/>
                  <a:gd name="T37" fmla="*/ 521 h 1207"/>
                  <a:gd name="T38" fmla="*/ 249 w 4806"/>
                  <a:gd name="T39" fmla="*/ 407 h 1207"/>
                  <a:gd name="T40" fmla="*/ 155 w 4806"/>
                  <a:gd name="T41" fmla="*/ 293 h 1207"/>
                  <a:gd name="T42" fmla="*/ 81 w 4806"/>
                  <a:gd name="T43" fmla="*/ 188 h 1207"/>
                  <a:gd name="T44" fmla="*/ 29 w 4806"/>
                  <a:gd name="T45" fmla="*/ 93 h 1207"/>
                  <a:gd name="T46" fmla="*/ 0 w 4806"/>
                  <a:gd name="T47" fmla="*/ 16 h 1207"/>
                  <a:gd name="T48" fmla="*/ 5 w 4806"/>
                  <a:gd name="T49" fmla="*/ 2 h 1207"/>
                  <a:gd name="T50" fmla="*/ 19 w 4806"/>
                  <a:gd name="T51" fmla="*/ 1 h 1207"/>
                  <a:gd name="T52" fmla="*/ 32 w 4806"/>
                  <a:gd name="T53" fmla="*/ 29 h 1207"/>
                  <a:gd name="T54" fmla="*/ 66 w 4806"/>
                  <a:gd name="T55" fmla="*/ 103 h 1207"/>
                  <a:gd name="T56" fmla="*/ 122 w 4806"/>
                  <a:gd name="T57" fmla="*/ 197 h 1207"/>
                  <a:gd name="T58" fmla="*/ 199 w 4806"/>
                  <a:gd name="T59" fmla="*/ 304 h 1207"/>
                  <a:gd name="T60" fmla="*/ 297 w 4806"/>
                  <a:gd name="T61" fmla="*/ 418 h 1207"/>
                  <a:gd name="T62" fmla="*/ 410 w 4806"/>
                  <a:gd name="T63" fmla="*/ 531 h 1207"/>
                  <a:gd name="T64" fmla="*/ 538 w 4806"/>
                  <a:gd name="T65" fmla="*/ 639 h 1207"/>
                  <a:gd name="T66" fmla="*/ 681 w 4806"/>
                  <a:gd name="T67" fmla="*/ 736 h 1207"/>
                  <a:gd name="T68" fmla="*/ 833 w 4806"/>
                  <a:gd name="T69" fmla="*/ 815 h 1207"/>
                  <a:gd name="T70" fmla="*/ 996 w 4806"/>
                  <a:gd name="T71" fmla="*/ 870 h 1207"/>
                  <a:gd name="T72" fmla="*/ 1166 w 4806"/>
                  <a:gd name="T73" fmla="*/ 895 h 1207"/>
                  <a:gd name="T74" fmla="*/ 1515 w 4806"/>
                  <a:gd name="T75" fmla="*/ 888 h 1207"/>
                  <a:gd name="T76" fmla="*/ 2215 w 4806"/>
                  <a:gd name="T77" fmla="*/ 877 h 1207"/>
                  <a:gd name="T78" fmla="*/ 2629 w 4806"/>
                  <a:gd name="T79" fmla="*/ 877 h 1207"/>
                  <a:gd name="T80" fmla="*/ 3057 w 4806"/>
                  <a:gd name="T81" fmla="*/ 883 h 1207"/>
                  <a:gd name="T82" fmla="*/ 3480 w 4806"/>
                  <a:gd name="T83" fmla="*/ 898 h 1207"/>
                  <a:gd name="T84" fmla="*/ 3877 w 4806"/>
                  <a:gd name="T85" fmla="*/ 925 h 1207"/>
                  <a:gd name="T86" fmla="*/ 4229 w 4806"/>
                  <a:gd name="T87" fmla="*/ 964 h 1207"/>
                  <a:gd name="T88" fmla="*/ 4514 w 4806"/>
                  <a:gd name="T89" fmla="*/ 1020 h 1207"/>
                  <a:gd name="T90" fmla="*/ 4713 w 4806"/>
                  <a:gd name="T91" fmla="*/ 1094 h 1207"/>
                  <a:gd name="T92" fmla="*/ 4805 w 4806"/>
                  <a:gd name="T93" fmla="*/ 1189 h 1207"/>
                  <a:gd name="T94" fmla="*/ 4801 w 4806"/>
                  <a:gd name="T95" fmla="*/ 1203 h 1207"/>
                  <a:gd name="T96" fmla="*/ 4792 w 4806"/>
                  <a:gd name="T9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06" h="1207">
                    <a:moveTo>
                      <a:pt x="4792" y="1207"/>
                    </a:moveTo>
                    <a:lnTo>
                      <a:pt x="4788" y="1206"/>
                    </a:lnTo>
                    <a:lnTo>
                      <a:pt x="4784" y="1203"/>
                    </a:lnTo>
                    <a:lnTo>
                      <a:pt x="4781" y="1201"/>
                    </a:lnTo>
                    <a:lnTo>
                      <a:pt x="4779" y="1197"/>
                    </a:lnTo>
                    <a:lnTo>
                      <a:pt x="4769" y="1175"/>
                    </a:lnTo>
                    <a:lnTo>
                      <a:pt x="4753" y="1154"/>
                    </a:lnTo>
                    <a:lnTo>
                      <a:pt x="4730" y="1134"/>
                    </a:lnTo>
                    <a:lnTo>
                      <a:pt x="4701" y="1115"/>
                    </a:lnTo>
                    <a:lnTo>
                      <a:pt x="4667" y="1096"/>
                    </a:lnTo>
                    <a:lnTo>
                      <a:pt x="4625" y="1078"/>
                    </a:lnTo>
                    <a:lnTo>
                      <a:pt x="4577" y="1062"/>
                    </a:lnTo>
                    <a:lnTo>
                      <a:pt x="4523" y="1046"/>
                    </a:lnTo>
                    <a:lnTo>
                      <a:pt x="4463" y="1031"/>
                    </a:lnTo>
                    <a:lnTo>
                      <a:pt x="4396" y="1017"/>
                    </a:lnTo>
                    <a:lnTo>
                      <a:pt x="4322" y="1004"/>
                    </a:lnTo>
                    <a:lnTo>
                      <a:pt x="4242" y="991"/>
                    </a:lnTo>
                    <a:lnTo>
                      <a:pt x="4157" y="979"/>
                    </a:lnTo>
                    <a:lnTo>
                      <a:pt x="4065" y="968"/>
                    </a:lnTo>
                    <a:lnTo>
                      <a:pt x="3967" y="958"/>
                    </a:lnTo>
                    <a:lnTo>
                      <a:pt x="3862" y="950"/>
                    </a:lnTo>
                    <a:lnTo>
                      <a:pt x="3751" y="941"/>
                    </a:lnTo>
                    <a:lnTo>
                      <a:pt x="3634" y="933"/>
                    </a:lnTo>
                    <a:lnTo>
                      <a:pt x="3511" y="927"/>
                    </a:lnTo>
                    <a:lnTo>
                      <a:pt x="3382" y="922"/>
                    </a:lnTo>
                    <a:lnTo>
                      <a:pt x="3246" y="916"/>
                    </a:lnTo>
                    <a:lnTo>
                      <a:pt x="3103" y="913"/>
                    </a:lnTo>
                    <a:lnTo>
                      <a:pt x="2955" y="910"/>
                    </a:lnTo>
                    <a:lnTo>
                      <a:pt x="2801" y="908"/>
                    </a:lnTo>
                    <a:lnTo>
                      <a:pt x="2640" y="905"/>
                    </a:lnTo>
                    <a:lnTo>
                      <a:pt x="2472" y="905"/>
                    </a:lnTo>
                    <a:lnTo>
                      <a:pt x="2300" y="905"/>
                    </a:lnTo>
                    <a:lnTo>
                      <a:pt x="2120" y="907"/>
                    </a:lnTo>
                    <a:lnTo>
                      <a:pt x="1935" y="909"/>
                    </a:lnTo>
                    <a:lnTo>
                      <a:pt x="1742" y="912"/>
                    </a:lnTo>
                    <a:lnTo>
                      <a:pt x="1545" y="915"/>
                    </a:lnTo>
                    <a:lnTo>
                      <a:pt x="1341" y="919"/>
                    </a:lnTo>
                    <a:lnTo>
                      <a:pt x="1224" y="923"/>
                    </a:lnTo>
                    <a:lnTo>
                      <a:pt x="1216" y="923"/>
                    </a:lnTo>
                    <a:lnTo>
                      <a:pt x="1207" y="923"/>
                    </a:lnTo>
                    <a:lnTo>
                      <a:pt x="1151" y="921"/>
                    </a:lnTo>
                    <a:lnTo>
                      <a:pt x="1095" y="915"/>
                    </a:lnTo>
                    <a:lnTo>
                      <a:pt x="1040" y="905"/>
                    </a:lnTo>
                    <a:lnTo>
                      <a:pt x="986" y="894"/>
                    </a:lnTo>
                    <a:lnTo>
                      <a:pt x="932" y="877"/>
                    </a:lnTo>
                    <a:lnTo>
                      <a:pt x="878" y="859"/>
                    </a:lnTo>
                    <a:lnTo>
                      <a:pt x="826" y="838"/>
                    </a:lnTo>
                    <a:lnTo>
                      <a:pt x="774" y="815"/>
                    </a:lnTo>
                    <a:lnTo>
                      <a:pt x="723" y="788"/>
                    </a:lnTo>
                    <a:lnTo>
                      <a:pt x="673" y="760"/>
                    </a:lnTo>
                    <a:lnTo>
                      <a:pt x="624" y="729"/>
                    </a:lnTo>
                    <a:lnTo>
                      <a:pt x="576" y="698"/>
                    </a:lnTo>
                    <a:lnTo>
                      <a:pt x="531" y="665"/>
                    </a:lnTo>
                    <a:lnTo>
                      <a:pt x="486" y="630"/>
                    </a:lnTo>
                    <a:lnTo>
                      <a:pt x="442" y="595"/>
                    </a:lnTo>
                    <a:lnTo>
                      <a:pt x="400" y="558"/>
                    </a:lnTo>
                    <a:lnTo>
                      <a:pt x="360" y="521"/>
                    </a:lnTo>
                    <a:lnTo>
                      <a:pt x="321" y="483"/>
                    </a:lnTo>
                    <a:lnTo>
                      <a:pt x="284" y="444"/>
                    </a:lnTo>
                    <a:lnTo>
                      <a:pt x="249" y="407"/>
                    </a:lnTo>
                    <a:lnTo>
                      <a:pt x="216" y="369"/>
                    </a:lnTo>
                    <a:lnTo>
                      <a:pt x="184" y="331"/>
                    </a:lnTo>
                    <a:lnTo>
                      <a:pt x="155" y="293"/>
                    </a:lnTo>
                    <a:lnTo>
                      <a:pt x="128" y="258"/>
                    </a:lnTo>
                    <a:lnTo>
                      <a:pt x="103" y="222"/>
                    </a:lnTo>
                    <a:lnTo>
                      <a:pt x="81" y="188"/>
                    </a:lnTo>
                    <a:lnTo>
                      <a:pt x="61" y="154"/>
                    </a:lnTo>
                    <a:lnTo>
                      <a:pt x="44" y="123"/>
                    </a:lnTo>
                    <a:lnTo>
                      <a:pt x="29" y="93"/>
                    </a:lnTo>
                    <a:lnTo>
                      <a:pt x="16" y="65"/>
                    </a:lnTo>
                    <a:lnTo>
                      <a:pt x="6" y="40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6" y="9"/>
                    </a:lnTo>
                    <a:lnTo>
                      <a:pt x="32" y="29"/>
                    </a:lnTo>
                    <a:lnTo>
                      <a:pt x="41" y="52"/>
                    </a:lnTo>
                    <a:lnTo>
                      <a:pt x="51" y="76"/>
                    </a:lnTo>
                    <a:lnTo>
                      <a:pt x="66" y="103"/>
                    </a:lnTo>
                    <a:lnTo>
                      <a:pt x="82" y="134"/>
                    </a:lnTo>
                    <a:lnTo>
                      <a:pt x="101" y="165"/>
                    </a:lnTo>
                    <a:lnTo>
                      <a:pt x="122" y="197"/>
                    </a:lnTo>
                    <a:lnTo>
                      <a:pt x="145" y="232"/>
                    </a:lnTo>
                    <a:lnTo>
                      <a:pt x="171" y="267"/>
                    </a:lnTo>
                    <a:lnTo>
                      <a:pt x="199" y="304"/>
                    </a:lnTo>
                    <a:lnTo>
                      <a:pt x="230" y="341"/>
                    </a:lnTo>
                    <a:lnTo>
                      <a:pt x="262" y="379"/>
                    </a:lnTo>
                    <a:lnTo>
                      <a:pt x="297" y="418"/>
                    </a:lnTo>
                    <a:lnTo>
                      <a:pt x="332" y="455"/>
                    </a:lnTo>
                    <a:lnTo>
                      <a:pt x="370" y="493"/>
                    </a:lnTo>
                    <a:lnTo>
                      <a:pt x="410" y="531"/>
                    </a:lnTo>
                    <a:lnTo>
                      <a:pt x="451" y="568"/>
                    </a:lnTo>
                    <a:lnTo>
                      <a:pt x="494" y="604"/>
                    </a:lnTo>
                    <a:lnTo>
                      <a:pt x="538" y="639"/>
                    </a:lnTo>
                    <a:lnTo>
                      <a:pt x="585" y="672"/>
                    </a:lnTo>
                    <a:lnTo>
                      <a:pt x="632" y="705"/>
                    </a:lnTo>
                    <a:lnTo>
                      <a:pt x="681" y="736"/>
                    </a:lnTo>
                    <a:lnTo>
                      <a:pt x="731" y="764"/>
                    </a:lnTo>
                    <a:lnTo>
                      <a:pt x="781" y="790"/>
                    </a:lnTo>
                    <a:lnTo>
                      <a:pt x="833" y="815"/>
                    </a:lnTo>
                    <a:lnTo>
                      <a:pt x="887" y="835"/>
                    </a:lnTo>
                    <a:lnTo>
                      <a:pt x="941" y="855"/>
                    </a:lnTo>
                    <a:lnTo>
                      <a:pt x="996" y="870"/>
                    </a:lnTo>
                    <a:lnTo>
                      <a:pt x="1051" y="882"/>
                    </a:lnTo>
                    <a:lnTo>
                      <a:pt x="1109" y="890"/>
                    </a:lnTo>
                    <a:lnTo>
                      <a:pt x="1166" y="895"/>
                    </a:lnTo>
                    <a:lnTo>
                      <a:pt x="1223" y="896"/>
                    </a:lnTo>
                    <a:lnTo>
                      <a:pt x="1340" y="892"/>
                    </a:lnTo>
                    <a:lnTo>
                      <a:pt x="1515" y="888"/>
                    </a:lnTo>
                    <a:lnTo>
                      <a:pt x="1722" y="884"/>
                    </a:lnTo>
                    <a:lnTo>
                      <a:pt x="1957" y="881"/>
                    </a:lnTo>
                    <a:lnTo>
                      <a:pt x="2215" y="877"/>
                    </a:lnTo>
                    <a:lnTo>
                      <a:pt x="2350" y="877"/>
                    </a:lnTo>
                    <a:lnTo>
                      <a:pt x="2489" y="876"/>
                    </a:lnTo>
                    <a:lnTo>
                      <a:pt x="2629" y="877"/>
                    </a:lnTo>
                    <a:lnTo>
                      <a:pt x="2770" y="878"/>
                    </a:lnTo>
                    <a:lnTo>
                      <a:pt x="2914" y="881"/>
                    </a:lnTo>
                    <a:lnTo>
                      <a:pt x="3057" y="883"/>
                    </a:lnTo>
                    <a:lnTo>
                      <a:pt x="3199" y="887"/>
                    </a:lnTo>
                    <a:lnTo>
                      <a:pt x="3341" y="892"/>
                    </a:lnTo>
                    <a:lnTo>
                      <a:pt x="3480" y="898"/>
                    </a:lnTo>
                    <a:lnTo>
                      <a:pt x="3616" y="905"/>
                    </a:lnTo>
                    <a:lnTo>
                      <a:pt x="3749" y="914"/>
                    </a:lnTo>
                    <a:lnTo>
                      <a:pt x="3877" y="925"/>
                    </a:lnTo>
                    <a:lnTo>
                      <a:pt x="4000" y="936"/>
                    </a:lnTo>
                    <a:lnTo>
                      <a:pt x="4118" y="950"/>
                    </a:lnTo>
                    <a:lnTo>
                      <a:pt x="4229" y="964"/>
                    </a:lnTo>
                    <a:lnTo>
                      <a:pt x="4332" y="981"/>
                    </a:lnTo>
                    <a:lnTo>
                      <a:pt x="4428" y="999"/>
                    </a:lnTo>
                    <a:lnTo>
                      <a:pt x="4514" y="1020"/>
                    </a:lnTo>
                    <a:lnTo>
                      <a:pt x="4591" y="1043"/>
                    </a:lnTo>
                    <a:lnTo>
                      <a:pt x="4658" y="1067"/>
                    </a:lnTo>
                    <a:lnTo>
                      <a:pt x="4713" y="1094"/>
                    </a:lnTo>
                    <a:lnTo>
                      <a:pt x="4756" y="1123"/>
                    </a:lnTo>
                    <a:lnTo>
                      <a:pt x="4788" y="1155"/>
                    </a:lnTo>
                    <a:lnTo>
                      <a:pt x="4805" y="1189"/>
                    </a:lnTo>
                    <a:lnTo>
                      <a:pt x="4806" y="1195"/>
                    </a:lnTo>
                    <a:lnTo>
                      <a:pt x="4804" y="1199"/>
                    </a:lnTo>
                    <a:lnTo>
                      <a:pt x="4801" y="1203"/>
                    </a:lnTo>
                    <a:lnTo>
                      <a:pt x="4796" y="1206"/>
                    </a:lnTo>
                    <a:lnTo>
                      <a:pt x="4794" y="1207"/>
                    </a:lnTo>
                    <a:lnTo>
                      <a:pt x="4792" y="1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7" name="Freeform 98"/>
              <p:cNvSpPr>
                <a:spLocks/>
              </p:cNvSpPr>
              <p:nvPr/>
            </p:nvSpPr>
            <p:spPr bwMode="auto">
              <a:xfrm>
                <a:off x="1254" y="2967"/>
                <a:ext cx="1389" cy="377"/>
              </a:xfrm>
              <a:custGeom>
                <a:avLst/>
                <a:gdLst>
                  <a:gd name="T0" fmla="*/ 4100 w 4168"/>
                  <a:gd name="T1" fmla="*/ 1130 h 1132"/>
                  <a:gd name="T2" fmla="*/ 4023 w 4168"/>
                  <a:gd name="T3" fmla="*/ 1122 h 1132"/>
                  <a:gd name="T4" fmla="*/ 3905 w 4168"/>
                  <a:gd name="T5" fmla="*/ 1097 h 1132"/>
                  <a:gd name="T6" fmla="*/ 3737 w 4168"/>
                  <a:gd name="T7" fmla="*/ 1053 h 1132"/>
                  <a:gd name="T8" fmla="*/ 3513 w 4168"/>
                  <a:gd name="T9" fmla="*/ 982 h 1132"/>
                  <a:gd name="T10" fmla="*/ 3286 w 4168"/>
                  <a:gd name="T11" fmla="*/ 904 h 1132"/>
                  <a:gd name="T12" fmla="*/ 3155 w 4168"/>
                  <a:gd name="T13" fmla="*/ 867 h 1132"/>
                  <a:gd name="T14" fmla="*/ 3021 w 4168"/>
                  <a:gd name="T15" fmla="*/ 841 h 1132"/>
                  <a:gd name="T16" fmla="*/ 2883 w 4168"/>
                  <a:gd name="T17" fmla="*/ 824 h 1132"/>
                  <a:gd name="T18" fmla="*/ 2742 w 4168"/>
                  <a:gd name="T19" fmla="*/ 815 h 1132"/>
                  <a:gd name="T20" fmla="*/ 2596 w 4168"/>
                  <a:gd name="T21" fmla="*/ 814 h 1132"/>
                  <a:gd name="T22" fmla="*/ 2446 w 4168"/>
                  <a:gd name="T23" fmla="*/ 818 h 1132"/>
                  <a:gd name="T24" fmla="*/ 2187 w 4168"/>
                  <a:gd name="T25" fmla="*/ 838 h 1132"/>
                  <a:gd name="T26" fmla="*/ 1862 w 4168"/>
                  <a:gd name="T27" fmla="*/ 872 h 1132"/>
                  <a:gd name="T28" fmla="*/ 1577 w 4168"/>
                  <a:gd name="T29" fmla="*/ 905 h 1132"/>
                  <a:gd name="T30" fmla="*/ 1313 w 4168"/>
                  <a:gd name="T31" fmla="*/ 933 h 1132"/>
                  <a:gd name="T32" fmla="*/ 1042 w 4168"/>
                  <a:gd name="T33" fmla="*/ 955 h 1132"/>
                  <a:gd name="T34" fmla="*/ 821 w 4168"/>
                  <a:gd name="T35" fmla="*/ 945 h 1132"/>
                  <a:gd name="T36" fmla="*/ 631 w 4168"/>
                  <a:gd name="T37" fmla="*/ 890 h 1132"/>
                  <a:gd name="T38" fmla="*/ 471 w 4168"/>
                  <a:gd name="T39" fmla="*/ 800 h 1132"/>
                  <a:gd name="T40" fmla="*/ 340 w 4168"/>
                  <a:gd name="T41" fmla="*/ 686 h 1132"/>
                  <a:gd name="T42" fmla="*/ 233 w 4168"/>
                  <a:gd name="T43" fmla="*/ 555 h 1132"/>
                  <a:gd name="T44" fmla="*/ 150 w 4168"/>
                  <a:gd name="T45" fmla="*/ 420 h 1132"/>
                  <a:gd name="T46" fmla="*/ 87 w 4168"/>
                  <a:gd name="T47" fmla="*/ 290 h 1132"/>
                  <a:gd name="T48" fmla="*/ 44 w 4168"/>
                  <a:gd name="T49" fmla="*/ 175 h 1132"/>
                  <a:gd name="T50" fmla="*/ 16 w 4168"/>
                  <a:gd name="T51" fmla="*/ 84 h 1132"/>
                  <a:gd name="T52" fmla="*/ 0 w 4168"/>
                  <a:gd name="T53" fmla="*/ 16 h 1132"/>
                  <a:gd name="T54" fmla="*/ 5 w 4168"/>
                  <a:gd name="T55" fmla="*/ 2 h 1132"/>
                  <a:gd name="T56" fmla="*/ 21 w 4168"/>
                  <a:gd name="T57" fmla="*/ 2 h 1132"/>
                  <a:gd name="T58" fmla="*/ 29 w 4168"/>
                  <a:gd name="T59" fmla="*/ 24 h 1132"/>
                  <a:gd name="T60" fmla="*/ 50 w 4168"/>
                  <a:gd name="T61" fmla="*/ 104 h 1132"/>
                  <a:gd name="T62" fmla="*/ 82 w 4168"/>
                  <a:gd name="T63" fmla="*/ 202 h 1132"/>
                  <a:gd name="T64" fmla="*/ 131 w 4168"/>
                  <a:gd name="T65" fmla="*/ 320 h 1132"/>
                  <a:gd name="T66" fmla="*/ 198 w 4168"/>
                  <a:gd name="T67" fmla="*/ 450 h 1132"/>
                  <a:gd name="T68" fmla="*/ 286 w 4168"/>
                  <a:gd name="T69" fmla="*/ 581 h 1132"/>
                  <a:gd name="T70" fmla="*/ 397 w 4168"/>
                  <a:gd name="T71" fmla="*/ 704 h 1132"/>
                  <a:gd name="T72" fmla="*/ 534 w 4168"/>
                  <a:gd name="T73" fmla="*/ 810 h 1132"/>
                  <a:gd name="T74" fmla="*/ 699 w 4168"/>
                  <a:gd name="T75" fmla="*/ 887 h 1132"/>
                  <a:gd name="T76" fmla="*/ 893 w 4168"/>
                  <a:gd name="T77" fmla="*/ 927 h 1132"/>
                  <a:gd name="T78" fmla="*/ 1132 w 4168"/>
                  <a:gd name="T79" fmla="*/ 921 h 1132"/>
                  <a:gd name="T80" fmla="*/ 1399 w 4168"/>
                  <a:gd name="T81" fmla="*/ 897 h 1132"/>
                  <a:gd name="T82" fmla="*/ 1661 w 4168"/>
                  <a:gd name="T83" fmla="*/ 868 h 1132"/>
                  <a:gd name="T84" fmla="*/ 1970 w 4168"/>
                  <a:gd name="T85" fmla="*/ 832 h 1132"/>
                  <a:gd name="T86" fmla="*/ 2292 w 4168"/>
                  <a:gd name="T87" fmla="*/ 801 h 1132"/>
                  <a:gd name="T88" fmla="*/ 2498 w 4168"/>
                  <a:gd name="T89" fmla="*/ 789 h 1132"/>
                  <a:gd name="T90" fmla="*/ 2647 w 4168"/>
                  <a:gd name="T91" fmla="*/ 787 h 1132"/>
                  <a:gd name="T92" fmla="*/ 2792 w 4168"/>
                  <a:gd name="T93" fmla="*/ 790 h 1132"/>
                  <a:gd name="T94" fmla="*/ 2935 w 4168"/>
                  <a:gd name="T95" fmla="*/ 802 h 1132"/>
                  <a:gd name="T96" fmla="*/ 3072 w 4168"/>
                  <a:gd name="T97" fmla="*/ 822 h 1132"/>
                  <a:gd name="T98" fmla="*/ 3207 w 4168"/>
                  <a:gd name="T99" fmla="*/ 852 h 1132"/>
                  <a:gd name="T100" fmla="*/ 3338 w 4168"/>
                  <a:gd name="T101" fmla="*/ 893 h 1132"/>
                  <a:gd name="T102" fmla="*/ 3658 w 4168"/>
                  <a:gd name="T103" fmla="*/ 1001 h 1132"/>
                  <a:gd name="T104" fmla="*/ 3886 w 4168"/>
                  <a:gd name="T105" fmla="*/ 1066 h 1132"/>
                  <a:gd name="T106" fmla="*/ 4034 w 4168"/>
                  <a:gd name="T107" fmla="*/ 1096 h 1132"/>
                  <a:gd name="T108" fmla="*/ 4117 w 4168"/>
                  <a:gd name="T109" fmla="*/ 1104 h 1132"/>
                  <a:gd name="T110" fmla="*/ 4150 w 4168"/>
                  <a:gd name="T111" fmla="*/ 1104 h 1132"/>
                  <a:gd name="T112" fmla="*/ 4162 w 4168"/>
                  <a:gd name="T113" fmla="*/ 1105 h 1132"/>
                  <a:gd name="T114" fmla="*/ 4168 w 4168"/>
                  <a:gd name="T115" fmla="*/ 1120 h 1132"/>
                  <a:gd name="T116" fmla="*/ 4157 w 4168"/>
                  <a:gd name="T117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8" h="1132">
                    <a:moveTo>
                      <a:pt x="4131" y="1132"/>
                    </a:moveTo>
                    <a:lnTo>
                      <a:pt x="4117" y="1131"/>
                    </a:lnTo>
                    <a:lnTo>
                      <a:pt x="4100" y="1130"/>
                    </a:lnTo>
                    <a:lnTo>
                      <a:pt x="4078" y="1129"/>
                    </a:lnTo>
                    <a:lnTo>
                      <a:pt x="4054" y="1126"/>
                    </a:lnTo>
                    <a:lnTo>
                      <a:pt x="4023" y="1122"/>
                    </a:lnTo>
                    <a:lnTo>
                      <a:pt x="3989" y="1115"/>
                    </a:lnTo>
                    <a:lnTo>
                      <a:pt x="3950" y="1108"/>
                    </a:lnTo>
                    <a:lnTo>
                      <a:pt x="3905" y="1097"/>
                    </a:lnTo>
                    <a:lnTo>
                      <a:pt x="3855" y="1085"/>
                    </a:lnTo>
                    <a:lnTo>
                      <a:pt x="3799" y="1071"/>
                    </a:lnTo>
                    <a:lnTo>
                      <a:pt x="3737" y="1053"/>
                    </a:lnTo>
                    <a:lnTo>
                      <a:pt x="3669" y="1033"/>
                    </a:lnTo>
                    <a:lnTo>
                      <a:pt x="3595" y="1009"/>
                    </a:lnTo>
                    <a:lnTo>
                      <a:pt x="3513" y="982"/>
                    </a:lnTo>
                    <a:lnTo>
                      <a:pt x="3424" y="952"/>
                    </a:lnTo>
                    <a:lnTo>
                      <a:pt x="3328" y="918"/>
                    </a:lnTo>
                    <a:lnTo>
                      <a:pt x="3286" y="904"/>
                    </a:lnTo>
                    <a:lnTo>
                      <a:pt x="3243" y="890"/>
                    </a:lnTo>
                    <a:lnTo>
                      <a:pt x="3199" y="878"/>
                    </a:lnTo>
                    <a:lnTo>
                      <a:pt x="3155" y="867"/>
                    </a:lnTo>
                    <a:lnTo>
                      <a:pt x="3111" y="857"/>
                    </a:lnTo>
                    <a:lnTo>
                      <a:pt x="3067" y="849"/>
                    </a:lnTo>
                    <a:lnTo>
                      <a:pt x="3021" y="841"/>
                    </a:lnTo>
                    <a:lnTo>
                      <a:pt x="2976" y="835"/>
                    </a:lnTo>
                    <a:lnTo>
                      <a:pt x="2930" y="828"/>
                    </a:lnTo>
                    <a:lnTo>
                      <a:pt x="2883" y="824"/>
                    </a:lnTo>
                    <a:lnTo>
                      <a:pt x="2837" y="820"/>
                    </a:lnTo>
                    <a:lnTo>
                      <a:pt x="2789" y="817"/>
                    </a:lnTo>
                    <a:lnTo>
                      <a:pt x="2742" y="815"/>
                    </a:lnTo>
                    <a:lnTo>
                      <a:pt x="2693" y="814"/>
                    </a:lnTo>
                    <a:lnTo>
                      <a:pt x="2644" y="814"/>
                    </a:lnTo>
                    <a:lnTo>
                      <a:pt x="2596" y="814"/>
                    </a:lnTo>
                    <a:lnTo>
                      <a:pt x="2546" y="815"/>
                    </a:lnTo>
                    <a:lnTo>
                      <a:pt x="2497" y="816"/>
                    </a:lnTo>
                    <a:lnTo>
                      <a:pt x="2446" y="818"/>
                    </a:lnTo>
                    <a:lnTo>
                      <a:pt x="2395" y="822"/>
                    </a:lnTo>
                    <a:lnTo>
                      <a:pt x="2292" y="829"/>
                    </a:lnTo>
                    <a:lnTo>
                      <a:pt x="2187" y="838"/>
                    </a:lnTo>
                    <a:lnTo>
                      <a:pt x="2081" y="847"/>
                    </a:lnTo>
                    <a:lnTo>
                      <a:pt x="1972" y="859"/>
                    </a:lnTo>
                    <a:lnTo>
                      <a:pt x="1862" y="872"/>
                    </a:lnTo>
                    <a:lnTo>
                      <a:pt x="1749" y="885"/>
                    </a:lnTo>
                    <a:lnTo>
                      <a:pt x="1663" y="895"/>
                    </a:lnTo>
                    <a:lnTo>
                      <a:pt x="1577" y="905"/>
                    </a:lnTo>
                    <a:lnTo>
                      <a:pt x="1490" y="914"/>
                    </a:lnTo>
                    <a:lnTo>
                      <a:pt x="1402" y="924"/>
                    </a:lnTo>
                    <a:lnTo>
                      <a:pt x="1313" y="933"/>
                    </a:lnTo>
                    <a:lnTo>
                      <a:pt x="1223" y="940"/>
                    </a:lnTo>
                    <a:lnTo>
                      <a:pt x="1134" y="948"/>
                    </a:lnTo>
                    <a:lnTo>
                      <a:pt x="1042" y="955"/>
                    </a:lnTo>
                    <a:lnTo>
                      <a:pt x="964" y="958"/>
                    </a:lnTo>
                    <a:lnTo>
                      <a:pt x="891" y="953"/>
                    </a:lnTo>
                    <a:lnTo>
                      <a:pt x="821" y="945"/>
                    </a:lnTo>
                    <a:lnTo>
                      <a:pt x="754" y="932"/>
                    </a:lnTo>
                    <a:lnTo>
                      <a:pt x="690" y="912"/>
                    </a:lnTo>
                    <a:lnTo>
                      <a:pt x="631" y="890"/>
                    </a:lnTo>
                    <a:lnTo>
                      <a:pt x="574" y="864"/>
                    </a:lnTo>
                    <a:lnTo>
                      <a:pt x="522" y="833"/>
                    </a:lnTo>
                    <a:lnTo>
                      <a:pt x="471" y="800"/>
                    </a:lnTo>
                    <a:lnTo>
                      <a:pt x="424" y="764"/>
                    </a:lnTo>
                    <a:lnTo>
                      <a:pt x="380" y="725"/>
                    </a:lnTo>
                    <a:lnTo>
                      <a:pt x="340" y="686"/>
                    </a:lnTo>
                    <a:lnTo>
                      <a:pt x="301" y="643"/>
                    </a:lnTo>
                    <a:lnTo>
                      <a:pt x="266" y="599"/>
                    </a:lnTo>
                    <a:lnTo>
                      <a:pt x="233" y="555"/>
                    </a:lnTo>
                    <a:lnTo>
                      <a:pt x="203" y="511"/>
                    </a:lnTo>
                    <a:lnTo>
                      <a:pt x="176" y="465"/>
                    </a:lnTo>
                    <a:lnTo>
                      <a:pt x="150" y="420"/>
                    </a:lnTo>
                    <a:lnTo>
                      <a:pt x="127" y="376"/>
                    </a:lnTo>
                    <a:lnTo>
                      <a:pt x="107" y="333"/>
                    </a:lnTo>
                    <a:lnTo>
                      <a:pt x="87" y="290"/>
                    </a:lnTo>
                    <a:lnTo>
                      <a:pt x="71" y="249"/>
                    </a:lnTo>
                    <a:lnTo>
                      <a:pt x="57" y="211"/>
                    </a:lnTo>
                    <a:lnTo>
                      <a:pt x="44" y="175"/>
                    </a:lnTo>
                    <a:lnTo>
                      <a:pt x="33" y="141"/>
                    </a:lnTo>
                    <a:lnTo>
                      <a:pt x="24" y="111"/>
                    </a:lnTo>
                    <a:lnTo>
                      <a:pt x="16" y="84"/>
                    </a:lnTo>
                    <a:lnTo>
                      <a:pt x="11" y="62"/>
                    </a:lnTo>
                    <a:lnTo>
                      <a:pt x="2" y="2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5"/>
                    </a:lnTo>
                    <a:lnTo>
                      <a:pt x="27" y="11"/>
                    </a:lnTo>
                    <a:lnTo>
                      <a:pt x="29" y="24"/>
                    </a:lnTo>
                    <a:lnTo>
                      <a:pt x="37" y="55"/>
                    </a:lnTo>
                    <a:lnTo>
                      <a:pt x="43" y="78"/>
                    </a:lnTo>
                    <a:lnTo>
                      <a:pt x="50" y="104"/>
                    </a:lnTo>
                    <a:lnTo>
                      <a:pt x="59" y="134"/>
                    </a:lnTo>
                    <a:lnTo>
                      <a:pt x="70" y="166"/>
                    </a:lnTo>
                    <a:lnTo>
                      <a:pt x="82" y="202"/>
                    </a:lnTo>
                    <a:lnTo>
                      <a:pt x="96" y="239"/>
                    </a:lnTo>
                    <a:lnTo>
                      <a:pt x="112" y="279"/>
                    </a:lnTo>
                    <a:lnTo>
                      <a:pt x="131" y="320"/>
                    </a:lnTo>
                    <a:lnTo>
                      <a:pt x="151" y="363"/>
                    </a:lnTo>
                    <a:lnTo>
                      <a:pt x="174" y="406"/>
                    </a:lnTo>
                    <a:lnTo>
                      <a:pt x="198" y="450"/>
                    </a:lnTo>
                    <a:lnTo>
                      <a:pt x="225" y="494"/>
                    </a:lnTo>
                    <a:lnTo>
                      <a:pt x="255" y="538"/>
                    </a:lnTo>
                    <a:lnTo>
                      <a:pt x="286" y="581"/>
                    </a:lnTo>
                    <a:lnTo>
                      <a:pt x="321" y="624"/>
                    </a:lnTo>
                    <a:lnTo>
                      <a:pt x="357" y="665"/>
                    </a:lnTo>
                    <a:lnTo>
                      <a:pt x="397" y="704"/>
                    </a:lnTo>
                    <a:lnTo>
                      <a:pt x="441" y="742"/>
                    </a:lnTo>
                    <a:lnTo>
                      <a:pt x="486" y="777"/>
                    </a:lnTo>
                    <a:lnTo>
                      <a:pt x="534" y="810"/>
                    </a:lnTo>
                    <a:lnTo>
                      <a:pt x="586" y="839"/>
                    </a:lnTo>
                    <a:lnTo>
                      <a:pt x="640" y="865"/>
                    </a:lnTo>
                    <a:lnTo>
                      <a:pt x="699" y="887"/>
                    </a:lnTo>
                    <a:lnTo>
                      <a:pt x="760" y="905"/>
                    </a:lnTo>
                    <a:lnTo>
                      <a:pt x="825" y="919"/>
                    </a:lnTo>
                    <a:lnTo>
                      <a:pt x="893" y="927"/>
                    </a:lnTo>
                    <a:lnTo>
                      <a:pt x="965" y="931"/>
                    </a:lnTo>
                    <a:lnTo>
                      <a:pt x="1040" y="928"/>
                    </a:lnTo>
                    <a:lnTo>
                      <a:pt x="1132" y="921"/>
                    </a:lnTo>
                    <a:lnTo>
                      <a:pt x="1221" y="914"/>
                    </a:lnTo>
                    <a:lnTo>
                      <a:pt x="1311" y="906"/>
                    </a:lnTo>
                    <a:lnTo>
                      <a:pt x="1399" y="897"/>
                    </a:lnTo>
                    <a:lnTo>
                      <a:pt x="1487" y="887"/>
                    </a:lnTo>
                    <a:lnTo>
                      <a:pt x="1574" y="878"/>
                    </a:lnTo>
                    <a:lnTo>
                      <a:pt x="1661" y="868"/>
                    </a:lnTo>
                    <a:lnTo>
                      <a:pt x="1746" y="858"/>
                    </a:lnTo>
                    <a:lnTo>
                      <a:pt x="1858" y="845"/>
                    </a:lnTo>
                    <a:lnTo>
                      <a:pt x="1970" y="832"/>
                    </a:lnTo>
                    <a:lnTo>
                      <a:pt x="2079" y="820"/>
                    </a:lnTo>
                    <a:lnTo>
                      <a:pt x="2187" y="811"/>
                    </a:lnTo>
                    <a:lnTo>
                      <a:pt x="2292" y="801"/>
                    </a:lnTo>
                    <a:lnTo>
                      <a:pt x="2396" y="795"/>
                    </a:lnTo>
                    <a:lnTo>
                      <a:pt x="2447" y="791"/>
                    </a:lnTo>
                    <a:lnTo>
                      <a:pt x="2498" y="789"/>
                    </a:lnTo>
                    <a:lnTo>
                      <a:pt x="2548" y="788"/>
                    </a:lnTo>
                    <a:lnTo>
                      <a:pt x="2598" y="787"/>
                    </a:lnTo>
                    <a:lnTo>
                      <a:pt x="2647" y="787"/>
                    </a:lnTo>
                    <a:lnTo>
                      <a:pt x="2696" y="787"/>
                    </a:lnTo>
                    <a:lnTo>
                      <a:pt x="2745" y="788"/>
                    </a:lnTo>
                    <a:lnTo>
                      <a:pt x="2792" y="790"/>
                    </a:lnTo>
                    <a:lnTo>
                      <a:pt x="2840" y="793"/>
                    </a:lnTo>
                    <a:lnTo>
                      <a:pt x="2887" y="797"/>
                    </a:lnTo>
                    <a:lnTo>
                      <a:pt x="2935" y="802"/>
                    </a:lnTo>
                    <a:lnTo>
                      <a:pt x="2981" y="808"/>
                    </a:lnTo>
                    <a:lnTo>
                      <a:pt x="3027" y="814"/>
                    </a:lnTo>
                    <a:lnTo>
                      <a:pt x="3072" y="822"/>
                    </a:lnTo>
                    <a:lnTo>
                      <a:pt x="3117" y="831"/>
                    </a:lnTo>
                    <a:lnTo>
                      <a:pt x="3163" y="841"/>
                    </a:lnTo>
                    <a:lnTo>
                      <a:pt x="3207" y="852"/>
                    </a:lnTo>
                    <a:lnTo>
                      <a:pt x="3250" y="865"/>
                    </a:lnTo>
                    <a:lnTo>
                      <a:pt x="3294" y="878"/>
                    </a:lnTo>
                    <a:lnTo>
                      <a:pt x="3338" y="893"/>
                    </a:lnTo>
                    <a:lnTo>
                      <a:pt x="3455" y="935"/>
                    </a:lnTo>
                    <a:lnTo>
                      <a:pt x="3562" y="971"/>
                    </a:lnTo>
                    <a:lnTo>
                      <a:pt x="3658" y="1001"/>
                    </a:lnTo>
                    <a:lnTo>
                      <a:pt x="3744" y="1027"/>
                    </a:lnTo>
                    <a:lnTo>
                      <a:pt x="3819" y="1048"/>
                    </a:lnTo>
                    <a:lnTo>
                      <a:pt x="3886" y="1066"/>
                    </a:lnTo>
                    <a:lnTo>
                      <a:pt x="3943" y="1078"/>
                    </a:lnTo>
                    <a:lnTo>
                      <a:pt x="3992" y="1088"/>
                    </a:lnTo>
                    <a:lnTo>
                      <a:pt x="4034" y="1096"/>
                    </a:lnTo>
                    <a:lnTo>
                      <a:pt x="4069" y="1100"/>
                    </a:lnTo>
                    <a:lnTo>
                      <a:pt x="4096" y="1103"/>
                    </a:lnTo>
                    <a:lnTo>
                      <a:pt x="4117" y="1104"/>
                    </a:lnTo>
                    <a:lnTo>
                      <a:pt x="4132" y="1105"/>
                    </a:lnTo>
                    <a:lnTo>
                      <a:pt x="4143" y="1104"/>
                    </a:lnTo>
                    <a:lnTo>
                      <a:pt x="4150" y="1104"/>
                    </a:lnTo>
                    <a:lnTo>
                      <a:pt x="4152" y="1104"/>
                    </a:lnTo>
                    <a:lnTo>
                      <a:pt x="4157" y="1104"/>
                    </a:lnTo>
                    <a:lnTo>
                      <a:pt x="4162" y="1105"/>
                    </a:lnTo>
                    <a:lnTo>
                      <a:pt x="4166" y="1110"/>
                    </a:lnTo>
                    <a:lnTo>
                      <a:pt x="4168" y="1114"/>
                    </a:lnTo>
                    <a:lnTo>
                      <a:pt x="4168" y="1120"/>
                    </a:lnTo>
                    <a:lnTo>
                      <a:pt x="4166" y="1125"/>
                    </a:lnTo>
                    <a:lnTo>
                      <a:pt x="4163" y="1128"/>
                    </a:lnTo>
                    <a:lnTo>
                      <a:pt x="4157" y="1130"/>
                    </a:lnTo>
                    <a:lnTo>
                      <a:pt x="4151" y="1131"/>
                    </a:lnTo>
                    <a:lnTo>
                      <a:pt x="4131" y="1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8" name="Freeform 99"/>
              <p:cNvSpPr>
                <a:spLocks/>
              </p:cNvSpPr>
              <p:nvPr/>
            </p:nvSpPr>
            <p:spPr bwMode="auto">
              <a:xfrm>
                <a:off x="708" y="3416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30 w 1455"/>
                  <a:gd name="T3" fmla="*/ 1784 h 1790"/>
                  <a:gd name="T4" fmla="*/ 1427 w 1455"/>
                  <a:gd name="T5" fmla="*/ 1772 h 1790"/>
                  <a:gd name="T6" fmla="*/ 1420 w 1455"/>
                  <a:gd name="T7" fmla="*/ 1724 h 1790"/>
                  <a:gd name="T8" fmla="*/ 1405 w 1455"/>
                  <a:gd name="T9" fmla="*/ 1640 h 1790"/>
                  <a:gd name="T10" fmla="*/ 1380 w 1455"/>
                  <a:gd name="T11" fmla="*/ 1524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7 w 1455"/>
                  <a:gd name="T25" fmla="*/ 865 h 1790"/>
                  <a:gd name="T26" fmla="*/ 1087 w 1455"/>
                  <a:gd name="T27" fmla="*/ 736 h 1790"/>
                  <a:gd name="T28" fmla="*/ 989 w 1455"/>
                  <a:gd name="T29" fmla="*/ 580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7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7 w 1455"/>
                  <a:gd name="T47" fmla="*/ 28 h 1790"/>
                  <a:gd name="T48" fmla="*/ 149 w 1455"/>
                  <a:gd name="T49" fmla="*/ 26 h 1790"/>
                  <a:gd name="T50" fmla="*/ 100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0 h 1790"/>
                  <a:gd name="T62" fmla="*/ 4 w 1455"/>
                  <a:gd name="T63" fmla="*/ 22 h 1790"/>
                  <a:gd name="T64" fmla="*/ 17 w 1455"/>
                  <a:gd name="T65" fmla="*/ 16 h 1790"/>
                  <a:gd name="T66" fmla="*/ 55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2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1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9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40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3 w 1455"/>
                  <a:gd name="T115" fmla="*/ 1768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2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30" y="1784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20" y="1724"/>
                    </a:lnTo>
                    <a:lnTo>
                      <a:pt x="1414" y="1686"/>
                    </a:lnTo>
                    <a:lnTo>
                      <a:pt x="1405" y="1640"/>
                    </a:lnTo>
                    <a:lnTo>
                      <a:pt x="1393" y="1586"/>
                    </a:lnTo>
                    <a:lnTo>
                      <a:pt x="1380" y="1524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5" y="1152"/>
                    </a:lnTo>
                    <a:lnTo>
                      <a:pt x="1260" y="1111"/>
                    </a:lnTo>
                    <a:lnTo>
                      <a:pt x="1245" y="1070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6" y="905"/>
                    </a:lnTo>
                    <a:lnTo>
                      <a:pt x="1157" y="865"/>
                    </a:lnTo>
                    <a:lnTo>
                      <a:pt x="1136" y="825"/>
                    </a:lnTo>
                    <a:lnTo>
                      <a:pt x="1087" y="736"/>
                    </a:lnTo>
                    <a:lnTo>
                      <a:pt x="1039" y="654"/>
                    </a:lnTo>
                    <a:lnTo>
                      <a:pt x="989" y="580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7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7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0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8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0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10" y="19"/>
                    </a:lnTo>
                    <a:lnTo>
                      <a:pt x="17" y="16"/>
                    </a:lnTo>
                    <a:lnTo>
                      <a:pt x="39" y="11"/>
                    </a:lnTo>
                    <a:lnTo>
                      <a:pt x="55" y="8"/>
                    </a:lnTo>
                    <a:lnTo>
                      <a:pt x="73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2"/>
                    </a:lnTo>
                    <a:lnTo>
                      <a:pt x="238" y="6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40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1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9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9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4"/>
                    </a:lnTo>
                    <a:lnTo>
                      <a:pt x="1340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3" y="1768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2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2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49" name="Freeform 100"/>
              <p:cNvSpPr>
                <a:spLocks/>
              </p:cNvSpPr>
              <p:nvPr/>
            </p:nvSpPr>
            <p:spPr bwMode="auto">
              <a:xfrm>
                <a:off x="361" y="3061"/>
                <a:ext cx="1739" cy="1259"/>
              </a:xfrm>
              <a:custGeom>
                <a:avLst/>
                <a:gdLst>
                  <a:gd name="T0" fmla="*/ 143 w 5215"/>
                  <a:gd name="T1" fmla="*/ 3596 h 3777"/>
                  <a:gd name="T2" fmla="*/ 426 w 5215"/>
                  <a:gd name="T3" fmla="*/ 3223 h 3777"/>
                  <a:gd name="T4" fmla="*/ 754 w 5215"/>
                  <a:gd name="T5" fmla="*/ 2771 h 3777"/>
                  <a:gd name="T6" fmla="*/ 922 w 5215"/>
                  <a:gd name="T7" fmla="*/ 2528 h 3777"/>
                  <a:gd name="T8" fmla="*/ 1086 w 5215"/>
                  <a:gd name="T9" fmla="*/ 2282 h 3777"/>
                  <a:gd name="T10" fmla="*/ 1241 w 5215"/>
                  <a:gd name="T11" fmla="*/ 2037 h 3777"/>
                  <a:gd name="T12" fmla="*/ 1380 w 5215"/>
                  <a:gd name="T13" fmla="*/ 1799 h 3777"/>
                  <a:gd name="T14" fmla="*/ 1499 w 5215"/>
                  <a:gd name="T15" fmla="*/ 1574 h 3777"/>
                  <a:gd name="T16" fmla="*/ 1636 w 5215"/>
                  <a:gd name="T17" fmla="*/ 1299 h 3777"/>
                  <a:gd name="T18" fmla="*/ 1795 w 5215"/>
                  <a:gd name="T19" fmla="*/ 1034 h 3777"/>
                  <a:gd name="T20" fmla="*/ 1956 w 5215"/>
                  <a:gd name="T21" fmla="*/ 817 h 3777"/>
                  <a:gd name="T22" fmla="*/ 2118 w 5215"/>
                  <a:gd name="T23" fmla="*/ 641 h 3777"/>
                  <a:gd name="T24" fmla="*/ 2275 w 5215"/>
                  <a:gd name="T25" fmla="*/ 503 h 3777"/>
                  <a:gd name="T26" fmla="*/ 2426 w 5215"/>
                  <a:gd name="T27" fmla="*/ 398 h 3777"/>
                  <a:gd name="T28" fmla="*/ 2568 w 5215"/>
                  <a:gd name="T29" fmla="*/ 322 h 3777"/>
                  <a:gd name="T30" fmla="*/ 2696 w 5215"/>
                  <a:gd name="T31" fmla="*/ 270 h 3777"/>
                  <a:gd name="T32" fmla="*/ 2808 w 5215"/>
                  <a:gd name="T33" fmla="*/ 236 h 3777"/>
                  <a:gd name="T34" fmla="*/ 2899 w 5215"/>
                  <a:gd name="T35" fmla="*/ 219 h 3777"/>
                  <a:gd name="T36" fmla="*/ 2969 w 5215"/>
                  <a:gd name="T37" fmla="*/ 211 h 3777"/>
                  <a:gd name="T38" fmla="*/ 3321 w 5215"/>
                  <a:gd name="T39" fmla="*/ 183 h 3777"/>
                  <a:gd name="T40" fmla="*/ 3844 w 5215"/>
                  <a:gd name="T41" fmla="*/ 135 h 3777"/>
                  <a:gd name="T42" fmla="*/ 4413 w 5215"/>
                  <a:gd name="T43" fmla="*/ 80 h 3777"/>
                  <a:gd name="T44" fmla="*/ 4899 w 5215"/>
                  <a:gd name="T45" fmla="*/ 30 h 3777"/>
                  <a:gd name="T46" fmla="*/ 5176 w 5215"/>
                  <a:gd name="T47" fmla="*/ 2 h 3777"/>
                  <a:gd name="T48" fmla="*/ 5209 w 5215"/>
                  <a:gd name="T49" fmla="*/ 3 h 3777"/>
                  <a:gd name="T50" fmla="*/ 5213 w 5215"/>
                  <a:gd name="T51" fmla="*/ 17 h 3777"/>
                  <a:gd name="T52" fmla="*/ 5203 w 5215"/>
                  <a:gd name="T53" fmla="*/ 27 h 3777"/>
                  <a:gd name="T54" fmla="*/ 5023 w 5215"/>
                  <a:gd name="T55" fmla="*/ 45 h 3777"/>
                  <a:gd name="T56" fmla="*/ 4594 w 5215"/>
                  <a:gd name="T57" fmla="*/ 88 h 3777"/>
                  <a:gd name="T58" fmla="*/ 4038 w 5215"/>
                  <a:gd name="T59" fmla="*/ 143 h 3777"/>
                  <a:gd name="T60" fmla="*/ 3485 w 5215"/>
                  <a:gd name="T61" fmla="*/ 196 h 3777"/>
                  <a:gd name="T62" fmla="*/ 3061 w 5215"/>
                  <a:gd name="T63" fmla="*/ 233 h 3777"/>
                  <a:gd name="T64" fmla="*/ 2892 w 5215"/>
                  <a:gd name="T65" fmla="*/ 247 h 3777"/>
                  <a:gd name="T66" fmla="*/ 2769 w 5215"/>
                  <a:gd name="T67" fmla="*/ 274 h 3777"/>
                  <a:gd name="T68" fmla="*/ 2638 w 5215"/>
                  <a:gd name="T69" fmla="*/ 321 h 3777"/>
                  <a:gd name="T70" fmla="*/ 2502 w 5215"/>
                  <a:gd name="T71" fmla="*/ 387 h 3777"/>
                  <a:gd name="T72" fmla="*/ 2364 w 5215"/>
                  <a:gd name="T73" fmla="*/ 475 h 3777"/>
                  <a:gd name="T74" fmla="*/ 2223 w 5215"/>
                  <a:gd name="T75" fmla="*/ 585 h 3777"/>
                  <a:gd name="T76" fmla="*/ 2083 w 5215"/>
                  <a:gd name="T77" fmla="*/ 719 h 3777"/>
                  <a:gd name="T78" fmla="*/ 1945 w 5215"/>
                  <a:gd name="T79" fmla="*/ 879 h 3777"/>
                  <a:gd name="T80" fmla="*/ 1810 w 5215"/>
                  <a:gd name="T81" fmla="*/ 1063 h 3777"/>
                  <a:gd name="T82" fmla="*/ 1680 w 5215"/>
                  <a:gd name="T83" fmla="*/ 1275 h 3777"/>
                  <a:gd name="T84" fmla="*/ 1558 w 5215"/>
                  <a:gd name="T85" fmla="*/ 1514 h 3777"/>
                  <a:gd name="T86" fmla="*/ 1448 w 5215"/>
                  <a:gd name="T87" fmla="*/ 1731 h 3777"/>
                  <a:gd name="T88" fmla="*/ 1318 w 5215"/>
                  <a:gd name="T89" fmla="*/ 1962 h 3777"/>
                  <a:gd name="T90" fmla="*/ 1170 w 5215"/>
                  <a:gd name="T91" fmla="*/ 2203 h 3777"/>
                  <a:gd name="T92" fmla="*/ 1011 w 5215"/>
                  <a:gd name="T93" fmla="*/ 2446 h 3777"/>
                  <a:gd name="T94" fmla="*/ 845 w 5215"/>
                  <a:gd name="T95" fmla="*/ 2689 h 3777"/>
                  <a:gd name="T96" fmla="*/ 569 w 5215"/>
                  <a:gd name="T97" fmla="*/ 3074 h 3777"/>
                  <a:gd name="T98" fmla="*/ 267 w 5215"/>
                  <a:gd name="T99" fmla="*/ 3478 h 3777"/>
                  <a:gd name="T100" fmla="*/ 35 w 5215"/>
                  <a:gd name="T101" fmla="*/ 3777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15" h="3777">
                    <a:moveTo>
                      <a:pt x="0" y="3777"/>
                    </a:moveTo>
                    <a:lnTo>
                      <a:pt x="66" y="3694"/>
                    </a:lnTo>
                    <a:lnTo>
                      <a:pt x="143" y="3596"/>
                    </a:lnTo>
                    <a:lnTo>
                      <a:pt x="229" y="3483"/>
                    </a:lnTo>
                    <a:lnTo>
                      <a:pt x="324" y="3358"/>
                    </a:lnTo>
                    <a:lnTo>
                      <a:pt x="426" y="3223"/>
                    </a:lnTo>
                    <a:lnTo>
                      <a:pt x="532" y="3080"/>
                    </a:lnTo>
                    <a:lnTo>
                      <a:pt x="643" y="2927"/>
                    </a:lnTo>
                    <a:lnTo>
                      <a:pt x="754" y="2771"/>
                    </a:lnTo>
                    <a:lnTo>
                      <a:pt x="811" y="2691"/>
                    </a:lnTo>
                    <a:lnTo>
                      <a:pt x="867" y="2610"/>
                    </a:lnTo>
                    <a:lnTo>
                      <a:pt x="922" y="2528"/>
                    </a:lnTo>
                    <a:lnTo>
                      <a:pt x="978" y="2446"/>
                    </a:lnTo>
                    <a:lnTo>
                      <a:pt x="1032" y="2364"/>
                    </a:lnTo>
                    <a:lnTo>
                      <a:pt x="1086" y="2282"/>
                    </a:lnTo>
                    <a:lnTo>
                      <a:pt x="1139" y="2200"/>
                    </a:lnTo>
                    <a:lnTo>
                      <a:pt x="1191" y="2118"/>
                    </a:lnTo>
                    <a:lnTo>
                      <a:pt x="1241" y="2037"/>
                    </a:lnTo>
                    <a:lnTo>
                      <a:pt x="1289" y="1956"/>
                    </a:lnTo>
                    <a:lnTo>
                      <a:pt x="1336" y="1877"/>
                    </a:lnTo>
                    <a:lnTo>
                      <a:pt x="1380" y="1799"/>
                    </a:lnTo>
                    <a:lnTo>
                      <a:pt x="1422" y="1723"/>
                    </a:lnTo>
                    <a:lnTo>
                      <a:pt x="1462" y="1647"/>
                    </a:lnTo>
                    <a:lnTo>
                      <a:pt x="1499" y="1574"/>
                    </a:lnTo>
                    <a:lnTo>
                      <a:pt x="1533" y="1503"/>
                    </a:lnTo>
                    <a:lnTo>
                      <a:pt x="1584" y="1398"/>
                    </a:lnTo>
                    <a:lnTo>
                      <a:pt x="1636" y="1299"/>
                    </a:lnTo>
                    <a:lnTo>
                      <a:pt x="1688" y="1206"/>
                    </a:lnTo>
                    <a:lnTo>
                      <a:pt x="1741" y="1117"/>
                    </a:lnTo>
                    <a:lnTo>
                      <a:pt x="1795" y="1034"/>
                    </a:lnTo>
                    <a:lnTo>
                      <a:pt x="1848" y="957"/>
                    </a:lnTo>
                    <a:lnTo>
                      <a:pt x="1902" y="884"/>
                    </a:lnTo>
                    <a:lnTo>
                      <a:pt x="1956" y="817"/>
                    </a:lnTo>
                    <a:lnTo>
                      <a:pt x="2010" y="753"/>
                    </a:lnTo>
                    <a:lnTo>
                      <a:pt x="2064" y="695"/>
                    </a:lnTo>
                    <a:lnTo>
                      <a:pt x="2118" y="641"/>
                    </a:lnTo>
                    <a:lnTo>
                      <a:pt x="2171" y="591"/>
                    </a:lnTo>
                    <a:lnTo>
                      <a:pt x="2223" y="545"/>
                    </a:lnTo>
                    <a:lnTo>
                      <a:pt x="2275" y="503"/>
                    </a:lnTo>
                    <a:lnTo>
                      <a:pt x="2327" y="464"/>
                    </a:lnTo>
                    <a:lnTo>
                      <a:pt x="2378" y="430"/>
                    </a:lnTo>
                    <a:lnTo>
                      <a:pt x="2426" y="398"/>
                    </a:lnTo>
                    <a:lnTo>
                      <a:pt x="2475" y="369"/>
                    </a:lnTo>
                    <a:lnTo>
                      <a:pt x="2523" y="344"/>
                    </a:lnTo>
                    <a:lnTo>
                      <a:pt x="2568" y="322"/>
                    </a:lnTo>
                    <a:lnTo>
                      <a:pt x="2612" y="302"/>
                    </a:lnTo>
                    <a:lnTo>
                      <a:pt x="2655" y="284"/>
                    </a:lnTo>
                    <a:lnTo>
                      <a:pt x="2696" y="270"/>
                    </a:lnTo>
                    <a:lnTo>
                      <a:pt x="2735" y="257"/>
                    </a:lnTo>
                    <a:lnTo>
                      <a:pt x="2773" y="246"/>
                    </a:lnTo>
                    <a:lnTo>
                      <a:pt x="2808" y="236"/>
                    </a:lnTo>
                    <a:lnTo>
                      <a:pt x="2841" y="229"/>
                    </a:lnTo>
                    <a:lnTo>
                      <a:pt x="2871" y="223"/>
                    </a:lnTo>
                    <a:lnTo>
                      <a:pt x="2899" y="219"/>
                    </a:lnTo>
                    <a:lnTo>
                      <a:pt x="2925" y="216"/>
                    </a:lnTo>
                    <a:lnTo>
                      <a:pt x="2949" y="214"/>
                    </a:lnTo>
                    <a:lnTo>
                      <a:pt x="2969" y="211"/>
                    </a:lnTo>
                    <a:lnTo>
                      <a:pt x="3059" y="206"/>
                    </a:lnTo>
                    <a:lnTo>
                      <a:pt x="3178" y="196"/>
                    </a:lnTo>
                    <a:lnTo>
                      <a:pt x="3321" y="183"/>
                    </a:lnTo>
                    <a:lnTo>
                      <a:pt x="3483" y="169"/>
                    </a:lnTo>
                    <a:lnTo>
                      <a:pt x="3659" y="153"/>
                    </a:lnTo>
                    <a:lnTo>
                      <a:pt x="3844" y="135"/>
                    </a:lnTo>
                    <a:lnTo>
                      <a:pt x="4035" y="116"/>
                    </a:lnTo>
                    <a:lnTo>
                      <a:pt x="4227" y="98"/>
                    </a:lnTo>
                    <a:lnTo>
                      <a:pt x="4413" y="80"/>
                    </a:lnTo>
                    <a:lnTo>
                      <a:pt x="4590" y="61"/>
                    </a:lnTo>
                    <a:lnTo>
                      <a:pt x="4755" y="45"/>
                    </a:lnTo>
                    <a:lnTo>
                      <a:pt x="4899" y="30"/>
                    </a:lnTo>
                    <a:lnTo>
                      <a:pt x="5021" y="18"/>
                    </a:lnTo>
                    <a:lnTo>
                      <a:pt x="5115" y="9"/>
                    </a:lnTo>
                    <a:lnTo>
                      <a:pt x="5176" y="2"/>
                    </a:lnTo>
                    <a:lnTo>
                      <a:pt x="5199" y="0"/>
                    </a:lnTo>
                    <a:lnTo>
                      <a:pt x="5205" y="0"/>
                    </a:lnTo>
                    <a:lnTo>
                      <a:pt x="5209" y="3"/>
                    </a:lnTo>
                    <a:lnTo>
                      <a:pt x="5212" y="6"/>
                    </a:lnTo>
                    <a:lnTo>
                      <a:pt x="5215" y="12"/>
                    </a:lnTo>
                    <a:lnTo>
                      <a:pt x="5213" y="17"/>
                    </a:lnTo>
                    <a:lnTo>
                      <a:pt x="5211" y="21"/>
                    </a:lnTo>
                    <a:lnTo>
                      <a:pt x="5207" y="25"/>
                    </a:lnTo>
                    <a:lnTo>
                      <a:pt x="5203" y="27"/>
                    </a:lnTo>
                    <a:lnTo>
                      <a:pt x="5179" y="29"/>
                    </a:lnTo>
                    <a:lnTo>
                      <a:pt x="5117" y="36"/>
                    </a:lnTo>
                    <a:lnTo>
                      <a:pt x="5023" y="45"/>
                    </a:lnTo>
                    <a:lnTo>
                      <a:pt x="4901" y="57"/>
                    </a:lnTo>
                    <a:lnTo>
                      <a:pt x="4757" y="72"/>
                    </a:lnTo>
                    <a:lnTo>
                      <a:pt x="4594" y="88"/>
                    </a:lnTo>
                    <a:lnTo>
                      <a:pt x="4415" y="107"/>
                    </a:lnTo>
                    <a:lnTo>
                      <a:pt x="4229" y="125"/>
                    </a:lnTo>
                    <a:lnTo>
                      <a:pt x="4038" y="143"/>
                    </a:lnTo>
                    <a:lnTo>
                      <a:pt x="3846" y="162"/>
                    </a:lnTo>
                    <a:lnTo>
                      <a:pt x="3661" y="180"/>
                    </a:lnTo>
                    <a:lnTo>
                      <a:pt x="3485" y="196"/>
                    </a:lnTo>
                    <a:lnTo>
                      <a:pt x="3323" y="210"/>
                    </a:lnTo>
                    <a:lnTo>
                      <a:pt x="3180" y="223"/>
                    </a:lnTo>
                    <a:lnTo>
                      <a:pt x="3061" y="233"/>
                    </a:lnTo>
                    <a:lnTo>
                      <a:pt x="2971" y="238"/>
                    </a:lnTo>
                    <a:lnTo>
                      <a:pt x="2932" y="242"/>
                    </a:lnTo>
                    <a:lnTo>
                      <a:pt x="2892" y="247"/>
                    </a:lnTo>
                    <a:lnTo>
                      <a:pt x="2852" y="254"/>
                    </a:lnTo>
                    <a:lnTo>
                      <a:pt x="2811" y="263"/>
                    </a:lnTo>
                    <a:lnTo>
                      <a:pt x="2769" y="274"/>
                    </a:lnTo>
                    <a:lnTo>
                      <a:pt x="2726" y="288"/>
                    </a:lnTo>
                    <a:lnTo>
                      <a:pt x="2682" y="303"/>
                    </a:lnTo>
                    <a:lnTo>
                      <a:pt x="2638" y="321"/>
                    </a:lnTo>
                    <a:lnTo>
                      <a:pt x="2593" y="341"/>
                    </a:lnTo>
                    <a:lnTo>
                      <a:pt x="2547" y="363"/>
                    </a:lnTo>
                    <a:lnTo>
                      <a:pt x="2502" y="387"/>
                    </a:lnTo>
                    <a:lnTo>
                      <a:pt x="2457" y="414"/>
                    </a:lnTo>
                    <a:lnTo>
                      <a:pt x="2410" y="444"/>
                    </a:lnTo>
                    <a:lnTo>
                      <a:pt x="2364" y="475"/>
                    </a:lnTo>
                    <a:lnTo>
                      <a:pt x="2316" y="509"/>
                    </a:lnTo>
                    <a:lnTo>
                      <a:pt x="2270" y="546"/>
                    </a:lnTo>
                    <a:lnTo>
                      <a:pt x="2223" y="585"/>
                    </a:lnTo>
                    <a:lnTo>
                      <a:pt x="2176" y="627"/>
                    </a:lnTo>
                    <a:lnTo>
                      <a:pt x="2130" y="672"/>
                    </a:lnTo>
                    <a:lnTo>
                      <a:pt x="2083" y="719"/>
                    </a:lnTo>
                    <a:lnTo>
                      <a:pt x="2037" y="770"/>
                    </a:lnTo>
                    <a:lnTo>
                      <a:pt x="1990" y="822"/>
                    </a:lnTo>
                    <a:lnTo>
                      <a:pt x="1945" y="879"/>
                    </a:lnTo>
                    <a:lnTo>
                      <a:pt x="1900" y="937"/>
                    </a:lnTo>
                    <a:lnTo>
                      <a:pt x="1854" y="998"/>
                    </a:lnTo>
                    <a:lnTo>
                      <a:pt x="1810" y="1063"/>
                    </a:lnTo>
                    <a:lnTo>
                      <a:pt x="1767" y="1130"/>
                    </a:lnTo>
                    <a:lnTo>
                      <a:pt x="1724" y="1200"/>
                    </a:lnTo>
                    <a:lnTo>
                      <a:pt x="1680" y="1275"/>
                    </a:lnTo>
                    <a:lnTo>
                      <a:pt x="1639" y="1351"/>
                    </a:lnTo>
                    <a:lnTo>
                      <a:pt x="1598" y="1431"/>
                    </a:lnTo>
                    <a:lnTo>
                      <a:pt x="1558" y="1514"/>
                    </a:lnTo>
                    <a:lnTo>
                      <a:pt x="1524" y="1585"/>
                    </a:lnTo>
                    <a:lnTo>
                      <a:pt x="1487" y="1657"/>
                    </a:lnTo>
                    <a:lnTo>
                      <a:pt x="1448" y="1731"/>
                    </a:lnTo>
                    <a:lnTo>
                      <a:pt x="1407" y="1807"/>
                    </a:lnTo>
                    <a:lnTo>
                      <a:pt x="1363" y="1885"/>
                    </a:lnTo>
                    <a:lnTo>
                      <a:pt x="1318" y="1962"/>
                    </a:lnTo>
                    <a:lnTo>
                      <a:pt x="1270" y="2042"/>
                    </a:lnTo>
                    <a:lnTo>
                      <a:pt x="1220" y="2122"/>
                    </a:lnTo>
                    <a:lnTo>
                      <a:pt x="1170" y="2203"/>
                    </a:lnTo>
                    <a:lnTo>
                      <a:pt x="1118" y="2284"/>
                    </a:lnTo>
                    <a:lnTo>
                      <a:pt x="1065" y="2365"/>
                    </a:lnTo>
                    <a:lnTo>
                      <a:pt x="1011" y="2446"/>
                    </a:lnTo>
                    <a:lnTo>
                      <a:pt x="956" y="2528"/>
                    </a:lnTo>
                    <a:lnTo>
                      <a:pt x="901" y="2608"/>
                    </a:lnTo>
                    <a:lnTo>
                      <a:pt x="845" y="2689"/>
                    </a:lnTo>
                    <a:lnTo>
                      <a:pt x="789" y="2768"/>
                    </a:lnTo>
                    <a:lnTo>
                      <a:pt x="678" y="2924"/>
                    </a:lnTo>
                    <a:lnTo>
                      <a:pt x="569" y="3074"/>
                    </a:lnTo>
                    <a:lnTo>
                      <a:pt x="463" y="3218"/>
                    </a:lnTo>
                    <a:lnTo>
                      <a:pt x="362" y="3353"/>
                    </a:lnTo>
                    <a:lnTo>
                      <a:pt x="267" y="3478"/>
                    </a:lnTo>
                    <a:lnTo>
                      <a:pt x="179" y="3591"/>
                    </a:lnTo>
                    <a:lnTo>
                      <a:pt x="102" y="3692"/>
                    </a:lnTo>
                    <a:lnTo>
                      <a:pt x="35" y="3777"/>
                    </a:lnTo>
                    <a:lnTo>
                      <a:pt x="0" y="3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0" name="Freeform 101"/>
              <p:cNvSpPr>
                <a:spLocks/>
              </p:cNvSpPr>
              <p:nvPr/>
            </p:nvSpPr>
            <p:spPr bwMode="auto">
              <a:xfrm>
                <a:off x="501" y="3501"/>
                <a:ext cx="645" cy="819"/>
              </a:xfrm>
              <a:custGeom>
                <a:avLst/>
                <a:gdLst>
                  <a:gd name="T0" fmla="*/ 94 w 1936"/>
                  <a:gd name="T1" fmla="*/ 2352 h 2457"/>
                  <a:gd name="T2" fmla="*/ 334 w 1936"/>
                  <a:gd name="T3" fmla="*/ 2082 h 2457"/>
                  <a:gd name="T4" fmla="*/ 621 w 1936"/>
                  <a:gd name="T5" fmla="*/ 1752 h 2457"/>
                  <a:gd name="T6" fmla="*/ 931 w 1936"/>
                  <a:gd name="T7" fmla="*/ 1388 h 2457"/>
                  <a:gd name="T8" fmla="*/ 1162 w 1936"/>
                  <a:gd name="T9" fmla="*/ 1108 h 2457"/>
                  <a:gd name="T10" fmla="*/ 1310 w 1936"/>
                  <a:gd name="T11" fmla="*/ 923 h 2457"/>
                  <a:gd name="T12" fmla="*/ 1448 w 1936"/>
                  <a:gd name="T13" fmla="*/ 745 h 2457"/>
                  <a:gd name="T14" fmla="*/ 1574 w 1936"/>
                  <a:gd name="T15" fmla="*/ 575 h 2457"/>
                  <a:gd name="T16" fmla="*/ 1687 w 1936"/>
                  <a:gd name="T17" fmla="*/ 418 h 2457"/>
                  <a:gd name="T18" fmla="*/ 1780 w 1936"/>
                  <a:gd name="T19" fmla="*/ 276 h 2457"/>
                  <a:gd name="T20" fmla="*/ 1850 w 1936"/>
                  <a:gd name="T21" fmla="*/ 152 h 2457"/>
                  <a:gd name="T22" fmla="*/ 1896 w 1936"/>
                  <a:gd name="T23" fmla="*/ 51 h 2457"/>
                  <a:gd name="T24" fmla="*/ 1911 w 1936"/>
                  <a:gd name="T25" fmla="*/ 6 h 2457"/>
                  <a:gd name="T26" fmla="*/ 1920 w 1936"/>
                  <a:gd name="T27" fmla="*/ 0 h 2457"/>
                  <a:gd name="T28" fmla="*/ 1931 w 1936"/>
                  <a:gd name="T29" fmla="*/ 2 h 2457"/>
                  <a:gd name="T30" fmla="*/ 1936 w 1936"/>
                  <a:gd name="T31" fmla="*/ 11 h 2457"/>
                  <a:gd name="T32" fmla="*/ 1929 w 1936"/>
                  <a:gd name="T33" fmla="*/ 41 h 2457"/>
                  <a:gd name="T34" fmla="*/ 1906 w 1936"/>
                  <a:gd name="T35" fmla="*/ 98 h 2457"/>
                  <a:gd name="T36" fmla="*/ 1873 w 1936"/>
                  <a:gd name="T37" fmla="*/ 165 h 2457"/>
                  <a:gd name="T38" fmla="*/ 1831 w 1936"/>
                  <a:gd name="T39" fmla="*/ 240 h 2457"/>
                  <a:gd name="T40" fmla="*/ 1781 w 1936"/>
                  <a:gd name="T41" fmla="*/ 322 h 2457"/>
                  <a:gd name="T42" fmla="*/ 1722 w 1936"/>
                  <a:gd name="T43" fmla="*/ 410 h 2457"/>
                  <a:gd name="T44" fmla="*/ 1623 w 1936"/>
                  <a:gd name="T45" fmla="*/ 553 h 2457"/>
                  <a:gd name="T46" fmla="*/ 1471 w 1936"/>
                  <a:gd name="T47" fmla="*/ 758 h 2457"/>
                  <a:gd name="T48" fmla="*/ 1304 w 1936"/>
                  <a:gd name="T49" fmla="*/ 973 h 2457"/>
                  <a:gd name="T50" fmla="*/ 1130 w 1936"/>
                  <a:gd name="T51" fmla="*/ 1190 h 2457"/>
                  <a:gd name="T52" fmla="*/ 953 w 1936"/>
                  <a:gd name="T53" fmla="*/ 1403 h 2457"/>
                  <a:gd name="T54" fmla="*/ 813 w 1936"/>
                  <a:gd name="T55" fmla="*/ 1570 h 2457"/>
                  <a:gd name="T56" fmla="*/ 702 w 1936"/>
                  <a:gd name="T57" fmla="*/ 1700 h 2457"/>
                  <a:gd name="T58" fmla="*/ 589 w 1936"/>
                  <a:gd name="T59" fmla="*/ 1832 h 2457"/>
                  <a:gd name="T60" fmla="*/ 476 w 1936"/>
                  <a:gd name="T61" fmla="*/ 1962 h 2457"/>
                  <a:gd name="T62" fmla="*/ 366 w 1936"/>
                  <a:gd name="T63" fmla="*/ 2088 h 2457"/>
                  <a:gd name="T64" fmla="*/ 261 w 1936"/>
                  <a:gd name="T65" fmla="*/ 2207 h 2457"/>
                  <a:gd name="T66" fmla="*/ 164 w 1936"/>
                  <a:gd name="T67" fmla="*/ 2316 h 2457"/>
                  <a:gd name="T68" fmla="*/ 77 w 1936"/>
                  <a:gd name="T69" fmla="*/ 2414 h 2457"/>
                  <a:gd name="T70" fmla="*/ 0 w 1936"/>
                  <a:gd name="T71" fmla="*/ 2457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2457">
                    <a:moveTo>
                      <a:pt x="0" y="2457"/>
                    </a:moveTo>
                    <a:lnTo>
                      <a:pt x="94" y="2352"/>
                    </a:lnTo>
                    <a:lnTo>
                      <a:pt x="206" y="2227"/>
                    </a:lnTo>
                    <a:lnTo>
                      <a:pt x="334" y="2082"/>
                    </a:lnTo>
                    <a:lnTo>
                      <a:pt x="473" y="1924"/>
                    </a:lnTo>
                    <a:lnTo>
                      <a:pt x="621" y="1752"/>
                    </a:lnTo>
                    <a:lnTo>
                      <a:pt x="774" y="1573"/>
                    </a:lnTo>
                    <a:lnTo>
                      <a:pt x="931" y="1388"/>
                    </a:lnTo>
                    <a:lnTo>
                      <a:pt x="1085" y="1200"/>
                    </a:lnTo>
                    <a:lnTo>
                      <a:pt x="1162" y="1108"/>
                    </a:lnTo>
                    <a:lnTo>
                      <a:pt x="1236" y="1015"/>
                    </a:lnTo>
                    <a:lnTo>
                      <a:pt x="1310" y="923"/>
                    </a:lnTo>
                    <a:lnTo>
                      <a:pt x="1380" y="833"/>
                    </a:lnTo>
                    <a:lnTo>
                      <a:pt x="1448" y="745"/>
                    </a:lnTo>
                    <a:lnTo>
                      <a:pt x="1513" y="659"/>
                    </a:lnTo>
                    <a:lnTo>
                      <a:pt x="1574" y="575"/>
                    </a:lnTo>
                    <a:lnTo>
                      <a:pt x="1633" y="495"/>
                    </a:lnTo>
                    <a:lnTo>
                      <a:pt x="1687" y="418"/>
                    </a:lnTo>
                    <a:lnTo>
                      <a:pt x="1735" y="344"/>
                    </a:lnTo>
                    <a:lnTo>
                      <a:pt x="1780" y="276"/>
                    </a:lnTo>
                    <a:lnTo>
                      <a:pt x="1817" y="212"/>
                    </a:lnTo>
                    <a:lnTo>
                      <a:pt x="1850" y="152"/>
                    </a:lnTo>
                    <a:lnTo>
                      <a:pt x="1877" y="99"/>
                    </a:lnTo>
                    <a:lnTo>
                      <a:pt x="1896" y="51"/>
                    </a:lnTo>
                    <a:lnTo>
                      <a:pt x="1909" y="10"/>
                    </a:lnTo>
                    <a:lnTo>
                      <a:pt x="1911" y="6"/>
                    </a:lnTo>
                    <a:lnTo>
                      <a:pt x="1916" y="1"/>
                    </a:lnTo>
                    <a:lnTo>
                      <a:pt x="1920" y="0"/>
                    </a:lnTo>
                    <a:lnTo>
                      <a:pt x="1925" y="0"/>
                    </a:lnTo>
                    <a:lnTo>
                      <a:pt x="1931" y="2"/>
                    </a:lnTo>
                    <a:lnTo>
                      <a:pt x="1934" y="6"/>
                    </a:lnTo>
                    <a:lnTo>
                      <a:pt x="1936" y="11"/>
                    </a:lnTo>
                    <a:lnTo>
                      <a:pt x="1935" y="16"/>
                    </a:lnTo>
                    <a:lnTo>
                      <a:pt x="1929" y="41"/>
                    </a:lnTo>
                    <a:lnTo>
                      <a:pt x="1919" y="69"/>
                    </a:lnTo>
                    <a:lnTo>
                      <a:pt x="1906" y="98"/>
                    </a:lnTo>
                    <a:lnTo>
                      <a:pt x="1891" y="131"/>
                    </a:lnTo>
                    <a:lnTo>
                      <a:pt x="1873" y="165"/>
                    </a:lnTo>
                    <a:lnTo>
                      <a:pt x="1853" y="202"/>
                    </a:lnTo>
                    <a:lnTo>
                      <a:pt x="1831" y="240"/>
                    </a:lnTo>
                    <a:lnTo>
                      <a:pt x="1807" y="280"/>
                    </a:lnTo>
                    <a:lnTo>
                      <a:pt x="1781" y="322"/>
                    </a:lnTo>
                    <a:lnTo>
                      <a:pt x="1753" y="365"/>
                    </a:lnTo>
                    <a:lnTo>
                      <a:pt x="1722" y="410"/>
                    </a:lnTo>
                    <a:lnTo>
                      <a:pt x="1691" y="457"/>
                    </a:lnTo>
                    <a:lnTo>
                      <a:pt x="1623" y="553"/>
                    </a:lnTo>
                    <a:lnTo>
                      <a:pt x="1548" y="654"/>
                    </a:lnTo>
                    <a:lnTo>
                      <a:pt x="1471" y="758"/>
                    </a:lnTo>
                    <a:lnTo>
                      <a:pt x="1389" y="865"/>
                    </a:lnTo>
                    <a:lnTo>
                      <a:pt x="1304" y="973"/>
                    </a:lnTo>
                    <a:lnTo>
                      <a:pt x="1217" y="1082"/>
                    </a:lnTo>
                    <a:lnTo>
                      <a:pt x="1130" y="1190"/>
                    </a:lnTo>
                    <a:lnTo>
                      <a:pt x="1041" y="1298"/>
                    </a:lnTo>
                    <a:lnTo>
                      <a:pt x="953" y="1403"/>
                    </a:lnTo>
                    <a:lnTo>
                      <a:pt x="867" y="1506"/>
                    </a:lnTo>
                    <a:lnTo>
                      <a:pt x="813" y="1570"/>
                    </a:lnTo>
                    <a:lnTo>
                      <a:pt x="758" y="1634"/>
                    </a:lnTo>
                    <a:lnTo>
                      <a:pt x="702" y="1700"/>
                    </a:lnTo>
                    <a:lnTo>
                      <a:pt x="646" y="1766"/>
                    </a:lnTo>
                    <a:lnTo>
                      <a:pt x="589" y="1832"/>
                    </a:lnTo>
                    <a:lnTo>
                      <a:pt x="532" y="1897"/>
                    </a:lnTo>
                    <a:lnTo>
                      <a:pt x="476" y="1962"/>
                    </a:lnTo>
                    <a:lnTo>
                      <a:pt x="421" y="2025"/>
                    </a:lnTo>
                    <a:lnTo>
                      <a:pt x="366" y="2088"/>
                    </a:lnTo>
                    <a:lnTo>
                      <a:pt x="313" y="2148"/>
                    </a:lnTo>
                    <a:lnTo>
                      <a:pt x="261" y="2207"/>
                    </a:lnTo>
                    <a:lnTo>
                      <a:pt x="212" y="2263"/>
                    </a:lnTo>
                    <a:lnTo>
                      <a:pt x="164" y="2316"/>
                    </a:lnTo>
                    <a:lnTo>
                      <a:pt x="120" y="2366"/>
                    </a:lnTo>
                    <a:lnTo>
                      <a:pt x="77" y="2414"/>
                    </a:lnTo>
                    <a:lnTo>
                      <a:pt x="38" y="2457"/>
                    </a:lnTo>
                    <a:lnTo>
                      <a:pt x="0" y="24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1" name="Freeform 102"/>
              <p:cNvSpPr>
                <a:spLocks/>
              </p:cNvSpPr>
              <p:nvPr/>
            </p:nvSpPr>
            <p:spPr bwMode="auto">
              <a:xfrm>
                <a:off x="374" y="3057"/>
                <a:ext cx="1067" cy="1253"/>
              </a:xfrm>
              <a:custGeom>
                <a:avLst/>
                <a:gdLst>
                  <a:gd name="T0" fmla="*/ 11 w 3200"/>
                  <a:gd name="T1" fmla="*/ 3759 h 3760"/>
                  <a:gd name="T2" fmla="*/ 3 w 3200"/>
                  <a:gd name="T3" fmla="*/ 3754 h 3760"/>
                  <a:gd name="T4" fmla="*/ 0 w 3200"/>
                  <a:gd name="T5" fmla="*/ 3746 h 3760"/>
                  <a:gd name="T6" fmla="*/ 14 w 3200"/>
                  <a:gd name="T7" fmla="*/ 3712 h 3760"/>
                  <a:gd name="T8" fmla="*/ 99 w 3200"/>
                  <a:gd name="T9" fmla="*/ 3532 h 3760"/>
                  <a:gd name="T10" fmla="*/ 246 w 3200"/>
                  <a:gd name="T11" fmla="*/ 3218 h 3760"/>
                  <a:gd name="T12" fmla="*/ 435 w 3200"/>
                  <a:gd name="T13" fmla="*/ 2813 h 3760"/>
                  <a:gd name="T14" fmla="*/ 649 w 3200"/>
                  <a:gd name="T15" fmla="*/ 2360 h 3760"/>
                  <a:gd name="T16" fmla="*/ 867 w 3200"/>
                  <a:gd name="T17" fmla="*/ 1900 h 3760"/>
                  <a:gd name="T18" fmla="*/ 1069 w 3200"/>
                  <a:gd name="T19" fmla="*/ 1476 h 3760"/>
                  <a:gd name="T20" fmla="*/ 1237 w 3200"/>
                  <a:gd name="T21" fmla="*/ 1129 h 3760"/>
                  <a:gd name="T22" fmla="*/ 1336 w 3200"/>
                  <a:gd name="T23" fmla="*/ 938 h 3760"/>
                  <a:gd name="T24" fmla="*/ 1422 w 3200"/>
                  <a:gd name="T25" fmla="*/ 825 h 3760"/>
                  <a:gd name="T26" fmla="*/ 1531 w 3200"/>
                  <a:gd name="T27" fmla="*/ 718 h 3760"/>
                  <a:gd name="T28" fmla="*/ 1660 w 3200"/>
                  <a:gd name="T29" fmla="*/ 619 h 3760"/>
                  <a:gd name="T30" fmla="*/ 1802 w 3200"/>
                  <a:gd name="T31" fmla="*/ 526 h 3760"/>
                  <a:gd name="T32" fmla="*/ 1955 w 3200"/>
                  <a:gd name="T33" fmla="*/ 440 h 3760"/>
                  <a:gd name="T34" fmla="*/ 2116 w 3200"/>
                  <a:gd name="T35" fmla="*/ 363 h 3760"/>
                  <a:gd name="T36" fmla="*/ 2278 w 3200"/>
                  <a:gd name="T37" fmla="*/ 291 h 3760"/>
                  <a:gd name="T38" fmla="*/ 2439 w 3200"/>
                  <a:gd name="T39" fmla="*/ 228 h 3760"/>
                  <a:gd name="T40" fmla="*/ 2595 w 3200"/>
                  <a:gd name="T41" fmla="*/ 173 h 3760"/>
                  <a:gd name="T42" fmla="*/ 2740 w 3200"/>
                  <a:gd name="T43" fmla="*/ 124 h 3760"/>
                  <a:gd name="T44" fmla="*/ 2872 w 3200"/>
                  <a:gd name="T45" fmla="*/ 83 h 3760"/>
                  <a:gd name="T46" fmla="*/ 3035 w 3200"/>
                  <a:gd name="T47" fmla="*/ 38 h 3760"/>
                  <a:gd name="T48" fmla="*/ 3167 w 3200"/>
                  <a:gd name="T49" fmla="*/ 4 h 3760"/>
                  <a:gd name="T50" fmla="*/ 3192 w 3200"/>
                  <a:gd name="T51" fmla="*/ 1 h 3760"/>
                  <a:gd name="T52" fmla="*/ 3199 w 3200"/>
                  <a:gd name="T53" fmla="*/ 9 h 3760"/>
                  <a:gd name="T54" fmla="*/ 3199 w 3200"/>
                  <a:gd name="T55" fmla="*/ 19 h 3760"/>
                  <a:gd name="T56" fmla="*/ 3192 w 3200"/>
                  <a:gd name="T57" fmla="*/ 26 h 3760"/>
                  <a:gd name="T58" fmla="*/ 3176 w 3200"/>
                  <a:gd name="T59" fmla="*/ 29 h 3760"/>
                  <a:gd name="T60" fmla="*/ 3130 w 3200"/>
                  <a:gd name="T61" fmla="*/ 39 h 3760"/>
                  <a:gd name="T62" fmla="*/ 3013 w 3200"/>
                  <a:gd name="T63" fmla="*/ 68 h 3760"/>
                  <a:gd name="T64" fmla="*/ 2846 w 3200"/>
                  <a:gd name="T65" fmla="*/ 117 h 3760"/>
                  <a:gd name="T66" fmla="*/ 2715 w 3200"/>
                  <a:gd name="T67" fmla="*/ 159 h 3760"/>
                  <a:gd name="T68" fmla="*/ 2571 w 3200"/>
                  <a:gd name="T69" fmla="*/ 207 h 3760"/>
                  <a:gd name="T70" fmla="*/ 2419 w 3200"/>
                  <a:gd name="T71" fmla="*/ 265 h 3760"/>
                  <a:gd name="T72" fmla="*/ 2262 w 3200"/>
                  <a:gd name="T73" fmla="*/ 328 h 3760"/>
                  <a:gd name="T74" fmla="*/ 2104 w 3200"/>
                  <a:gd name="T75" fmla="*/ 398 h 3760"/>
                  <a:gd name="T76" fmla="*/ 1950 w 3200"/>
                  <a:gd name="T77" fmla="*/ 476 h 3760"/>
                  <a:gd name="T78" fmla="*/ 1802 w 3200"/>
                  <a:gd name="T79" fmla="*/ 559 h 3760"/>
                  <a:gd name="T80" fmla="*/ 1666 w 3200"/>
                  <a:gd name="T81" fmla="*/ 650 h 3760"/>
                  <a:gd name="T82" fmla="*/ 1544 w 3200"/>
                  <a:gd name="T83" fmla="*/ 745 h 3760"/>
                  <a:gd name="T84" fmla="*/ 1439 w 3200"/>
                  <a:gd name="T85" fmla="*/ 846 h 3760"/>
                  <a:gd name="T86" fmla="*/ 1357 w 3200"/>
                  <a:gd name="T87" fmla="*/ 954 h 3760"/>
                  <a:gd name="T88" fmla="*/ 1261 w 3200"/>
                  <a:gd name="T89" fmla="*/ 1141 h 3760"/>
                  <a:gd name="T90" fmla="*/ 1094 w 3200"/>
                  <a:gd name="T91" fmla="*/ 1488 h 3760"/>
                  <a:gd name="T92" fmla="*/ 891 w 3200"/>
                  <a:gd name="T93" fmla="*/ 1912 h 3760"/>
                  <a:gd name="T94" fmla="*/ 674 w 3200"/>
                  <a:gd name="T95" fmla="*/ 2372 h 3760"/>
                  <a:gd name="T96" fmla="*/ 460 w 3200"/>
                  <a:gd name="T97" fmla="*/ 2825 h 3760"/>
                  <a:gd name="T98" fmla="*/ 270 w 3200"/>
                  <a:gd name="T99" fmla="*/ 3230 h 3760"/>
                  <a:gd name="T100" fmla="*/ 123 w 3200"/>
                  <a:gd name="T101" fmla="*/ 3543 h 3760"/>
                  <a:gd name="T102" fmla="*/ 39 w 3200"/>
                  <a:gd name="T103" fmla="*/ 3724 h 3760"/>
                  <a:gd name="T104" fmla="*/ 24 w 3200"/>
                  <a:gd name="T105" fmla="*/ 3754 h 3760"/>
                  <a:gd name="T106" fmla="*/ 17 w 3200"/>
                  <a:gd name="T107" fmla="*/ 3759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0" h="3760">
                    <a:moveTo>
                      <a:pt x="14" y="3760"/>
                    </a:moveTo>
                    <a:lnTo>
                      <a:pt x="11" y="3759"/>
                    </a:lnTo>
                    <a:lnTo>
                      <a:pt x="7" y="3758"/>
                    </a:lnTo>
                    <a:lnTo>
                      <a:pt x="3" y="3754"/>
                    </a:lnTo>
                    <a:lnTo>
                      <a:pt x="1" y="3750"/>
                    </a:lnTo>
                    <a:lnTo>
                      <a:pt x="0" y="3746"/>
                    </a:lnTo>
                    <a:lnTo>
                      <a:pt x="1" y="3740"/>
                    </a:lnTo>
                    <a:lnTo>
                      <a:pt x="14" y="3712"/>
                    </a:lnTo>
                    <a:lnTo>
                      <a:pt x="47" y="3641"/>
                    </a:lnTo>
                    <a:lnTo>
                      <a:pt x="99" y="3532"/>
                    </a:lnTo>
                    <a:lnTo>
                      <a:pt x="165" y="3389"/>
                    </a:lnTo>
                    <a:lnTo>
                      <a:pt x="246" y="3218"/>
                    </a:lnTo>
                    <a:lnTo>
                      <a:pt x="337" y="3025"/>
                    </a:lnTo>
                    <a:lnTo>
                      <a:pt x="435" y="2813"/>
                    </a:lnTo>
                    <a:lnTo>
                      <a:pt x="541" y="2591"/>
                    </a:lnTo>
                    <a:lnTo>
                      <a:pt x="649" y="2360"/>
                    </a:lnTo>
                    <a:lnTo>
                      <a:pt x="759" y="2129"/>
                    </a:lnTo>
                    <a:lnTo>
                      <a:pt x="867" y="1900"/>
                    </a:lnTo>
                    <a:lnTo>
                      <a:pt x="971" y="1681"/>
                    </a:lnTo>
                    <a:lnTo>
                      <a:pt x="1069" y="1476"/>
                    </a:lnTo>
                    <a:lnTo>
                      <a:pt x="1159" y="1290"/>
                    </a:lnTo>
                    <a:lnTo>
                      <a:pt x="1237" y="1129"/>
                    </a:lnTo>
                    <a:lnTo>
                      <a:pt x="1302" y="997"/>
                    </a:lnTo>
                    <a:lnTo>
                      <a:pt x="1336" y="938"/>
                    </a:lnTo>
                    <a:lnTo>
                      <a:pt x="1376" y="881"/>
                    </a:lnTo>
                    <a:lnTo>
                      <a:pt x="1422" y="825"/>
                    </a:lnTo>
                    <a:lnTo>
                      <a:pt x="1474" y="771"/>
                    </a:lnTo>
                    <a:lnTo>
                      <a:pt x="1531" y="718"/>
                    </a:lnTo>
                    <a:lnTo>
                      <a:pt x="1594" y="668"/>
                    </a:lnTo>
                    <a:lnTo>
                      <a:pt x="1660" y="619"/>
                    </a:lnTo>
                    <a:lnTo>
                      <a:pt x="1730" y="572"/>
                    </a:lnTo>
                    <a:lnTo>
                      <a:pt x="1802" y="526"/>
                    </a:lnTo>
                    <a:lnTo>
                      <a:pt x="1878" y="483"/>
                    </a:lnTo>
                    <a:lnTo>
                      <a:pt x="1955" y="440"/>
                    </a:lnTo>
                    <a:lnTo>
                      <a:pt x="2035" y="401"/>
                    </a:lnTo>
                    <a:lnTo>
                      <a:pt x="2116" y="363"/>
                    </a:lnTo>
                    <a:lnTo>
                      <a:pt x="2197" y="326"/>
                    </a:lnTo>
                    <a:lnTo>
                      <a:pt x="2278" y="291"/>
                    </a:lnTo>
                    <a:lnTo>
                      <a:pt x="2359" y="259"/>
                    </a:lnTo>
                    <a:lnTo>
                      <a:pt x="2439" y="228"/>
                    </a:lnTo>
                    <a:lnTo>
                      <a:pt x="2518" y="200"/>
                    </a:lnTo>
                    <a:lnTo>
                      <a:pt x="2595" y="173"/>
                    </a:lnTo>
                    <a:lnTo>
                      <a:pt x="2669" y="147"/>
                    </a:lnTo>
                    <a:lnTo>
                      <a:pt x="2740" y="124"/>
                    </a:lnTo>
                    <a:lnTo>
                      <a:pt x="2809" y="103"/>
                    </a:lnTo>
                    <a:lnTo>
                      <a:pt x="2872" y="83"/>
                    </a:lnTo>
                    <a:lnTo>
                      <a:pt x="2932" y="66"/>
                    </a:lnTo>
                    <a:lnTo>
                      <a:pt x="3035" y="38"/>
                    </a:lnTo>
                    <a:lnTo>
                      <a:pt x="3115" y="17"/>
                    </a:lnTo>
                    <a:lnTo>
                      <a:pt x="3167" y="4"/>
                    </a:lnTo>
                    <a:lnTo>
                      <a:pt x="3186" y="0"/>
                    </a:lnTo>
                    <a:lnTo>
                      <a:pt x="3192" y="1"/>
                    </a:lnTo>
                    <a:lnTo>
                      <a:pt x="3196" y="4"/>
                    </a:lnTo>
                    <a:lnTo>
                      <a:pt x="3199" y="9"/>
                    </a:lnTo>
                    <a:lnTo>
                      <a:pt x="3200" y="14"/>
                    </a:lnTo>
                    <a:lnTo>
                      <a:pt x="3199" y="19"/>
                    </a:lnTo>
                    <a:lnTo>
                      <a:pt x="3196" y="24"/>
                    </a:lnTo>
                    <a:lnTo>
                      <a:pt x="3192" y="26"/>
                    </a:lnTo>
                    <a:lnTo>
                      <a:pt x="3188" y="27"/>
                    </a:lnTo>
                    <a:lnTo>
                      <a:pt x="3176" y="29"/>
                    </a:lnTo>
                    <a:lnTo>
                      <a:pt x="3157" y="32"/>
                    </a:lnTo>
                    <a:lnTo>
                      <a:pt x="3130" y="39"/>
                    </a:lnTo>
                    <a:lnTo>
                      <a:pt x="3098" y="46"/>
                    </a:lnTo>
                    <a:lnTo>
                      <a:pt x="3013" y="68"/>
                    </a:lnTo>
                    <a:lnTo>
                      <a:pt x="2906" y="98"/>
                    </a:lnTo>
                    <a:lnTo>
                      <a:pt x="2846" y="117"/>
                    </a:lnTo>
                    <a:lnTo>
                      <a:pt x="2782" y="136"/>
                    </a:lnTo>
                    <a:lnTo>
                      <a:pt x="2715" y="159"/>
                    </a:lnTo>
                    <a:lnTo>
                      <a:pt x="2643" y="182"/>
                    </a:lnTo>
                    <a:lnTo>
                      <a:pt x="2571" y="207"/>
                    </a:lnTo>
                    <a:lnTo>
                      <a:pt x="2495" y="235"/>
                    </a:lnTo>
                    <a:lnTo>
                      <a:pt x="2419" y="265"/>
                    </a:lnTo>
                    <a:lnTo>
                      <a:pt x="2340" y="296"/>
                    </a:lnTo>
                    <a:lnTo>
                      <a:pt x="2262" y="328"/>
                    </a:lnTo>
                    <a:lnTo>
                      <a:pt x="2183" y="363"/>
                    </a:lnTo>
                    <a:lnTo>
                      <a:pt x="2104" y="398"/>
                    </a:lnTo>
                    <a:lnTo>
                      <a:pt x="2027" y="436"/>
                    </a:lnTo>
                    <a:lnTo>
                      <a:pt x="1950" y="476"/>
                    </a:lnTo>
                    <a:lnTo>
                      <a:pt x="1876" y="517"/>
                    </a:lnTo>
                    <a:lnTo>
                      <a:pt x="1802" y="559"/>
                    </a:lnTo>
                    <a:lnTo>
                      <a:pt x="1733" y="603"/>
                    </a:lnTo>
                    <a:lnTo>
                      <a:pt x="1666" y="650"/>
                    </a:lnTo>
                    <a:lnTo>
                      <a:pt x="1602" y="696"/>
                    </a:lnTo>
                    <a:lnTo>
                      <a:pt x="1544" y="745"/>
                    </a:lnTo>
                    <a:lnTo>
                      <a:pt x="1489" y="796"/>
                    </a:lnTo>
                    <a:lnTo>
                      <a:pt x="1439" y="846"/>
                    </a:lnTo>
                    <a:lnTo>
                      <a:pt x="1396" y="899"/>
                    </a:lnTo>
                    <a:lnTo>
                      <a:pt x="1357" y="954"/>
                    </a:lnTo>
                    <a:lnTo>
                      <a:pt x="1326" y="1009"/>
                    </a:lnTo>
                    <a:lnTo>
                      <a:pt x="1261" y="1141"/>
                    </a:lnTo>
                    <a:lnTo>
                      <a:pt x="1183" y="1302"/>
                    </a:lnTo>
                    <a:lnTo>
                      <a:pt x="1094" y="1488"/>
                    </a:lnTo>
                    <a:lnTo>
                      <a:pt x="996" y="1693"/>
                    </a:lnTo>
                    <a:lnTo>
                      <a:pt x="891" y="1912"/>
                    </a:lnTo>
                    <a:lnTo>
                      <a:pt x="783" y="2141"/>
                    </a:lnTo>
                    <a:lnTo>
                      <a:pt x="674" y="2372"/>
                    </a:lnTo>
                    <a:lnTo>
                      <a:pt x="565" y="2602"/>
                    </a:lnTo>
                    <a:lnTo>
                      <a:pt x="460" y="2825"/>
                    </a:lnTo>
                    <a:lnTo>
                      <a:pt x="361" y="3036"/>
                    </a:lnTo>
                    <a:lnTo>
                      <a:pt x="270" y="3230"/>
                    </a:lnTo>
                    <a:lnTo>
                      <a:pt x="190" y="3400"/>
                    </a:lnTo>
                    <a:lnTo>
                      <a:pt x="123" y="3543"/>
                    </a:lnTo>
                    <a:lnTo>
                      <a:pt x="72" y="3653"/>
                    </a:lnTo>
                    <a:lnTo>
                      <a:pt x="39" y="3724"/>
                    </a:lnTo>
                    <a:lnTo>
                      <a:pt x="26" y="3751"/>
                    </a:lnTo>
                    <a:lnTo>
                      <a:pt x="24" y="3754"/>
                    </a:lnTo>
                    <a:lnTo>
                      <a:pt x="20" y="3758"/>
                    </a:lnTo>
                    <a:lnTo>
                      <a:pt x="17" y="3759"/>
                    </a:lnTo>
                    <a:lnTo>
                      <a:pt x="14" y="3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2" name="Freeform 103"/>
              <p:cNvSpPr>
                <a:spLocks/>
              </p:cNvSpPr>
              <p:nvPr/>
            </p:nvSpPr>
            <p:spPr bwMode="auto">
              <a:xfrm>
                <a:off x="1180" y="3594"/>
                <a:ext cx="1769" cy="368"/>
              </a:xfrm>
              <a:custGeom>
                <a:avLst/>
                <a:gdLst>
                  <a:gd name="T0" fmla="*/ 3262 w 5309"/>
                  <a:gd name="T1" fmla="*/ 1102 h 1104"/>
                  <a:gd name="T2" fmla="*/ 3052 w 5309"/>
                  <a:gd name="T3" fmla="*/ 1087 h 1104"/>
                  <a:gd name="T4" fmla="*/ 2846 w 5309"/>
                  <a:gd name="T5" fmla="*/ 1056 h 1104"/>
                  <a:gd name="T6" fmla="*/ 2644 w 5309"/>
                  <a:gd name="T7" fmla="*/ 1010 h 1104"/>
                  <a:gd name="T8" fmla="*/ 2513 w 5309"/>
                  <a:gd name="T9" fmla="*/ 970 h 1104"/>
                  <a:gd name="T10" fmla="*/ 2418 w 5309"/>
                  <a:gd name="T11" fmla="*/ 933 h 1104"/>
                  <a:gd name="T12" fmla="*/ 2324 w 5309"/>
                  <a:gd name="T13" fmla="*/ 892 h 1104"/>
                  <a:gd name="T14" fmla="*/ 2149 w 5309"/>
                  <a:gd name="T15" fmla="*/ 806 h 1104"/>
                  <a:gd name="T16" fmla="*/ 1983 w 5309"/>
                  <a:gd name="T17" fmla="*/ 722 h 1104"/>
                  <a:gd name="T18" fmla="*/ 1827 w 5309"/>
                  <a:gd name="T19" fmla="*/ 638 h 1104"/>
                  <a:gd name="T20" fmla="*/ 1679 w 5309"/>
                  <a:gd name="T21" fmla="*/ 555 h 1104"/>
                  <a:gd name="T22" fmla="*/ 1538 w 5309"/>
                  <a:gd name="T23" fmla="*/ 477 h 1104"/>
                  <a:gd name="T24" fmla="*/ 1264 w 5309"/>
                  <a:gd name="T25" fmla="*/ 323 h 1104"/>
                  <a:gd name="T26" fmla="*/ 1106 w 5309"/>
                  <a:gd name="T27" fmla="*/ 239 h 1104"/>
                  <a:gd name="T28" fmla="*/ 957 w 5309"/>
                  <a:gd name="T29" fmla="*/ 166 h 1104"/>
                  <a:gd name="T30" fmla="*/ 817 w 5309"/>
                  <a:gd name="T31" fmla="*/ 106 h 1104"/>
                  <a:gd name="T32" fmla="*/ 683 w 5309"/>
                  <a:gd name="T33" fmla="*/ 61 h 1104"/>
                  <a:gd name="T34" fmla="*/ 555 w 5309"/>
                  <a:gd name="T35" fmla="*/ 34 h 1104"/>
                  <a:gd name="T36" fmla="*/ 430 w 5309"/>
                  <a:gd name="T37" fmla="*/ 24 h 1104"/>
                  <a:gd name="T38" fmla="*/ 307 w 5309"/>
                  <a:gd name="T39" fmla="*/ 36 h 1104"/>
                  <a:gd name="T40" fmla="*/ 185 w 5309"/>
                  <a:gd name="T41" fmla="*/ 70 h 1104"/>
                  <a:gd name="T42" fmla="*/ 61 w 5309"/>
                  <a:gd name="T43" fmla="*/ 128 h 1104"/>
                  <a:gd name="T44" fmla="*/ 9 w 5309"/>
                  <a:gd name="T45" fmla="*/ 155 h 1104"/>
                  <a:gd name="T46" fmla="*/ 0 w 5309"/>
                  <a:gd name="T47" fmla="*/ 143 h 1104"/>
                  <a:gd name="T48" fmla="*/ 5 w 5309"/>
                  <a:gd name="T49" fmla="*/ 130 h 1104"/>
                  <a:gd name="T50" fmla="*/ 133 w 5309"/>
                  <a:gd name="T51" fmla="*/ 62 h 1104"/>
                  <a:gd name="T52" fmla="*/ 261 w 5309"/>
                  <a:gd name="T53" fmla="*/ 20 h 1104"/>
                  <a:gd name="T54" fmla="*/ 388 w 5309"/>
                  <a:gd name="T55" fmla="*/ 1 h 1104"/>
                  <a:gd name="T56" fmla="*/ 517 w 5309"/>
                  <a:gd name="T57" fmla="*/ 4 h 1104"/>
                  <a:gd name="T58" fmla="*/ 649 w 5309"/>
                  <a:gd name="T59" fmla="*/ 27 h 1104"/>
                  <a:gd name="T60" fmla="*/ 785 w 5309"/>
                  <a:gd name="T61" fmla="*/ 66 h 1104"/>
                  <a:gd name="T62" fmla="*/ 925 w 5309"/>
                  <a:gd name="T63" fmla="*/ 123 h 1104"/>
                  <a:gd name="T64" fmla="*/ 1072 w 5309"/>
                  <a:gd name="T65" fmla="*/ 192 h 1104"/>
                  <a:gd name="T66" fmla="*/ 1227 w 5309"/>
                  <a:gd name="T67" fmla="*/ 273 h 1104"/>
                  <a:gd name="T68" fmla="*/ 1507 w 5309"/>
                  <a:gd name="T69" fmla="*/ 428 h 1104"/>
                  <a:gd name="T70" fmla="*/ 1644 w 5309"/>
                  <a:gd name="T71" fmla="*/ 506 h 1104"/>
                  <a:gd name="T72" fmla="*/ 1790 w 5309"/>
                  <a:gd name="T73" fmla="*/ 587 h 1104"/>
                  <a:gd name="T74" fmla="*/ 1943 w 5309"/>
                  <a:gd name="T75" fmla="*/ 669 h 1104"/>
                  <a:gd name="T76" fmla="*/ 2105 w 5309"/>
                  <a:gd name="T77" fmla="*/ 754 h 1104"/>
                  <a:gd name="T78" fmla="*/ 2277 w 5309"/>
                  <a:gd name="T79" fmla="*/ 839 h 1104"/>
                  <a:gd name="T80" fmla="*/ 2560 w 5309"/>
                  <a:gd name="T81" fmla="*/ 957 h 1104"/>
                  <a:gd name="T82" fmla="*/ 2915 w 5309"/>
                  <a:gd name="T83" fmla="*/ 1041 h 1104"/>
                  <a:gd name="T84" fmla="*/ 3283 w 5309"/>
                  <a:gd name="T85" fmla="*/ 1075 h 1104"/>
                  <a:gd name="T86" fmla="*/ 3653 w 5309"/>
                  <a:gd name="T87" fmla="*/ 1069 h 1104"/>
                  <a:gd name="T88" fmla="*/ 4012 w 5309"/>
                  <a:gd name="T89" fmla="*/ 1032 h 1104"/>
                  <a:gd name="T90" fmla="*/ 4349 w 5309"/>
                  <a:gd name="T91" fmla="*/ 974 h 1104"/>
                  <a:gd name="T92" fmla="*/ 4652 w 5309"/>
                  <a:gd name="T93" fmla="*/ 904 h 1104"/>
                  <a:gd name="T94" fmla="*/ 4909 w 5309"/>
                  <a:gd name="T95" fmla="*/ 833 h 1104"/>
                  <a:gd name="T96" fmla="*/ 5109 w 5309"/>
                  <a:gd name="T97" fmla="*/ 769 h 1104"/>
                  <a:gd name="T98" fmla="*/ 5267 w 5309"/>
                  <a:gd name="T99" fmla="*/ 714 h 1104"/>
                  <a:gd name="T100" fmla="*/ 5300 w 5309"/>
                  <a:gd name="T101" fmla="*/ 704 h 1104"/>
                  <a:gd name="T102" fmla="*/ 5309 w 5309"/>
                  <a:gd name="T103" fmla="*/ 717 h 1104"/>
                  <a:gd name="T104" fmla="*/ 5300 w 5309"/>
                  <a:gd name="T105" fmla="*/ 729 h 1104"/>
                  <a:gd name="T106" fmla="*/ 5202 w 5309"/>
                  <a:gd name="T107" fmla="*/ 766 h 1104"/>
                  <a:gd name="T108" fmla="*/ 4945 w 5309"/>
                  <a:gd name="T109" fmla="*/ 850 h 1104"/>
                  <a:gd name="T110" fmla="*/ 4769 w 5309"/>
                  <a:gd name="T111" fmla="*/ 901 h 1104"/>
                  <a:gd name="T112" fmla="*/ 4566 w 5309"/>
                  <a:gd name="T113" fmla="*/ 954 h 1104"/>
                  <a:gd name="T114" fmla="*/ 4341 w 5309"/>
                  <a:gd name="T115" fmla="*/ 1002 h 1104"/>
                  <a:gd name="T116" fmla="*/ 4100 w 5309"/>
                  <a:gd name="T117" fmla="*/ 1047 h 1104"/>
                  <a:gd name="T118" fmla="*/ 3844 w 5309"/>
                  <a:gd name="T119" fmla="*/ 1080 h 1104"/>
                  <a:gd name="T120" fmla="*/ 3580 w 5309"/>
                  <a:gd name="T121" fmla="*/ 110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09" h="1104">
                    <a:moveTo>
                      <a:pt x="3401" y="1104"/>
                    </a:moveTo>
                    <a:lnTo>
                      <a:pt x="3331" y="1103"/>
                    </a:lnTo>
                    <a:lnTo>
                      <a:pt x="3262" y="1102"/>
                    </a:lnTo>
                    <a:lnTo>
                      <a:pt x="3191" y="1097"/>
                    </a:lnTo>
                    <a:lnTo>
                      <a:pt x="3121" y="1093"/>
                    </a:lnTo>
                    <a:lnTo>
                      <a:pt x="3052" y="1087"/>
                    </a:lnTo>
                    <a:lnTo>
                      <a:pt x="2983" y="1078"/>
                    </a:lnTo>
                    <a:lnTo>
                      <a:pt x="2914" y="1068"/>
                    </a:lnTo>
                    <a:lnTo>
                      <a:pt x="2846" y="1056"/>
                    </a:lnTo>
                    <a:lnTo>
                      <a:pt x="2778" y="1043"/>
                    </a:lnTo>
                    <a:lnTo>
                      <a:pt x="2711" y="1027"/>
                    </a:lnTo>
                    <a:lnTo>
                      <a:pt x="2644" y="1010"/>
                    </a:lnTo>
                    <a:lnTo>
                      <a:pt x="2578" y="990"/>
                    </a:lnTo>
                    <a:lnTo>
                      <a:pt x="2546" y="981"/>
                    </a:lnTo>
                    <a:lnTo>
                      <a:pt x="2513" y="970"/>
                    </a:lnTo>
                    <a:lnTo>
                      <a:pt x="2481" y="958"/>
                    </a:lnTo>
                    <a:lnTo>
                      <a:pt x="2450" y="946"/>
                    </a:lnTo>
                    <a:lnTo>
                      <a:pt x="2418" y="933"/>
                    </a:lnTo>
                    <a:lnTo>
                      <a:pt x="2386" y="920"/>
                    </a:lnTo>
                    <a:lnTo>
                      <a:pt x="2356" y="906"/>
                    </a:lnTo>
                    <a:lnTo>
                      <a:pt x="2324" y="892"/>
                    </a:lnTo>
                    <a:lnTo>
                      <a:pt x="2265" y="863"/>
                    </a:lnTo>
                    <a:lnTo>
                      <a:pt x="2207" y="835"/>
                    </a:lnTo>
                    <a:lnTo>
                      <a:pt x="2149" y="806"/>
                    </a:lnTo>
                    <a:lnTo>
                      <a:pt x="2093" y="778"/>
                    </a:lnTo>
                    <a:lnTo>
                      <a:pt x="2037" y="750"/>
                    </a:lnTo>
                    <a:lnTo>
                      <a:pt x="1983" y="722"/>
                    </a:lnTo>
                    <a:lnTo>
                      <a:pt x="1930" y="694"/>
                    </a:lnTo>
                    <a:lnTo>
                      <a:pt x="1878" y="666"/>
                    </a:lnTo>
                    <a:lnTo>
                      <a:pt x="1827" y="638"/>
                    </a:lnTo>
                    <a:lnTo>
                      <a:pt x="1777" y="611"/>
                    </a:lnTo>
                    <a:lnTo>
                      <a:pt x="1727" y="582"/>
                    </a:lnTo>
                    <a:lnTo>
                      <a:pt x="1679" y="555"/>
                    </a:lnTo>
                    <a:lnTo>
                      <a:pt x="1631" y="530"/>
                    </a:lnTo>
                    <a:lnTo>
                      <a:pt x="1585" y="503"/>
                    </a:lnTo>
                    <a:lnTo>
                      <a:pt x="1538" y="477"/>
                    </a:lnTo>
                    <a:lnTo>
                      <a:pt x="1493" y="452"/>
                    </a:lnTo>
                    <a:lnTo>
                      <a:pt x="1376" y="386"/>
                    </a:lnTo>
                    <a:lnTo>
                      <a:pt x="1264" y="323"/>
                    </a:lnTo>
                    <a:lnTo>
                      <a:pt x="1210" y="294"/>
                    </a:lnTo>
                    <a:lnTo>
                      <a:pt x="1157" y="266"/>
                    </a:lnTo>
                    <a:lnTo>
                      <a:pt x="1106" y="239"/>
                    </a:lnTo>
                    <a:lnTo>
                      <a:pt x="1056" y="213"/>
                    </a:lnTo>
                    <a:lnTo>
                      <a:pt x="1006" y="188"/>
                    </a:lnTo>
                    <a:lnTo>
                      <a:pt x="957" y="166"/>
                    </a:lnTo>
                    <a:lnTo>
                      <a:pt x="910" y="144"/>
                    </a:lnTo>
                    <a:lnTo>
                      <a:pt x="863" y="125"/>
                    </a:lnTo>
                    <a:lnTo>
                      <a:pt x="817" y="106"/>
                    </a:lnTo>
                    <a:lnTo>
                      <a:pt x="772" y="89"/>
                    </a:lnTo>
                    <a:lnTo>
                      <a:pt x="727" y="74"/>
                    </a:lnTo>
                    <a:lnTo>
                      <a:pt x="683" y="61"/>
                    </a:lnTo>
                    <a:lnTo>
                      <a:pt x="640" y="50"/>
                    </a:lnTo>
                    <a:lnTo>
                      <a:pt x="598" y="41"/>
                    </a:lnTo>
                    <a:lnTo>
                      <a:pt x="555" y="34"/>
                    </a:lnTo>
                    <a:lnTo>
                      <a:pt x="514" y="29"/>
                    </a:lnTo>
                    <a:lnTo>
                      <a:pt x="471" y="25"/>
                    </a:lnTo>
                    <a:lnTo>
                      <a:pt x="430" y="24"/>
                    </a:lnTo>
                    <a:lnTo>
                      <a:pt x="389" y="27"/>
                    </a:lnTo>
                    <a:lnTo>
                      <a:pt x="348" y="30"/>
                    </a:lnTo>
                    <a:lnTo>
                      <a:pt x="307" y="36"/>
                    </a:lnTo>
                    <a:lnTo>
                      <a:pt x="266" y="45"/>
                    </a:lnTo>
                    <a:lnTo>
                      <a:pt x="225" y="57"/>
                    </a:lnTo>
                    <a:lnTo>
                      <a:pt x="185" y="70"/>
                    </a:lnTo>
                    <a:lnTo>
                      <a:pt x="144" y="87"/>
                    </a:lnTo>
                    <a:lnTo>
                      <a:pt x="103" y="106"/>
                    </a:lnTo>
                    <a:lnTo>
                      <a:pt x="61" y="128"/>
                    </a:lnTo>
                    <a:lnTo>
                      <a:pt x="20" y="153"/>
                    </a:lnTo>
                    <a:lnTo>
                      <a:pt x="15" y="155"/>
                    </a:lnTo>
                    <a:lnTo>
                      <a:pt x="9" y="155"/>
                    </a:lnTo>
                    <a:lnTo>
                      <a:pt x="5" y="153"/>
                    </a:lnTo>
                    <a:lnTo>
                      <a:pt x="1" y="149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48" y="104"/>
                    </a:lnTo>
                    <a:lnTo>
                      <a:pt x="91" y="82"/>
                    </a:lnTo>
                    <a:lnTo>
                      <a:pt x="133" y="62"/>
                    </a:lnTo>
                    <a:lnTo>
                      <a:pt x="176" y="45"/>
                    </a:lnTo>
                    <a:lnTo>
                      <a:pt x="219" y="31"/>
                    </a:lnTo>
                    <a:lnTo>
                      <a:pt x="261" y="20"/>
                    </a:lnTo>
                    <a:lnTo>
                      <a:pt x="303" y="11"/>
                    </a:lnTo>
                    <a:lnTo>
                      <a:pt x="346" y="5"/>
                    </a:lnTo>
                    <a:lnTo>
                      <a:pt x="388" y="1"/>
                    </a:lnTo>
                    <a:lnTo>
                      <a:pt x="431" y="0"/>
                    </a:lnTo>
                    <a:lnTo>
                      <a:pt x="474" y="1"/>
                    </a:lnTo>
                    <a:lnTo>
                      <a:pt x="517" y="4"/>
                    </a:lnTo>
                    <a:lnTo>
                      <a:pt x="561" y="9"/>
                    </a:lnTo>
                    <a:lnTo>
                      <a:pt x="604" y="17"/>
                    </a:lnTo>
                    <a:lnTo>
                      <a:pt x="649" y="27"/>
                    </a:lnTo>
                    <a:lnTo>
                      <a:pt x="693" y="37"/>
                    </a:lnTo>
                    <a:lnTo>
                      <a:pt x="738" y="51"/>
                    </a:lnTo>
                    <a:lnTo>
                      <a:pt x="785" y="66"/>
                    </a:lnTo>
                    <a:lnTo>
                      <a:pt x="830" y="84"/>
                    </a:lnTo>
                    <a:lnTo>
                      <a:pt x="877" y="102"/>
                    </a:lnTo>
                    <a:lnTo>
                      <a:pt x="925" y="123"/>
                    </a:lnTo>
                    <a:lnTo>
                      <a:pt x="974" y="144"/>
                    </a:lnTo>
                    <a:lnTo>
                      <a:pt x="1022" y="167"/>
                    </a:lnTo>
                    <a:lnTo>
                      <a:pt x="1072" y="192"/>
                    </a:lnTo>
                    <a:lnTo>
                      <a:pt x="1123" y="218"/>
                    </a:lnTo>
                    <a:lnTo>
                      <a:pt x="1174" y="245"/>
                    </a:lnTo>
                    <a:lnTo>
                      <a:pt x="1227" y="273"/>
                    </a:lnTo>
                    <a:lnTo>
                      <a:pt x="1281" y="302"/>
                    </a:lnTo>
                    <a:lnTo>
                      <a:pt x="1391" y="363"/>
                    </a:lnTo>
                    <a:lnTo>
                      <a:pt x="1507" y="428"/>
                    </a:lnTo>
                    <a:lnTo>
                      <a:pt x="1551" y="454"/>
                    </a:lnTo>
                    <a:lnTo>
                      <a:pt x="1598" y="480"/>
                    </a:lnTo>
                    <a:lnTo>
                      <a:pt x="1644" y="506"/>
                    </a:lnTo>
                    <a:lnTo>
                      <a:pt x="1692" y="533"/>
                    </a:lnTo>
                    <a:lnTo>
                      <a:pt x="1740" y="559"/>
                    </a:lnTo>
                    <a:lnTo>
                      <a:pt x="1790" y="587"/>
                    </a:lnTo>
                    <a:lnTo>
                      <a:pt x="1840" y="614"/>
                    </a:lnTo>
                    <a:lnTo>
                      <a:pt x="1891" y="642"/>
                    </a:lnTo>
                    <a:lnTo>
                      <a:pt x="1943" y="669"/>
                    </a:lnTo>
                    <a:lnTo>
                      <a:pt x="1996" y="697"/>
                    </a:lnTo>
                    <a:lnTo>
                      <a:pt x="2050" y="726"/>
                    </a:lnTo>
                    <a:lnTo>
                      <a:pt x="2105" y="754"/>
                    </a:lnTo>
                    <a:lnTo>
                      <a:pt x="2161" y="782"/>
                    </a:lnTo>
                    <a:lnTo>
                      <a:pt x="2219" y="810"/>
                    </a:lnTo>
                    <a:lnTo>
                      <a:pt x="2277" y="839"/>
                    </a:lnTo>
                    <a:lnTo>
                      <a:pt x="2336" y="867"/>
                    </a:lnTo>
                    <a:lnTo>
                      <a:pt x="2446" y="916"/>
                    </a:lnTo>
                    <a:lnTo>
                      <a:pt x="2560" y="957"/>
                    </a:lnTo>
                    <a:lnTo>
                      <a:pt x="2675" y="990"/>
                    </a:lnTo>
                    <a:lnTo>
                      <a:pt x="2794" y="1019"/>
                    </a:lnTo>
                    <a:lnTo>
                      <a:pt x="2915" y="1041"/>
                    </a:lnTo>
                    <a:lnTo>
                      <a:pt x="3037" y="1057"/>
                    </a:lnTo>
                    <a:lnTo>
                      <a:pt x="3159" y="1068"/>
                    </a:lnTo>
                    <a:lnTo>
                      <a:pt x="3283" y="1075"/>
                    </a:lnTo>
                    <a:lnTo>
                      <a:pt x="3406" y="1077"/>
                    </a:lnTo>
                    <a:lnTo>
                      <a:pt x="3529" y="1075"/>
                    </a:lnTo>
                    <a:lnTo>
                      <a:pt x="3653" y="1069"/>
                    </a:lnTo>
                    <a:lnTo>
                      <a:pt x="3775" y="1060"/>
                    </a:lnTo>
                    <a:lnTo>
                      <a:pt x="3894" y="1047"/>
                    </a:lnTo>
                    <a:lnTo>
                      <a:pt x="4012" y="1032"/>
                    </a:lnTo>
                    <a:lnTo>
                      <a:pt x="4128" y="1014"/>
                    </a:lnTo>
                    <a:lnTo>
                      <a:pt x="4240" y="995"/>
                    </a:lnTo>
                    <a:lnTo>
                      <a:pt x="4349" y="974"/>
                    </a:lnTo>
                    <a:lnTo>
                      <a:pt x="4455" y="952"/>
                    </a:lnTo>
                    <a:lnTo>
                      <a:pt x="4555" y="928"/>
                    </a:lnTo>
                    <a:lnTo>
                      <a:pt x="4652" y="904"/>
                    </a:lnTo>
                    <a:lnTo>
                      <a:pt x="4744" y="880"/>
                    </a:lnTo>
                    <a:lnTo>
                      <a:pt x="4830" y="857"/>
                    </a:lnTo>
                    <a:lnTo>
                      <a:pt x="4909" y="833"/>
                    </a:lnTo>
                    <a:lnTo>
                      <a:pt x="4984" y="810"/>
                    </a:lnTo>
                    <a:lnTo>
                      <a:pt x="5050" y="790"/>
                    </a:lnTo>
                    <a:lnTo>
                      <a:pt x="5109" y="769"/>
                    </a:lnTo>
                    <a:lnTo>
                      <a:pt x="5161" y="752"/>
                    </a:lnTo>
                    <a:lnTo>
                      <a:pt x="5205" y="737"/>
                    </a:lnTo>
                    <a:lnTo>
                      <a:pt x="5267" y="714"/>
                    </a:lnTo>
                    <a:lnTo>
                      <a:pt x="5290" y="704"/>
                    </a:lnTo>
                    <a:lnTo>
                      <a:pt x="5295" y="703"/>
                    </a:lnTo>
                    <a:lnTo>
                      <a:pt x="5300" y="704"/>
                    </a:lnTo>
                    <a:lnTo>
                      <a:pt x="5305" y="708"/>
                    </a:lnTo>
                    <a:lnTo>
                      <a:pt x="5308" y="712"/>
                    </a:lnTo>
                    <a:lnTo>
                      <a:pt x="5309" y="717"/>
                    </a:lnTo>
                    <a:lnTo>
                      <a:pt x="5308" y="723"/>
                    </a:lnTo>
                    <a:lnTo>
                      <a:pt x="5305" y="727"/>
                    </a:lnTo>
                    <a:lnTo>
                      <a:pt x="5300" y="729"/>
                    </a:lnTo>
                    <a:lnTo>
                      <a:pt x="5287" y="735"/>
                    </a:lnTo>
                    <a:lnTo>
                      <a:pt x="5254" y="748"/>
                    </a:lnTo>
                    <a:lnTo>
                      <a:pt x="5202" y="766"/>
                    </a:lnTo>
                    <a:lnTo>
                      <a:pt x="5132" y="791"/>
                    </a:lnTo>
                    <a:lnTo>
                      <a:pt x="5047" y="819"/>
                    </a:lnTo>
                    <a:lnTo>
                      <a:pt x="4945" y="850"/>
                    </a:lnTo>
                    <a:lnTo>
                      <a:pt x="4890" y="867"/>
                    </a:lnTo>
                    <a:lnTo>
                      <a:pt x="4831" y="884"/>
                    </a:lnTo>
                    <a:lnTo>
                      <a:pt x="4769" y="901"/>
                    </a:lnTo>
                    <a:lnTo>
                      <a:pt x="4704" y="919"/>
                    </a:lnTo>
                    <a:lnTo>
                      <a:pt x="4636" y="937"/>
                    </a:lnTo>
                    <a:lnTo>
                      <a:pt x="4566" y="954"/>
                    </a:lnTo>
                    <a:lnTo>
                      <a:pt x="4494" y="970"/>
                    </a:lnTo>
                    <a:lnTo>
                      <a:pt x="4418" y="987"/>
                    </a:lnTo>
                    <a:lnTo>
                      <a:pt x="4341" y="1002"/>
                    </a:lnTo>
                    <a:lnTo>
                      <a:pt x="4263" y="1019"/>
                    </a:lnTo>
                    <a:lnTo>
                      <a:pt x="4182" y="1033"/>
                    </a:lnTo>
                    <a:lnTo>
                      <a:pt x="4100" y="1047"/>
                    </a:lnTo>
                    <a:lnTo>
                      <a:pt x="4015" y="1059"/>
                    </a:lnTo>
                    <a:lnTo>
                      <a:pt x="3930" y="1069"/>
                    </a:lnTo>
                    <a:lnTo>
                      <a:pt x="3844" y="1080"/>
                    </a:lnTo>
                    <a:lnTo>
                      <a:pt x="3756" y="1088"/>
                    </a:lnTo>
                    <a:lnTo>
                      <a:pt x="3669" y="1095"/>
                    </a:lnTo>
                    <a:lnTo>
                      <a:pt x="3580" y="1100"/>
                    </a:lnTo>
                    <a:lnTo>
                      <a:pt x="3491" y="1103"/>
                    </a:lnTo>
                    <a:lnTo>
                      <a:pt x="3401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3" name="Freeform 104"/>
              <p:cNvSpPr>
                <a:spLocks/>
              </p:cNvSpPr>
              <p:nvPr/>
            </p:nvSpPr>
            <p:spPr bwMode="auto">
              <a:xfrm>
                <a:off x="1234" y="3493"/>
                <a:ext cx="1642" cy="269"/>
              </a:xfrm>
              <a:custGeom>
                <a:avLst/>
                <a:gdLst>
                  <a:gd name="T0" fmla="*/ 2702 w 4926"/>
                  <a:gd name="T1" fmla="*/ 808 h 808"/>
                  <a:gd name="T2" fmla="*/ 2521 w 4926"/>
                  <a:gd name="T3" fmla="*/ 798 h 808"/>
                  <a:gd name="T4" fmla="*/ 2314 w 4926"/>
                  <a:gd name="T5" fmla="*/ 769 h 808"/>
                  <a:gd name="T6" fmla="*/ 2115 w 4926"/>
                  <a:gd name="T7" fmla="*/ 725 h 808"/>
                  <a:gd name="T8" fmla="*/ 1925 w 4926"/>
                  <a:gd name="T9" fmla="*/ 668 h 808"/>
                  <a:gd name="T10" fmla="*/ 1742 w 4926"/>
                  <a:gd name="T11" fmla="*/ 602 h 808"/>
                  <a:gd name="T12" fmla="*/ 1441 w 4926"/>
                  <a:gd name="T13" fmla="*/ 470 h 808"/>
                  <a:gd name="T14" fmla="*/ 1119 w 4926"/>
                  <a:gd name="T15" fmla="*/ 314 h 808"/>
                  <a:gd name="T16" fmla="*/ 813 w 4926"/>
                  <a:gd name="T17" fmla="*/ 172 h 808"/>
                  <a:gd name="T18" fmla="*/ 628 w 4926"/>
                  <a:gd name="T19" fmla="*/ 102 h 808"/>
                  <a:gd name="T20" fmla="*/ 482 w 4926"/>
                  <a:gd name="T21" fmla="*/ 60 h 808"/>
                  <a:gd name="T22" fmla="*/ 339 w 4926"/>
                  <a:gd name="T23" fmla="*/ 34 h 808"/>
                  <a:gd name="T24" fmla="*/ 195 w 4926"/>
                  <a:gd name="T25" fmla="*/ 28 h 808"/>
                  <a:gd name="T26" fmla="*/ 51 w 4926"/>
                  <a:gd name="T27" fmla="*/ 43 h 808"/>
                  <a:gd name="T28" fmla="*/ 2 w 4926"/>
                  <a:gd name="T29" fmla="*/ 46 h 808"/>
                  <a:gd name="T30" fmla="*/ 5 w 4926"/>
                  <a:gd name="T31" fmla="*/ 27 h 808"/>
                  <a:gd name="T32" fmla="*/ 120 w 4926"/>
                  <a:gd name="T33" fmla="*/ 6 h 808"/>
                  <a:gd name="T34" fmla="*/ 266 w 4926"/>
                  <a:gd name="T35" fmla="*/ 1 h 808"/>
                  <a:gd name="T36" fmla="*/ 412 w 4926"/>
                  <a:gd name="T37" fmla="*/ 18 h 808"/>
                  <a:gd name="T38" fmla="*/ 559 w 4926"/>
                  <a:gd name="T39" fmla="*/ 52 h 808"/>
                  <a:gd name="T40" fmla="*/ 707 w 4926"/>
                  <a:gd name="T41" fmla="*/ 101 h 808"/>
                  <a:gd name="T42" fmla="*/ 974 w 4926"/>
                  <a:gd name="T43" fmla="*/ 214 h 808"/>
                  <a:gd name="T44" fmla="*/ 1290 w 4926"/>
                  <a:gd name="T45" fmla="*/ 367 h 808"/>
                  <a:gd name="T46" fmla="*/ 1620 w 4926"/>
                  <a:gd name="T47" fmla="*/ 522 h 808"/>
                  <a:gd name="T48" fmla="*/ 1841 w 4926"/>
                  <a:gd name="T49" fmla="*/ 610 h 808"/>
                  <a:gd name="T50" fmla="*/ 2025 w 4926"/>
                  <a:gd name="T51" fmla="*/ 672 h 808"/>
                  <a:gd name="T52" fmla="*/ 2217 w 4926"/>
                  <a:gd name="T53" fmla="*/ 722 h 808"/>
                  <a:gd name="T54" fmla="*/ 2419 w 4926"/>
                  <a:gd name="T55" fmla="*/ 758 h 808"/>
                  <a:gd name="T56" fmla="*/ 2630 w 4926"/>
                  <a:gd name="T57" fmla="*/ 779 h 808"/>
                  <a:gd name="T58" fmla="*/ 2893 w 4926"/>
                  <a:gd name="T59" fmla="*/ 778 h 808"/>
                  <a:gd name="T60" fmla="*/ 3154 w 4926"/>
                  <a:gd name="T61" fmla="*/ 756 h 808"/>
                  <a:gd name="T62" fmla="*/ 3396 w 4926"/>
                  <a:gd name="T63" fmla="*/ 719 h 808"/>
                  <a:gd name="T64" fmla="*/ 3621 w 4926"/>
                  <a:gd name="T65" fmla="*/ 675 h 808"/>
                  <a:gd name="T66" fmla="*/ 3916 w 4926"/>
                  <a:gd name="T67" fmla="*/ 617 h 808"/>
                  <a:gd name="T68" fmla="*/ 4109 w 4926"/>
                  <a:gd name="T69" fmla="*/ 588 h 808"/>
                  <a:gd name="T70" fmla="*/ 4263 w 4926"/>
                  <a:gd name="T71" fmla="*/ 575 h 808"/>
                  <a:gd name="T72" fmla="*/ 4414 w 4926"/>
                  <a:gd name="T73" fmla="*/ 576 h 808"/>
                  <a:gd name="T74" fmla="*/ 4566 w 4926"/>
                  <a:gd name="T75" fmla="*/ 593 h 808"/>
                  <a:gd name="T76" fmla="*/ 4720 w 4926"/>
                  <a:gd name="T77" fmla="*/ 630 h 808"/>
                  <a:gd name="T78" fmla="*/ 4878 w 4926"/>
                  <a:gd name="T79" fmla="*/ 689 h 808"/>
                  <a:gd name="T80" fmla="*/ 4926 w 4926"/>
                  <a:gd name="T81" fmla="*/ 721 h 808"/>
                  <a:gd name="T82" fmla="*/ 4912 w 4926"/>
                  <a:gd name="T83" fmla="*/ 734 h 808"/>
                  <a:gd name="T84" fmla="*/ 4790 w 4926"/>
                  <a:gd name="T85" fmla="*/ 681 h 808"/>
                  <a:gd name="T86" fmla="*/ 4636 w 4926"/>
                  <a:gd name="T87" fmla="*/ 635 h 808"/>
                  <a:gd name="T88" fmla="*/ 4485 w 4926"/>
                  <a:gd name="T89" fmla="*/ 609 h 808"/>
                  <a:gd name="T90" fmla="*/ 4336 w 4926"/>
                  <a:gd name="T91" fmla="*/ 600 h 808"/>
                  <a:gd name="T92" fmla="*/ 4186 w 4926"/>
                  <a:gd name="T93" fmla="*/ 607 h 808"/>
                  <a:gd name="T94" fmla="*/ 4034 w 4926"/>
                  <a:gd name="T95" fmla="*/ 625 h 808"/>
                  <a:gd name="T96" fmla="*/ 3762 w 4926"/>
                  <a:gd name="T97" fmla="*/ 674 h 808"/>
                  <a:gd name="T98" fmla="*/ 3525 w 4926"/>
                  <a:gd name="T99" fmla="*/ 722 h 808"/>
                  <a:gd name="T100" fmla="*/ 3306 w 4926"/>
                  <a:gd name="T101" fmla="*/ 761 h 808"/>
                  <a:gd name="T102" fmla="*/ 3072 w 4926"/>
                  <a:gd name="T103" fmla="*/ 792 h 808"/>
                  <a:gd name="T104" fmla="*/ 2820 w 4926"/>
                  <a:gd name="T105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26" h="808">
                    <a:moveTo>
                      <a:pt x="2754" y="808"/>
                    </a:moveTo>
                    <a:lnTo>
                      <a:pt x="2737" y="808"/>
                    </a:lnTo>
                    <a:lnTo>
                      <a:pt x="2720" y="808"/>
                    </a:lnTo>
                    <a:lnTo>
                      <a:pt x="2702" y="808"/>
                    </a:lnTo>
                    <a:lnTo>
                      <a:pt x="2684" y="807"/>
                    </a:lnTo>
                    <a:lnTo>
                      <a:pt x="2629" y="806"/>
                    </a:lnTo>
                    <a:lnTo>
                      <a:pt x="2575" y="802"/>
                    </a:lnTo>
                    <a:lnTo>
                      <a:pt x="2521" y="798"/>
                    </a:lnTo>
                    <a:lnTo>
                      <a:pt x="2468" y="793"/>
                    </a:lnTo>
                    <a:lnTo>
                      <a:pt x="2416" y="785"/>
                    </a:lnTo>
                    <a:lnTo>
                      <a:pt x="2364" y="778"/>
                    </a:lnTo>
                    <a:lnTo>
                      <a:pt x="2314" y="769"/>
                    </a:lnTo>
                    <a:lnTo>
                      <a:pt x="2263" y="759"/>
                    </a:lnTo>
                    <a:lnTo>
                      <a:pt x="2213" y="748"/>
                    </a:lnTo>
                    <a:lnTo>
                      <a:pt x="2163" y="738"/>
                    </a:lnTo>
                    <a:lnTo>
                      <a:pt x="2115" y="725"/>
                    </a:lnTo>
                    <a:lnTo>
                      <a:pt x="2066" y="712"/>
                    </a:lnTo>
                    <a:lnTo>
                      <a:pt x="2019" y="698"/>
                    </a:lnTo>
                    <a:lnTo>
                      <a:pt x="1971" y="684"/>
                    </a:lnTo>
                    <a:lnTo>
                      <a:pt x="1925" y="668"/>
                    </a:lnTo>
                    <a:lnTo>
                      <a:pt x="1878" y="652"/>
                    </a:lnTo>
                    <a:lnTo>
                      <a:pt x="1832" y="636"/>
                    </a:lnTo>
                    <a:lnTo>
                      <a:pt x="1788" y="619"/>
                    </a:lnTo>
                    <a:lnTo>
                      <a:pt x="1742" y="602"/>
                    </a:lnTo>
                    <a:lnTo>
                      <a:pt x="1698" y="583"/>
                    </a:lnTo>
                    <a:lnTo>
                      <a:pt x="1611" y="546"/>
                    </a:lnTo>
                    <a:lnTo>
                      <a:pt x="1525" y="509"/>
                    </a:lnTo>
                    <a:lnTo>
                      <a:pt x="1441" y="470"/>
                    </a:lnTo>
                    <a:lnTo>
                      <a:pt x="1359" y="431"/>
                    </a:lnTo>
                    <a:lnTo>
                      <a:pt x="1278" y="392"/>
                    </a:lnTo>
                    <a:lnTo>
                      <a:pt x="1199" y="353"/>
                    </a:lnTo>
                    <a:lnTo>
                      <a:pt x="1119" y="314"/>
                    </a:lnTo>
                    <a:lnTo>
                      <a:pt x="1040" y="276"/>
                    </a:lnTo>
                    <a:lnTo>
                      <a:pt x="964" y="239"/>
                    </a:lnTo>
                    <a:lnTo>
                      <a:pt x="887" y="204"/>
                    </a:lnTo>
                    <a:lnTo>
                      <a:pt x="813" y="172"/>
                    </a:lnTo>
                    <a:lnTo>
                      <a:pt x="738" y="142"/>
                    </a:lnTo>
                    <a:lnTo>
                      <a:pt x="701" y="128"/>
                    </a:lnTo>
                    <a:lnTo>
                      <a:pt x="665" y="114"/>
                    </a:lnTo>
                    <a:lnTo>
                      <a:pt x="628" y="102"/>
                    </a:lnTo>
                    <a:lnTo>
                      <a:pt x="591" y="90"/>
                    </a:lnTo>
                    <a:lnTo>
                      <a:pt x="555" y="79"/>
                    </a:lnTo>
                    <a:lnTo>
                      <a:pt x="519" y="68"/>
                    </a:lnTo>
                    <a:lnTo>
                      <a:pt x="482" y="60"/>
                    </a:lnTo>
                    <a:lnTo>
                      <a:pt x="447" y="52"/>
                    </a:lnTo>
                    <a:lnTo>
                      <a:pt x="411" y="45"/>
                    </a:lnTo>
                    <a:lnTo>
                      <a:pt x="374" y="39"/>
                    </a:lnTo>
                    <a:lnTo>
                      <a:pt x="339" y="34"/>
                    </a:lnTo>
                    <a:lnTo>
                      <a:pt x="303" y="31"/>
                    </a:lnTo>
                    <a:lnTo>
                      <a:pt x="267" y="28"/>
                    </a:lnTo>
                    <a:lnTo>
                      <a:pt x="232" y="27"/>
                    </a:lnTo>
                    <a:lnTo>
                      <a:pt x="195" y="28"/>
                    </a:lnTo>
                    <a:lnTo>
                      <a:pt x="159" y="29"/>
                    </a:lnTo>
                    <a:lnTo>
                      <a:pt x="124" y="33"/>
                    </a:lnTo>
                    <a:lnTo>
                      <a:pt x="88" y="37"/>
                    </a:lnTo>
                    <a:lnTo>
                      <a:pt x="51" y="43"/>
                    </a:lnTo>
                    <a:lnTo>
                      <a:pt x="16" y="51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2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1" y="31"/>
                    </a:lnTo>
                    <a:lnTo>
                      <a:pt x="5" y="27"/>
                    </a:lnTo>
                    <a:lnTo>
                      <a:pt x="9" y="25"/>
                    </a:lnTo>
                    <a:lnTo>
                      <a:pt x="46" y="18"/>
                    </a:lnTo>
                    <a:lnTo>
                      <a:pt x="84" y="11"/>
                    </a:lnTo>
                    <a:lnTo>
                      <a:pt x="120" y="6"/>
                    </a:lnTo>
                    <a:lnTo>
                      <a:pt x="157" y="2"/>
                    </a:lnTo>
                    <a:lnTo>
                      <a:pt x="194" y="1"/>
                    </a:lnTo>
                    <a:lnTo>
                      <a:pt x="230" y="0"/>
                    </a:lnTo>
                    <a:lnTo>
                      <a:pt x="266" y="1"/>
                    </a:lnTo>
                    <a:lnTo>
                      <a:pt x="303" y="4"/>
                    </a:lnTo>
                    <a:lnTo>
                      <a:pt x="340" y="7"/>
                    </a:lnTo>
                    <a:lnTo>
                      <a:pt x="376" y="12"/>
                    </a:lnTo>
                    <a:lnTo>
                      <a:pt x="412" y="18"/>
                    </a:lnTo>
                    <a:lnTo>
                      <a:pt x="449" y="24"/>
                    </a:lnTo>
                    <a:lnTo>
                      <a:pt x="485" y="33"/>
                    </a:lnTo>
                    <a:lnTo>
                      <a:pt x="522" y="41"/>
                    </a:lnTo>
                    <a:lnTo>
                      <a:pt x="559" y="52"/>
                    </a:lnTo>
                    <a:lnTo>
                      <a:pt x="596" y="63"/>
                    </a:lnTo>
                    <a:lnTo>
                      <a:pt x="633" y="75"/>
                    </a:lnTo>
                    <a:lnTo>
                      <a:pt x="670" y="87"/>
                    </a:lnTo>
                    <a:lnTo>
                      <a:pt x="707" y="101"/>
                    </a:lnTo>
                    <a:lnTo>
                      <a:pt x="745" y="115"/>
                    </a:lnTo>
                    <a:lnTo>
                      <a:pt x="820" y="146"/>
                    </a:lnTo>
                    <a:lnTo>
                      <a:pt x="896" y="178"/>
                    </a:lnTo>
                    <a:lnTo>
                      <a:pt x="974" y="214"/>
                    </a:lnTo>
                    <a:lnTo>
                      <a:pt x="1051" y="251"/>
                    </a:lnTo>
                    <a:lnTo>
                      <a:pt x="1130" y="290"/>
                    </a:lnTo>
                    <a:lnTo>
                      <a:pt x="1211" y="328"/>
                    </a:lnTo>
                    <a:lnTo>
                      <a:pt x="1290" y="367"/>
                    </a:lnTo>
                    <a:lnTo>
                      <a:pt x="1370" y="406"/>
                    </a:lnTo>
                    <a:lnTo>
                      <a:pt x="1452" y="445"/>
                    </a:lnTo>
                    <a:lnTo>
                      <a:pt x="1535" y="484"/>
                    </a:lnTo>
                    <a:lnTo>
                      <a:pt x="1620" y="522"/>
                    </a:lnTo>
                    <a:lnTo>
                      <a:pt x="1707" y="558"/>
                    </a:lnTo>
                    <a:lnTo>
                      <a:pt x="1751" y="576"/>
                    </a:lnTo>
                    <a:lnTo>
                      <a:pt x="1795" y="593"/>
                    </a:lnTo>
                    <a:lnTo>
                      <a:pt x="1841" y="610"/>
                    </a:lnTo>
                    <a:lnTo>
                      <a:pt x="1886" y="626"/>
                    </a:lnTo>
                    <a:lnTo>
                      <a:pt x="1931" y="641"/>
                    </a:lnTo>
                    <a:lnTo>
                      <a:pt x="1978" y="657"/>
                    </a:lnTo>
                    <a:lnTo>
                      <a:pt x="2025" y="672"/>
                    </a:lnTo>
                    <a:lnTo>
                      <a:pt x="2073" y="686"/>
                    </a:lnTo>
                    <a:lnTo>
                      <a:pt x="2120" y="699"/>
                    </a:lnTo>
                    <a:lnTo>
                      <a:pt x="2169" y="711"/>
                    </a:lnTo>
                    <a:lnTo>
                      <a:pt x="2217" y="722"/>
                    </a:lnTo>
                    <a:lnTo>
                      <a:pt x="2267" y="732"/>
                    </a:lnTo>
                    <a:lnTo>
                      <a:pt x="2317" y="742"/>
                    </a:lnTo>
                    <a:lnTo>
                      <a:pt x="2368" y="751"/>
                    </a:lnTo>
                    <a:lnTo>
                      <a:pt x="2419" y="758"/>
                    </a:lnTo>
                    <a:lnTo>
                      <a:pt x="2471" y="766"/>
                    </a:lnTo>
                    <a:lnTo>
                      <a:pt x="2524" y="771"/>
                    </a:lnTo>
                    <a:lnTo>
                      <a:pt x="2577" y="775"/>
                    </a:lnTo>
                    <a:lnTo>
                      <a:pt x="2630" y="779"/>
                    </a:lnTo>
                    <a:lnTo>
                      <a:pt x="2685" y="780"/>
                    </a:lnTo>
                    <a:lnTo>
                      <a:pt x="2755" y="781"/>
                    </a:lnTo>
                    <a:lnTo>
                      <a:pt x="2825" y="780"/>
                    </a:lnTo>
                    <a:lnTo>
                      <a:pt x="2893" y="778"/>
                    </a:lnTo>
                    <a:lnTo>
                      <a:pt x="2960" y="774"/>
                    </a:lnTo>
                    <a:lnTo>
                      <a:pt x="3025" y="769"/>
                    </a:lnTo>
                    <a:lnTo>
                      <a:pt x="3090" y="762"/>
                    </a:lnTo>
                    <a:lnTo>
                      <a:pt x="3154" y="756"/>
                    </a:lnTo>
                    <a:lnTo>
                      <a:pt x="3215" y="747"/>
                    </a:lnTo>
                    <a:lnTo>
                      <a:pt x="3277" y="739"/>
                    </a:lnTo>
                    <a:lnTo>
                      <a:pt x="3337" y="729"/>
                    </a:lnTo>
                    <a:lnTo>
                      <a:pt x="3396" y="719"/>
                    </a:lnTo>
                    <a:lnTo>
                      <a:pt x="3454" y="708"/>
                    </a:lnTo>
                    <a:lnTo>
                      <a:pt x="3510" y="698"/>
                    </a:lnTo>
                    <a:lnTo>
                      <a:pt x="3566" y="687"/>
                    </a:lnTo>
                    <a:lnTo>
                      <a:pt x="3621" y="675"/>
                    </a:lnTo>
                    <a:lnTo>
                      <a:pt x="3675" y="664"/>
                    </a:lnTo>
                    <a:lnTo>
                      <a:pt x="3756" y="648"/>
                    </a:lnTo>
                    <a:lnTo>
                      <a:pt x="3837" y="632"/>
                    </a:lnTo>
                    <a:lnTo>
                      <a:pt x="3916" y="617"/>
                    </a:lnTo>
                    <a:lnTo>
                      <a:pt x="3994" y="604"/>
                    </a:lnTo>
                    <a:lnTo>
                      <a:pt x="4033" y="597"/>
                    </a:lnTo>
                    <a:lnTo>
                      <a:pt x="4071" y="592"/>
                    </a:lnTo>
                    <a:lnTo>
                      <a:pt x="4109" y="588"/>
                    </a:lnTo>
                    <a:lnTo>
                      <a:pt x="4148" y="583"/>
                    </a:lnTo>
                    <a:lnTo>
                      <a:pt x="4186" y="580"/>
                    </a:lnTo>
                    <a:lnTo>
                      <a:pt x="4224" y="577"/>
                    </a:lnTo>
                    <a:lnTo>
                      <a:pt x="4263" y="575"/>
                    </a:lnTo>
                    <a:lnTo>
                      <a:pt x="4300" y="573"/>
                    </a:lnTo>
                    <a:lnTo>
                      <a:pt x="4338" y="573"/>
                    </a:lnTo>
                    <a:lnTo>
                      <a:pt x="4376" y="573"/>
                    </a:lnTo>
                    <a:lnTo>
                      <a:pt x="4414" y="576"/>
                    </a:lnTo>
                    <a:lnTo>
                      <a:pt x="4452" y="578"/>
                    </a:lnTo>
                    <a:lnTo>
                      <a:pt x="4490" y="582"/>
                    </a:lnTo>
                    <a:lnTo>
                      <a:pt x="4528" y="586"/>
                    </a:lnTo>
                    <a:lnTo>
                      <a:pt x="4566" y="593"/>
                    </a:lnTo>
                    <a:lnTo>
                      <a:pt x="4605" y="599"/>
                    </a:lnTo>
                    <a:lnTo>
                      <a:pt x="4644" y="608"/>
                    </a:lnTo>
                    <a:lnTo>
                      <a:pt x="4682" y="619"/>
                    </a:lnTo>
                    <a:lnTo>
                      <a:pt x="4720" y="630"/>
                    </a:lnTo>
                    <a:lnTo>
                      <a:pt x="4759" y="643"/>
                    </a:lnTo>
                    <a:lnTo>
                      <a:pt x="4799" y="657"/>
                    </a:lnTo>
                    <a:lnTo>
                      <a:pt x="4838" y="672"/>
                    </a:lnTo>
                    <a:lnTo>
                      <a:pt x="4878" y="689"/>
                    </a:lnTo>
                    <a:lnTo>
                      <a:pt x="4918" y="708"/>
                    </a:lnTo>
                    <a:lnTo>
                      <a:pt x="4922" y="712"/>
                    </a:lnTo>
                    <a:lnTo>
                      <a:pt x="4925" y="716"/>
                    </a:lnTo>
                    <a:lnTo>
                      <a:pt x="4926" y="721"/>
                    </a:lnTo>
                    <a:lnTo>
                      <a:pt x="4925" y="727"/>
                    </a:lnTo>
                    <a:lnTo>
                      <a:pt x="4921" y="731"/>
                    </a:lnTo>
                    <a:lnTo>
                      <a:pt x="4916" y="733"/>
                    </a:lnTo>
                    <a:lnTo>
                      <a:pt x="4912" y="734"/>
                    </a:lnTo>
                    <a:lnTo>
                      <a:pt x="4906" y="732"/>
                    </a:lnTo>
                    <a:lnTo>
                      <a:pt x="4867" y="714"/>
                    </a:lnTo>
                    <a:lnTo>
                      <a:pt x="4828" y="698"/>
                    </a:lnTo>
                    <a:lnTo>
                      <a:pt x="4790" y="681"/>
                    </a:lnTo>
                    <a:lnTo>
                      <a:pt x="4751" y="667"/>
                    </a:lnTo>
                    <a:lnTo>
                      <a:pt x="4713" y="656"/>
                    </a:lnTo>
                    <a:lnTo>
                      <a:pt x="4674" y="645"/>
                    </a:lnTo>
                    <a:lnTo>
                      <a:pt x="4636" y="635"/>
                    </a:lnTo>
                    <a:lnTo>
                      <a:pt x="4598" y="626"/>
                    </a:lnTo>
                    <a:lnTo>
                      <a:pt x="4561" y="619"/>
                    </a:lnTo>
                    <a:lnTo>
                      <a:pt x="4523" y="613"/>
                    </a:lnTo>
                    <a:lnTo>
                      <a:pt x="4485" y="609"/>
                    </a:lnTo>
                    <a:lnTo>
                      <a:pt x="4448" y="605"/>
                    </a:lnTo>
                    <a:lnTo>
                      <a:pt x="4411" y="603"/>
                    </a:lnTo>
                    <a:lnTo>
                      <a:pt x="4373" y="600"/>
                    </a:lnTo>
                    <a:lnTo>
                      <a:pt x="4336" y="600"/>
                    </a:lnTo>
                    <a:lnTo>
                      <a:pt x="4298" y="600"/>
                    </a:lnTo>
                    <a:lnTo>
                      <a:pt x="4260" y="602"/>
                    </a:lnTo>
                    <a:lnTo>
                      <a:pt x="4223" y="604"/>
                    </a:lnTo>
                    <a:lnTo>
                      <a:pt x="4186" y="607"/>
                    </a:lnTo>
                    <a:lnTo>
                      <a:pt x="4148" y="610"/>
                    </a:lnTo>
                    <a:lnTo>
                      <a:pt x="4110" y="615"/>
                    </a:lnTo>
                    <a:lnTo>
                      <a:pt x="4073" y="620"/>
                    </a:lnTo>
                    <a:lnTo>
                      <a:pt x="4034" y="625"/>
                    </a:lnTo>
                    <a:lnTo>
                      <a:pt x="3996" y="631"/>
                    </a:lnTo>
                    <a:lnTo>
                      <a:pt x="3918" y="644"/>
                    </a:lnTo>
                    <a:lnTo>
                      <a:pt x="3840" y="659"/>
                    </a:lnTo>
                    <a:lnTo>
                      <a:pt x="3762" y="674"/>
                    </a:lnTo>
                    <a:lnTo>
                      <a:pt x="3681" y="691"/>
                    </a:lnTo>
                    <a:lnTo>
                      <a:pt x="3630" y="701"/>
                    </a:lnTo>
                    <a:lnTo>
                      <a:pt x="3578" y="712"/>
                    </a:lnTo>
                    <a:lnTo>
                      <a:pt x="3525" y="722"/>
                    </a:lnTo>
                    <a:lnTo>
                      <a:pt x="3472" y="732"/>
                    </a:lnTo>
                    <a:lnTo>
                      <a:pt x="3418" y="742"/>
                    </a:lnTo>
                    <a:lnTo>
                      <a:pt x="3363" y="752"/>
                    </a:lnTo>
                    <a:lnTo>
                      <a:pt x="3306" y="761"/>
                    </a:lnTo>
                    <a:lnTo>
                      <a:pt x="3250" y="770"/>
                    </a:lnTo>
                    <a:lnTo>
                      <a:pt x="3191" y="779"/>
                    </a:lnTo>
                    <a:lnTo>
                      <a:pt x="3132" y="785"/>
                    </a:lnTo>
                    <a:lnTo>
                      <a:pt x="3072" y="792"/>
                    </a:lnTo>
                    <a:lnTo>
                      <a:pt x="3011" y="797"/>
                    </a:lnTo>
                    <a:lnTo>
                      <a:pt x="2948" y="802"/>
                    </a:lnTo>
                    <a:lnTo>
                      <a:pt x="2885" y="806"/>
                    </a:lnTo>
                    <a:lnTo>
                      <a:pt x="2820" y="808"/>
                    </a:lnTo>
                    <a:lnTo>
                      <a:pt x="275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4" name="Freeform 105"/>
              <p:cNvSpPr>
                <a:spLocks/>
              </p:cNvSpPr>
              <p:nvPr/>
            </p:nvSpPr>
            <p:spPr bwMode="auto">
              <a:xfrm>
                <a:off x="1222" y="3447"/>
                <a:ext cx="1625" cy="204"/>
              </a:xfrm>
              <a:custGeom>
                <a:avLst/>
                <a:gdLst>
                  <a:gd name="T0" fmla="*/ 4846 w 4877"/>
                  <a:gd name="T1" fmla="*/ 599 h 611"/>
                  <a:gd name="T2" fmla="*/ 4800 w 4877"/>
                  <a:gd name="T3" fmla="*/ 542 h 611"/>
                  <a:gd name="T4" fmla="*/ 4739 w 4877"/>
                  <a:gd name="T5" fmla="*/ 454 h 611"/>
                  <a:gd name="T6" fmla="*/ 4664 w 4877"/>
                  <a:gd name="T7" fmla="*/ 368 h 611"/>
                  <a:gd name="T8" fmla="*/ 4551 w 4877"/>
                  <a:gd name="T9" fmla="*/ 288 h 611"/>
                  <a:gd name="T10" fmla="*/ 4388 w 4877"/>
                  <a:gd name="T11" fmla="*/ 229 h 611"/>
                  <a:gd name="T12" fmla="*/ 4157 w 4877"/>
                  <a:gd name="T13" fmla="*/ 201 h 611"/>
                  <a:gd name="T14" fmla="*/ 3845 w 4877"/>
                  <a:gd name="T15" fmla="*/ 218 h 611"/>
                  <a:gd name="T16" fmla="*/ 3436 w 4877"/>
                  <a:gd name="T17" fmla="*/ 293 h 611"/>
                  <a:gd name="T18" fmla="*/ 2915 w 4877"/>
                  <a:gd name="T19" fmla="*/ 440 h 611"/>
                  <a:gd name="T20" fmla="*/ 2613 w 4877"/>
                  <a:gd name="T21" fmla="*/ 530 h 611"/>
                  <a:gd name="T22" fmla="*/ 2414 w 4877"/>
                  <a:gd name="T23" fmla="*/ 559 h 611"/>
                  <a:gd name="T24" fmla="*/ 2222 w 4877"/>
                  <a:gd name="T25" fmla="*/ 562 h 611"/>
                  <a:gd name="T26" fmla="*/ 2034 w 4877"/>
                  <a:gd name="T27" fmla="*/ 539 h 611"/>
                  <a:gd name="T28" fmla="*/ 1851 w 4877"/>
                  <a:gd name="T29" fmla="*/ 499 h 611"/>
                  <a:gd name="T30" fmla="*/ 1670 w 4877"/>
                  <a:gd name="T31" fmla="*/ 445 h 611"/>
                  <a:gd name="T32" fmla="*/ 1363 w 4877"/>
                  <a:gd name="T33" fmla="*/ 328 h 611"/>
                  <a:gd name="T34" fmla="*/ 1051 w 4877"/>
                  <a:gd name="T35" fmla="*/ 204 h 611"/>
                  <a:gd name="T36" fmla="*/ 783 w 4877"/>
                  <a:gd name="T37" fmla="*/ 112 h 611"/>
                  <a:gd name="T38" fmla="*/ 627 w 4877"/>
                  <a:gd name="T39" fmla="*/ 71 h 611"/>
                  <a:gd name="T40" fmla="*/ 469 w 4877"/>
                  <a:gd name="T41" fmla="*/ 42 h 611"/>
                  <a:gd name="T42" fmla="*/ 307 w 4877"/>
                  <a:gd name="T43" fmla="*/ 27 h 611"/>
                  <a:gd name="T44" fmla="*/ 142 w 4877"/>
                  <a:gd name="T45" fmla="*/ 31 h 611"/>
                  <a:gd name="T46" fmla="*/ 11 w 4877"/>
                  <a:gd name="T47" fmla="*/ 48 h 611"/>
                  <a:gd name="T48" fmla="*/ 1 w 4877"/>
                  <a:gd name="T49" fmla="*/ 31 h 611"/>
                  <a:gd name="T50" fmla="*/ 54 w 4877"/>
                  <a:gd name="T51" fmla="*/ 14 h 611"/>
                  <a:gd name="T52" fmla="*/ 223 w 4877"/>
                  <a:gd name="T53" fmla="*/ 0 h 611"/>
                  <a:gd name="T54" fmla="*/ 389 w 4877"/>
                  <a:gd name="T55" fmla="*/ 6 h 611"/>
                  <a:gd name="T56" fmla="*/ 551 w 4877"/>
                  <a:gd name="T57" fmla="*/ 28 h 611"/>
                  <a:gd name="T58" fmla="*/ 709 w 4877"/>
                  <a:gd name="T59" fmla="*/ 64 h 611"/>
                  <a:gd name="T60" fmla="*/ 905 w 4877"/>
                  <a:gd name="T61" fmla="*/ 123 h 611"/>
                  <a:gd name="T62" fmla="*/ 1210 w 4877"/>
                  <a:gd name="T63" fmla="*/ 239 h 611"/>
                  <a:gd name="T64" fmla="*/ 1545 w 4877"/>
                  <a:gd name="T65" fmla="*/ 372 h 611"/>
                  <a:gd name="T66" fmla="*/ 1765 w 4877"/>
                  <a:gd name="T67" fmla="*/ 446 h 611"/>
                  <a:gd name="T68" fmla="*/ 1945 w 4877"/>
                  <a:gd name="T69" fmla="*/ 494 h 611"/>
                  <a:gd name="T70" fmla="*/ 2128 w 4877"/>
                  <a:gd name="T71" fmla="*/ 526 h 611"/>
                  <a:gd name="T72" fmla="*/ 2316 w 4877"/>
                  <a:gd name="T73" fmla="*/ 537 h 611"/>
                  <a:gd name="T74" fmla="*/ 2509 w 4877"/>
                  <a:gd name="T75" fmla="*/ 523 h 611"/>
                  <a:gd name="T76" fmla="*/ 2707 w 4877"/>
                  <a:gd name="T77" fmla="*/ 478 h 611"/>
                  <a:gd name="T78" fmla="*/ 3187 w 4877"/>
                  <a:gd name="T79" fmla="*/ 329 h 611"/>
                  <a:gd name="T80" fmla="*/ 3656 w 4877"/>
                  <a:gd name="T81" fmla="*/ 220 h 611"/>
                  <a:gd name="T82" fmla="*/ 4020 w 4877"/>
                  <a:gd name="T83" fmla="*/ 176 h 611"/>
                  <a:gd name="T84" fmla="*/ 4293 w 4877"/>
                  <a:gd name="T85" fmla="*/ 185 h 611"/>
                  <a:gd name="T86" fmla="*/ 4493 w 4877"/>
                  <a:gd name="T87" fmla="*/ 232 h 611"/>
                  <a:gd name="T88" fmla="*/ 4631 w 4877"/>
                  <a:gd name="T89" fmla="*/ 306 h 611"/>
                  <a:gd name="T90" fmla="*/ 4726 w 4877"/>
                  <a:gd name="T91" fmla="*/ 393 h 611"/>
                  <a:gd name="T92" fmla="*/ 4790 w 4877"/>
                  <a:gd name="T93" fmla="*/ 479 h 611"/>
                  <a:gd name="T94" fmla="*/ 4846 w 4877"/>
                  <a:gd name="T95" fmla="*/ 560 h 611"/>
                  <a:gd name="T96" fmla="*/ 4876 w 4877"/>
                  <a:gd name="T97" fmla="*/ 592 h 611"/>
                  <a:gd name="T98" fmla="*/ 4872 w 4877"/>
                  <a:gd name="T99" fmla="*/ 608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77" h="611">
                    <a:moveTo>
                      <a:pt x="4864" y="611"/>
                    </a:moveTo>
                    <a:lnTo>
                      <a:pt x="4859" y="610"/>
                    </a:lnTo>
                    <a:lnTo>
                      <a:pt x="4856" y="608"/>
                    </a:lnTo>
                    <a:lnTo>
                      <a:pt x="4846" y="599"/>
                    </a:lnTo>
                    <a:lnTo>
                      <a:pt x="4836" y="590"/>
                    </a:lnTo>
                    <a:lnTo>
                      <a:pt x="4827" y="579"/>
                    </a:lnTo>
                    <a:lnTo>
                      <a:pt x="4818" y="568"/>
                    </a:lnTo>
                    <a:lnTo>
                      <a:pt x="4800" y="542"/>
                    </a:lnTo>
                    <a:lnTo>
                      <a:pt x="4781" y="514"/>
                    </a:lnTo>
                    <a:lnTo>
                      <a:pt x="4768" y="495"/>
                    </a:lnTo>
                    <a:lnTo>
                      <a:pt x="4754" y="474"/>
                    </a:lnTo>
                    <a:lnTo>
                      <a:pt x="4739" y="454"/>
                    </a:lnTo>
                    <a:lnTo>
                      <a:pt x="4723" y="432"/>
                    </a:lnTo>
                    <a:lnTo>
                      <a:pt x="4706" y="410"/>
                    </a:lnTo>
                    <a:lnTo>
                      <a:pt x="4686" y="389"/>
                    </a:lnTo>
                    <a:lnTo>
                      <a:pt x="4664" y="368"/>
                    </a:lnTo>
                    <a:lnTo>
                      <a:pt x="4640" y="347"/>
                    </a:lnTo>
                    <a:lnTo>
                      <a:pt x="4614" y="327"/>
                    </a:lnTo>
                    <a:lnTo>
                      <a:pt x="4584" y="308"/>
                    </a:lnTo>
                    <a:lnTo>
                      <a:pt x="4551" y="288"/>
                    </a:lnTo>
                    <a:lnTo>
                      <a:pt x="4516" y="271"/>
                    </a:lnTo>
                    <a:lnTo>
                      <a:pt x="4477" y="256"/>
                    </a:lnTo>
                    <a:lnTo>
                      <a:pt x="4435" y="241"/>
                    </a:lnTo>
                    <a:lnTo>
                      <a:pt x="4388" y="229"/>
                    </a:lnTo>
                    <a:lnTo>
                      <a:pt x="4336" y="218"/>
                    </a:lnTo>
                    <a:lnTo>
                      <a:pt x="4281" y="210"/>
                    </a:lnTo>
                    <a:lnTo>
                      <a:pt x="4222" y="204"/>
                    </a:lnTo>
                    <a:lnTo>
                      <a:pt x="4157" y="201"/>
                    </a:lnTo>
                    <a:lnTo>
                      <a:pt x="4087" y="201"/>
                    </a:lnTo>
                    <a:lnTo>
                      <a:pt x="4012" y="203"/>
                    </a:lnTo>
                    <a:lnTo>
                      <a:pt x="3931" y="209"/>
                    </a:lnTo>
                    <a:lnTo>
                      <a:pt x="3845" y="218"/>
                    </a:lnTo>
                    <a:lnTo>
                      <a:pt x="3752" y="231"/>
                    </a:lnTo>
                    <a:lnTo>
                      <a:pt x="3653" y="247"/>
                    </a:lnTo>
                    <a:lnTo>
                      <a:pt x="3548" y="268"/>
                    </a:lnTo>
                    <a:lnTo>
                      <a:pt x="3436" y="293"/>
                    </a:lnTo>
                    <a:lnTo>
                      <a:pt x="3317" y="323"/>
                    </a:lnTo>
                    <a:lnTo>
                      <a:pt x="3191" y="356"/>
                    </a:lnTo>
                    <a:lnTo>
                      <a:pt x="3057" y="395"/>
                    </a:lnTo>
                    <a:lnTo>
                      <a:pt x="2915" y="440"/>
                    </a:lnTo>
                    <a:lnTo>
                      <a:pt x="2766" y="488"/>
                    </a:lnTo>
                    <a:lnTo>
                      <a:pt x="2715" y="504"/>
                    </a:lnTo>
                    <a:lnTo>
                      <a:pt x="2664" y="518"/>
                    </a:lnTo>
                    <a:lnTo>
                      <a:pt x="2613" y="530"/>
                    </a:lnTo>
                    <a:lnTo>
                      <a:pt x="2563" y="541"/>
                    </a:lnTo>
                    <a:lnTo>
                      <a:pt x="2514" y="549"/>
                    </a:lnTo>
                    <a:lnTo>
                      <a:pt x="2464" y="555"/>
                    </a:lnTo>
                    <a:lnTo>
                      <a:pt x="2414" y="559"/>
                    </a:lnTo>
                    <a:lnTo>
                      <a:pt x="2366" y="563"/>
                    </a:lnTo>
                    <a:lnTo>
                      <a:pt x="2318" y="564"/>
                    </a:lnTo>
                    <a:lnTo>
                      <a:pt x="2270" y="563"/>
                    </a:lnTo>
                    <a:lnTo>
                      <a:pt x="2222" y="562"/>
                    </a:lnTo>
                    <a:lnTo>
                      <a:pt x="2175" y="557"/>
                    </a:lnTo>
                    <a:lnTo>
                      <a:pt x="2127" y="553"/>
                    </a:lnTo>
                    <a:lnTo>
                      <a:pt x="2081" y="546"/>
                    </a:lnTo>
                    <a:lnTo>
                      <a:pt x="2034" y="539"/>
                    </a:lnTo>
                    <a:lnTo>
                      <a:pt x="1988" y="530"/>
                    </a:lnTo>
                    <a:lnTo>
                      <a:pt x="1941" y="522"/>
                    </a:lnTo>
                    <a:lnTo>
                      <a:pt x="1896" y="511"/>
                    </a:lnTo>
                    <a:lnTo>
                      <a:pt x="1851" y="499"/>
                    </a:lnTo>
                    <a:lnTo>
                      <a:pt x="1805" y="486"/>
                    </a:lnTo>
                    <a:lnTo>
                      <a:pt x="1760" y="473"/>
                    </a:lnTo>
                    <a:lnTo>
                      <a:pt x="1716" y="459"/>
                    </a:lnTo>
                    <a:lnTo>
                      <a:pt x="1670" y="445"/>
                    </a:lnTo>
                    <a:lnTo>
                      <a:pt x="1626" y="429"/>
                    </a:lnTo>
                    <a:lnTo>
                      <a:pt x="1538" y="397"/>
                    </a:lnTo>
                    <a:lnTo>
                      <a:pt x="1450" y="364"/>
                    </a:lnTo>
                    <a:lnTo>
                      <a:pt x="1363" y="328"/>
                    </a:lnTo>
                    <a:lnTo>
                      <a:pt x="1275" y="294"/>
                    </a:lnTo>
                    <a:lnTo>
                      <a:pt x="1201" y="264"/>
                    </a:lnTo>
                    <a:lnTo>
                      <a:pt x="1126" y="233"/>
                    </a:lnTo>
                    <a:lnTo>
                      <a:pt x="1051" y="204"/>
                    </a:lnTo>
                    <a:lnTo>
                      <a:pt x="975" y="176"/>
                    </a:lnTo>
                    <a:lnTo>
                      <a:pt x="898" y="149"/>
                    </a:lnTo>
                    <a:lnTo>
                      <a:pt x="822" y="124"/>
                    </a:lnTo>
                    <a:lnTo>
                      <a:pt x="783" y="112"/>
                    </a:lnTo>
                    <a:lnTo>
                      <a:pt x="744" y="101"/>
                    </a:lnTo>
                    <a:lnTo>
                      <a:pt x="705" y="91"/>
                    </a:lnTo>
                    <a:lnTo>
                      <a:pt x="666" y="80"/>
                    </a:lnTo>
                    <a:lnTo>
                      <a:pt x="627" y="71"/>
                    </a:lnTo>
                    <a:lnTo>
                      <a:pt x="587" y="63"/>
                    </a:lnTo>
                    <a:lnTo>
                      <a:pt x="548" y="55"/>
                    </a:lnTo>
                    <a:lnTo>
                      <a:pt x="508" y="48"/>
                    </a:lnTo>
                    <a:lnTo>
                      <a:pt x="469" y="42"/>
                    </a:lnTo>
                    <a:lnTo>
                      <a:pt x="429" y="37"/>
                    </a:lnTo>
                    <a:lnTo>
                      <a:pt x="388" y="33"/>
                    </a:lnTo>
                    <a:lnTo>
                      <a:pt x="348" y="29"/>
                    </a:lnTo>
                    <a:lnTo>
                      <a:pt x="307" y="27"/>
                    </a:lnTo>
                    <a:lnTo>
                      <a:pt x="266" y="27"/>
                    </a:lnTo>
                    <a:lnTo>
                      <a:pt x="224" y="27"/>
                    </a:lnTo>
                    <a:lnTo>
                      <a:pt x="183" y="28"/>
                    </a:lnTo>
                    <a:lnTo>
                      <a:pt x="142" y="31"/>
                    </a:lnTo>
                    <a:lnTo>
                      <a:pt x="100" y="36"/>
                    </a:lnTo>
                    <a:lnTo>
                      <a:pt x="58" y="41"/>
                    </a:lnTo>
                    <a:lnTo>
                      <a:pt x="16" y="48"/>
                    </a:lnTo>
                    <a:lnTo>
                      <a:pt x="11" y="48"/>
                    </a:lnTo>
                    <a:lnTo>
                      <a:pt x="6" y="46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1"/>
                    </a:lnTo>
                    <a:lnTo>
                      <a:pt x="2" y="27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54" y="14"/>
                    </a:lnTo>
                    <a:lnTo>
                      <a:pt x="97" y="9"/>
                    </a:lnTo>
                    <a:lnTo>
                      <a:pt x="139" y="5"/>
                    </a:lnTo>
                    <a:lnTo>
                      <a:pt x="181" y="1"/>
                    </a:lnTo>
                    <a:lnTo>
                      <a:pt x="223" y="0"/>
                    </a:lnTo>
                    <a:lnTo>
                      <a:pt x="266" y="0"/>
                    </a:lnTo>
                    <a:lnTo>
                      <a:pt x="307" y="0"/>
                    </a:lnTo>
                    <a:lnTo>
                      <a:pt x="348" y="2"/>
                    </a:lnTo>
                    <a:lnTo>
                      <a:pt x="389" y="6"/>
                    </a:lnTo>
                    <a:lnTo>
                      <a:pt x="430" y="10"/>
                    </a:lnTo>
                    <a:lnTo>
                      <a:pt x="471" y="15"/>
                    </a:lnTo>
                    <a:lnTo>
                      <a:pt x="511" y="21"/>
                    </a:lnTo>
                    <a:lnTo>
                      <a:pt x="551" y="28"/>
                    </a:lnTo>
                    <a:lnTo>
                      <a:pt x="591" y="36"/>
                    </a:lnTo>
                    <a:lnTo>
                      <a:pt x="630" y="44"/>
                    </a:lnTo>
                    <a:lnTo>
                      <a:pt x="670" y="53"/>
                    </a:lnTo>
                    <a:lnTo>
                      <a:pt x="709" y="64"/>
                    </a:lnTo>
                    <a:lnTo>
                      <a:pt x="749" y="75"/>
                    </a:lnTo>
                    <a:lnTo>
                      <a:pt x="788" y="85"/>
                    </a:lnTo>
                    <a:lnTo>
                      <a:pt x="827" y="97"/>
                    </a:lnTo>
                    <a:lnTo>
                      <a:pt x="905" y="123"/>
                    </a:lnTo>
                    <a:lnTo>
                      <a:pt x="983" y="150"/>
                    </a:lnTo>
                    <a:lnTo>
                      <a:pt x="1058" y="178"/>
                    </a:lnTo>
                    <a:lnTo>
                      <a:pt x="1135" y="209"/>
                    </a:lnTo>
                    <a:lnTo>
                      <a:pt x="1210" y="239"/>
                    </a:lnTo>
                    <a:lnTo>
                      <a:pt x="1286" y="269"/>
                    </a:lnTo>
                    <a:lnTo>
                      <a:pt x="1371" y="304"/>
                    </a:lnTo>
                    <a:lnTo>
                      <a:pt x="1458" y="338"/>
                    </a:lnTo>
                    <a:lnTo>
                      <a:pt x="1545" y="372"/>
                    </a:lnTo>
                    <a:lnTo>
                      <a:pt x="1633" y="403"/>
                    </a:lnTo>
                    <a:lnTo>
                      <a:pt x="1677" y="418"/>
                    </a:lnTo>
                    <a:lnTo>
                      <a:pt x="1721" y="433"/>
                    </a:lnTo>
                    <a:lnTo>
                      <a:pt x="1765" y="446"/>
                    </a:lnTo>
                    <a:lnTo>
                      <a:pt x="1810" y="460"/>
                    </a:lnTo>
                    <a:lnTo>
                      <a:pt x="1855" y="472"/>
                    </a:lnTo>
                    <a:lnTo>
                      <a:pt x="1899" y="484"/>
                    </a:lnTo>
                    <a:lnTo>
                      <a:pt x="1945" y="494"/>
                    </a:lnTo>
                    <a:lnTo>
                      <a:pt x="1990" y="503"/>
                    </a:lnTo>
                    <a:lnTo>
                      <a:pt x="2036" y="512"/>
                    </a:lnTo>
                    <a:lnTo>
                      <a:pt x="2082" y="519"/>
                    </a:lnTo>
                    <a:lnTo>
                      <a:pt x="2128" y="526"/>
                    </a:lnTo>
                    <a:lnTo>
                      <a:pt x="2175" y="530"/>
                    </a:lnTo>
                    <a:lnTo>
                      <a:pt x="2222" y="533"/>
                    </a:lnTo>
                    <a:lnTo>
                      <a:pt x="2269" y="536"/>
                    </a:lnTo>
                    <a:lnTo>
                      <a:pt x="2316" y="537"/>
                    </a:lnTo>
                    <a:lnTo>
                      <a:pt x="2364" y="536"/>
                    </a:lnTo>
                    <a:lnTo>
                      <a:pt x="2412" y="532"/>
                    </a:lnTo>
                    <a:lnTo>
                      <a:pt x="2460" y="528"/>
                    </a:lnTo>
                    <a:lnTo>
                      <a:pt x="2509" y="523"/>
                    </a:lnTo>
                    <a:lnTo>
                      <a:pt x="2558" y="514"/>
                    </a:lnTo>
                    <a:lnTo>
                      <a:pt x="2608" y="504"/>
                    </a:lnTo>
                    <a:lnTo>
                      <a:pt x="2657" y="492"/>
                    </a:lnTo>
                    <a:lnTo>
                      <a:pt x="2707" y="478"/>
                    </a:lnTo>
                    <a:lnTo>
                      <a:pt x="2758" y="462"/>
                    </a:lnTo>
                    <a:lnTo>
                      <a:pt x="2909" y="413"/>
                    </a:lnTo>
                    <a:lnTo>
                      <a:pt x="3051" y="368"/>
                    </a:lnTo>
                    <a:lnTo>
                      <a:pt x="3187" y="329"/>
                    </a:lnTo>
                    <a:lnTo>
                      <a:pt x="3315" y="295"/>
                    </a:lnTo>
                    <a:lnTo>
                      <a:pt x="3436" y="266"/>
                    </a:lnTo>
                    <a:lnTo>
                      <a:pt x="3549" y="241"/>
                    </a:lnTo>
                    <a:lnTo>
                      <a:pt x="3656" y="220"/>
                    </a:lnTo>
                    <a:lnTo>
                      <a:pt x="3757" y="203"/>
                    </a:lnTo>
                    <a:lnTo>
                      <a:pt x="3850" y="190"/>
                    </a:lnTo>
                    <a:lnTo>
                      <a:pt x="3938" y="182"/>
                    </a:lnTo>
                    <a:lnTo>
                      <a:pt x="4020" y="176"/>
                    </a:lnTo>
                    <a:lnTo>
                      <a:pt x="4096" y="174"/>
                    </a:lnTo>
                    <a:lnTo>
                      <a:pt x="4167" y="175"/>
                    </a:lnTo>
                    <a:lnTo>
                      <a:pt x="4233" y="178"/>
                    </a:lnTo>
                    <a:lnTo>
                      <a:pt x="4293" y="185"/>
                    </a:lnTo>
                    <a:lnTo>
                      <a:pt x="4349" y="193"/>
                    </a:lnTo>
                    <a:lnTo>
                      <a:pt x="4401" y="204"/>
                    </a:lnTo>
                    <a:lnTo>
                      <a:pt x="4449" y="217"/>
                    </a:lnTo>
                    <a:lnTo>
                      <a:pt x="4493" y="232"/>
                    </a:lnTo>
                    <a:lnTo>
                      <a:pt x="4532" y="248"/>
                    </a:lnTo>
                    <a:lnTo>
                      <a:pt x="4569" y="267"/>
                    </a:lnTo>
                    <a:lnTo>
                      <a:pt x="4602" y="286"/>
                    </a:lnTo>
                    <a:lnTo>
                      <a:pt x="4631" y="306"/>
                    </a:lnTo>
                    <a:lnTo>
                      <a:pt x="4659" y="327"/>
                    </a:lnTo>
                    <a:lnTo>
                      <a:pt x="4683" y="349"/>
                    </a:lnTo>
                    <a:lnTo>
                      <a:pt x="4706" y="370"/>
                    </a:lnTo>
                    <a:lnTo>
                      <a:pt x="4726" y="393"/>
                    </a:lnTo>
                    <a:lnTo>
                      <a:pt x="4745" y="415"/>
                    </a:lnTo>
                    <a:lnTo>
                      <a:pt x="4761" y="437"/>
                    </a:lnTo>
                    <a:lnTo>
                      <a:pt x="4776" y="458"/>
                    </a:lnTo>
                    <a:lnTo>
                      <a:pt x="4790" y="479"/>
                    </a:lnTo>
                    <a:lnTo>
                      <a:pt x="4803" y="499"/>
                    </a:lnTo>
                    <a:lnTo>
                      <a:pt x="4821" y="526"/>
                    </a:lnTo>
                    <a:lnTo>
                      <a:pt x="4839" y="550"/>
                    </a:lnTo>
                    <a:lnTo>
                      <a:pt x="4846" y="560"/>
                    </a:lnTo>
                    <a:lnTo>
                      <a:pt x="4855" y="570"/>
                    </a:lnTo>
                    <a:lnTo>
                      <a:pt x="4863" y="580"/>
                    </a:lnTo>
                    <a:lnTo>
                      <a:pt x="4872" y="587"/>
                    </a:lnTo>
                    <a:lnTo>
                      <a:pt x="4876" y="592"/>
                    </a:lnTo>
                    <a:lnTo>
                      <a:pt x="4877" y="596"/>
                    </a:lnTo>
                    <a:lnTo>
                      <a:pt x="4877" y="601"/>
                    </a:lnTo>
                    <a:lnTo>
                      <a:pt x="4874" y="606"/>
                    </a:lnTo>
                    <a:lnTo>
                      <a:pt x="4872" y="608"/>
                    </a:lnTo>
                    <a:lnTo>
                      <a:pt x="4870" y="610"/>
                    </a:lnTo>
                    <a:lnTo>
                      <a:pt x="4867" y="611"/>
                    </a:lnTo>
                    <a:lnTo>
                      <a:pt x="4864" y="6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5" name="Freeform 106"/>
              <p:cNvSpPr>
                <a:spLocks/>
              </p:cNvSpPr>
              <p:nvPr/>
            </p:nvSpPr>
            <p:spPr bwMode="auto">
              <a:xfrm>
                <a:off x="1202" y="3384"/>
                <a:ext cx="1588" cy="126"/>
              </a:xfrm>
              <a:custGeom>
                <a:avLst/>
                <a:gdLst>
                  <a:gd name="T0" fmla="*/ 4740 w 4762"/>
                  <a:gd name="T1" fmla="*/ 376 h 378"/>
                  <a:gd name="T2" fmla="*/ 4724 w 4762"/>
                  <a:gd name="T3" fmla="*/ 347 h 378"/>
                  <a:gd name="T4" fmla="*/ 4654 w 4762"/>
                  <a:gd name="T5" fmla="*/ 284 h 378"/>
                  <a:gd name="T6" fmla="*/ 4532 w 4762"/>
                  <a:gd name="T7" fmla="*/ 230 h 378"/>
                  <a:gd name="T8" fmla="*/ 4365 w 4762"/>
                  <a:gd name="T9" fmla="*/ 186 h 378"/>
                  <a:gd name="T10" fmla="*/ 4162 w 4762"/>
                  <a:gd name="T11" fmla="*/ 151 h 378"/>
                  <a:gd name="T12" fmla="*/ 3930 w 4762"/>
                  <a:gd name="T13" fmla="*/ 125 h 378"/>
                  <a:gd name="T14" fmla="*/ 3676 w 4762"/>
                  <a:gd name="T15" fmla="*/ 109 h 378"/>
                  <a:gd name="T16" fmla="*/ 3407 w 4762"/>
                  <a:gd name="T17" fmla="*/ 103 h 378"/>
                  <a:gd name="T18" fmla="*/ 3132 w 4762"/>
                  <a:gd name="T19" fmla="*/ 106 h 378"/>
                  <a:gd name="T20" fmla="*/ 2858 w 4762"/>
                  <a:gd name="T21" fmla="*/ 120 h 378"/>
                  <a:gd name="T22" fmla="*/ 2590 w 4762"/>
                  <a:gd name="T23" fmla="*/ 144 h 378"/>
                  <a:gd name="T24" fmla="*/ 2406 w 4762"/>
                  <a:gd name="T25" fmla="*/ 165 h 378"/>
                  <a:gd name="T26" fmla="*/ 2261 w 4762"/>
                  <a:gd name="T27" fmla="*/ 176 h 378"/>
                  <a:gd name="T28" fmla="*/ 2116 w 4762"/>
                  <a:gd name="T29" fmla="*/ 182 h 378"/>
                  <a:gd name="T30" fmla="*/ 1830 w 4762"/>
                  <a:gd name="T31" fmla="*/ 177 h 378"/>
                  <a:gd name="T32" fmla="*/ 1551 w 4762"/>
                  <a:gd name="T33" fmla="*/ 157 h 378"/>
                  <a:gd name="T34" fmla="*/ 1281 w 4762"/>
                  <a:gd name="T35" fmla="*/ 128 h 378"/>
                  <a:gd name="T36" fmla="*/ 1023 w 4762"/>
                  <a:gd name="T37" fmla="*/ 94 h 378"/>
                  <a:gd name="T38" fmla="*/ 803 w 4762"/>
                  <a:gd name="T39" fmla="*/ 65 h 378"/>
                  <a:gd name="T40" fmla="*/ 595 w 4762"/>
                  <a:gd name="T41" fmla="*/ 42 h 378"/>
                  <a:gd name="T42" fmla="*/ 402 w 4762"/>
                  <a:gd name="T43" fmla="*/ 28 h 378"/>
                  <a:gd name="T44" fmla="*/ 225 w 4762"/>
                  <a:gd name="T45" fmla="*/ 29 h 378"/>
                  <a:gd name="T46" fmla="*/ 143 w 4762"/>
                  <a:gd name="T47" fmla="*/ 36 h 378"/>
                  <a:gd name="T48" fmla="*/ 65 w 4762"/>
                  <a:gd name="T49" fmla="*/ 48 h 378"/>
                  <a:gd name="T50" fmla="*/ 10 w 4762"/>
                  <a:gd name="T51" fmla="*/ 58 h 378"/>
                  <a:gd name="T52" fmla="*/ 0 w 4762"/>
                  <a:gd name="T53" fmla="*/ 48 h 378"/>
                  <a:gd name="T54" fmla="*/ 4 w 4762"/>
                  <a:gd name="T55" fmla="*/ 34 h 378"/>
                  <a:gd name="T56" fmla="*/ 59 w 4762"/>
                  <a:gd name="T57" fmla="*/ 21 h 378"/>
                  <a:gd name="T58" fmla="*/ 139 w 4762"/>
                  <a:gd name="T59" fmla="*/ 9 h 378"/>
                  <a:gd name="T60" fmla="*/ 222 w 4762"/>
                  <a:gd name="T61" fmla="*/ 2 h 378"/>
                  <a:gd name="T62" fmla="*/ 401 w 4762"/>
                  <a:gd name="T63" fmla="*/ 1 h 378"/>
                  <a:gd name="T64" fmla="*/ 596 w 4762"/>
                  <a:gd name="T65" fmla="*/ 15 h 378"/>
                  <a:gd name="T66" fmla="*/ 804 w 4762"/>
                  <a:gd name="T67" fmla="*/ 38 h 378"/>
                  <a:gd name="T68" fmla="*/ 1026 w 4762"/>
                  <a:gd name="T69" fmla="*/ 67 h 378"/>
                  <a:gd name="T70" fmla="*/ 1285 w 4762"/>
                  <a:gd name="T71" fmla="*/ 101 h 378"/>
                  <a:gd name="T72" fmla="*/ 1553 w 4762"/>
                  <a:gd name="T73" fmla="*/ 130 h 378"/>
                  <a:gd name="T74" fmla="*/ 1831 w 4762"/>
                  <a:gd name="T75" fmla="*/ 150 h 378"/>
                  <a:gd name="T76" fmla="*/ 2115 w 4762"/>
                  <a:gd name="T77" fmla="*/ 155 h 378"/>
                  <a:gd name="T78" fmla="*/ 2259 w 4762"/>
                  <a:gd name="T79" fmla="*/ 149 h 378"/>
                  <a:gd name="T80" fmla="*/ 2404 w 4762"/>
                  <a:gd name="T81" fmla="*/ 138 h 378"/>
                  <a:gd name="T82" fmla="*/ 2580 w 4762"/>
                  <a:gd name="T83" fmla="*/ 118 h 378"/>
                  <a:gd name="T84" fmla="*/ 2832 w 4762"/>
                  <a:gd name="T85" fmla="*/ 95 h 378"/>
                  <a:gd name="T86" fmla="*/ 3099 w 4762"/>
                  <a:gd name="T87" fmla="*/ 81 h 378"/>
                  <a:gd name="T88" fmla="*/ 3373 w 4762"/>
                  <a:gd name="T89" fmla="*/ 77 h 378"/>
                  <a:gd name="T90" fmla="*/ 3645 w 4762"/>
                  <a:gd name="T91" fmla="*/ 82 h 378"/>
                  <a:gd name="T92" fmla="*/ 3906 w 4762"/>
                  <a:gd name="T93" fmla="*/ 97 h 378"/>
                  <a:gd name="T94" fmla="*/ 4148 w 4762"/>
                  <a:gd name="T95" fmla="*/ 122 h 378"/>
                  <a:gd name="T96" fmla="*/ 4362 w 4762"/>
                  <a:gd name="T97" fmla="*/ 159 h 378"/>
                  <a:gd name="T98" fmla="*/ 4539 w 4762"/>
                  <a:gd name="T99" fmla="*/ 205 h 378"/>
                  <a:gd name="T100" fmla="*/ 4671 w 4762"/>
                  <a:gd name="T101" fmla="*/ 265 h 378"/>
                  <a:gd name="T102" fmla="*/ 4749 w 4762"/>
                  <a:gd name="T103" fmla="*/ 335 h 378"/>
                  <a:gd name="T104" fmla="*/ 4759 w 4762"/>
                  <a:gd name="T105" fmla="*/ 372 h 378"/>
                  <a:gd name="T106" fmla="*/ 4750 w 4762"/>
                  <a:gd name="T10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62" h="378">
                    <a:moveTo>
                      <a:pt x="4748" y="378"/>
                    </a:moveTo>
                    <a:lnTo>
                      <a:pt x="4743" y="378"/>
                    </a:lnTo>
                    <a:lnTo>
                      <a:pt x="4740" y="376"/>
                    </a:lnTo>
                    <a:lnTo>
                      <a:pt x="4737" y="373"/>
                    </a:lnTo>
                    <a:lnTo>
                      <a:pt x="4735" y="369"/>
                    </a:lnTo>
                    <a:lnTo>
                      <a:pt x="4724" y="347"/>
                    </a:lnTo>
                    <a:lnTo>
                      <a:pt x="4706" y="325"/>
                    </a:lnTo>
                    <a:lnTo>
                      <a:pt x="4683" y="304"/>
                    </a:lnTo>
                    <a:lnTo>
                      <a:pt x="4654" y="284"/>
                    </a:lnTo>
                    <a:lnTo>
                      <a:pt x="4618" y="265"/>
                    </a:lnTo>
                    <a:lnTo>
                      <a:pt x="4577" y="247"/>
                    </a:lnTo>
                    <a:lnTo>
                      <a:pt x="4532" y="230"/>
                    </a:lnTo>
                    <a:lnTo>
                      <a:pt x="4481" y="215"/>
                    </a:lnTo>
                    <a:lnTo>
                      <a:pt x="4425" y="200"/>
                    </a:lnTo>
                    <a:lnTo>
                      <a:pt x="4365" y="186"/>
                    </a:lnTo>
                    <a:lnTo>
                      <a:pt x="4302" y="173"/>
                    </a:lnTo>
                    <a:lnTo>
                      <a:pt x="4234" y="162"/>
                    </a:lnTo>
                    <a:lnTo>
                      <a:pt x="4162" y="151"/>
                    </a:lnTo>
                    <a:lnTo>
                      <a:pt x="4088" y="142"/>
                    </a:lnTo>
                    <a:lnTo>
                      <a:pt x="4010" y="133"/>
                    </a:lnTo>
                    <a:lnTo>
                      <a:pt x="3930" y="125"/>
                    </a:lnTo>
                    <a:lnTo>
                      <a:pt x="3848" y="119"/>
                    </a:lnTo>
                    <a:lnTo>
                      <a:pt x="3763" y="114"/>
                    </a:lnTo>
                    <a:lnTo>
                      <a:pt x="3676" y="109"/>
                    </a:lnTo>
                    <a:lnTo>
                      <a:pt x="3588" y="106"/>
                    </a:lnTo>
                    <a:lnTo>
                      <a:pt x="3498" y="104"/>
                    </a:lnTo>
                    <a:lnTo>
                      <a:pt x="3407" y="103"/>
                    </a:lnTo>
                    <a:lnTo>
                      <a:pt x="3317" y="103"/>
                    </a:lnTo>
                    <a:lnTo>
                      <a:pt x="3225" y="104"/>
                    </a:lnTo>
                    <a:lnTo>
                      <a:pt x="3132" y="106"/>
                    </a:lnTo>
                    <a:lnTo>
                      <a:pt x="3040" y="110"/>
                    </a:lnTo>
                    <a:lnTo>
                      <a:pt x="2949" y="115"/>
                    </a:lnTo>
                    <a:lnTo>
                      <a:pt x="2858" y="120"/>
                    </a:lnTo>
                    <a:lnTo>
                      <a:pt x="2767" y="126"/>
                    </a:lnTo>
                    <a:lnTo>
                      <a:pt x="2679" y="135"/>
                    </a:lnTo>
                    <a:lnTo>
                      <a:pt x="2590" y="144"/>
                    </a:lnTo>
                    <a:lnTo>
                      <a:pt x="2505" y="155"/>
                    </a:lnTo>
                    <a:lnTo>
                      <a:pt x="2456" y="160"/>
                    </a:lnTo>
                    <a:lnTo>
                      <a:pt x="2406" y="165"/>
                    </a:lnTo>
                    <a:lnTo>
                      <a:pt x="2358" y="170"/>
                    </a:lnTo>
                    <a:lnTo>
                      <a:pt x="2309" y="173"/>
                    </a:lnTo>
                    <a:lnTo>
                      <a:pt x="2261" y="176"/>
                    </a:lnTo>
                    <a:lnTo>
                      <a:pt x="2212" y="178"/>
                    </a:lnTo>
                    <a:lnTo>
                      <a:pt x="2164" y="180"/>
                    </a:lnTo>
                    <a:lnTo>
                      <a:pt x="2116" y="182"/>
                    </a:lnTo>
                    <a:lnTo>
                      <a:pt x="2020" y="182"/>
                    </a:lnTo>
                    <a:lnTo>
                      <a:pt x="1925" y="180"/>
                    </a:lnTo>
                    <a:lnTo>
                      <a:pt x="1830" y="177"/>
                    </a:lnTo>
                    <a:lnTo>
                      <a:pt x="1736" y="172"/>
                    </a:lnTo>
                    <a:lnTo>
                      <a:pt x="1643" y="165"/>
                    </a:lnTo>
                    <a:lnTo>
                      <a:pt x="1551" y="157"/>
                    </a:lnTo>
                    <a:lnTo>
                      <a:pt x="1461" y="148"/>
                    </a:lnTo>
                    <a:lnTo>
                      <a:pt x="1371" y="137"/>
                    </a:lnTo>
                    <a:lnTo>
                      <a:pt x="1281" y="128"/>
                    </a:lnTo>
                    <a:lnTo>
                      <a:pt x="1194" y="116"/>
                    </a:lnTo>
                    <a:lnTo>
                      <a:pt x="1107" y="105"/>
                    </a:lnTo>
                    <a:lnTo>
                      <a:pt x="1023" y="94"/>
                    </a:lnTo>
                    <a:lnTo>
                      <a:pt x="948" y="83"/>
                    </a:lnTo>
                    <a:lnTo>
                      <a:pt x="874" y="75"/>
                    </a:lnTo>
                    <a:lnTo>
                      <a:pt x="803" y="65"/>
                    </a:lnTo>
                    <a:lnTo>
                      <a:pt x="732" y="56"/>
                    </a:lnTo>
                    <a:lnTo>
                      <a:pt x="663" y="49"/>
                    </a:lnTo>
                    <a:lnTo>
                      <a:pt x="595" y="42"/>
                    </a:lnTo>
                    <a:lnTo>
                      <a:pt x="529" y="36"/>
                    </a:lnTo>
                    <a:lnTo>
                      <a:pt x="465" y="32"/>
                    </a:lnTo>
                    <a:lnTo>
                      <a:pt x="402" y="28"/>
                    </a:lnTo>
                    <a:lnTo>
                      <a:pt x="341" y="27"/>
                    </a:lnTo>
                    <a:lnTo>
                      <a:pt x="282" y="27"/>
                    </a:lnTo>
                    <a:lnTo>
                      <a:pt x="225" y="29"/>
                    </a:lnTo>
                    <a:lnTo>
                      <a:pt x="197" y="30"/>
                    </a:lnTo>
                    <a:lnTo>
                      <a:pt x="170" y="33"/>
                    </a:lnTo>
                    <a:lnTo>
                      <a:pt x="143" y="36"/>
                    </a:lnTo>
                    <a:lnTo>
                      <a:pt x="116" y="39"/>
                    </a:lnTo>
                    <a:lnTo>
                      <a:pt x="90" y="42"/>
                    </a:lnTo>
                    <a:lnTo>
                      <a:pt x="65" y="48"/>
                    </a:lnTo>
                    <a:lnTo>
                      <a:pt x="41" y="52"/>
                    </a:lnTo>
                    <a:lnTo>
                      <a:pt x="16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2" y="53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1" y="38"/>
                    </a:lnTo>
                    <a:lnTo>
                      <a:pt x="4" y="34"/>
                    </a:lnTo>
                    <a:lnTo>
                      <a:pt x="9" y="32"/>
                    </a:lnTo>
                    <a:lnTo>
                      <a:pt x="34" y="26"/>
                    </a:lnTo>
                    <a:lnTo>
                      <a:pt x="59" y="21"/>
                    </a:lnTo>
                    <a:lnTo>
                      <a:pt x="85" y="16"/>
                    </a:lnTo>
                    <a:lnTo>
                      <a:pt x="112" y="12"/>
                    </a:lnTo>
                    <a:lnTo>
                      <a:pt x="139" y="9"/>
                    </a:lnTo>
                    <a:lnTo>
                      <a:pt x="166" y="6"/>
                    </a:lnTo>
                    <a:lnTo>
                      <a:pt x="194" y="3"/>
                    </a:lnTo>
                    <a:lnTo>
                      <a:pt x="222" y="2"/>
                    </a:lnTo>
                    <a:lnTo>
                      <a:pt x="279" y="0"/>
                    </a:lnTo>
                    <a:lnTo>
                      <a:pt x="340" y="0"/>
                    </a:lnTo>
                    <a:lnTo>
                      <a:pt x="401" y="1"/>
                    </a:lnTo>
                    <a:lnTo>
                      <a:pt x="464" y="5"/>
                    </a:lnTo>
                    <a:lnTo>
                      <a:pt x="529" y="9"/>
                    </a:lnTo>
                    <a:lnTo>
                      <a:pt x="596" y="15"/>
                    </a:lnTo>
                    <a:lnTo>
                      <a:pt x="664" y="22"/>
                    </a:lnTo>
                    <a:lnTo>
                      <a:pt x="734" y="29"/>
                    </a:lnTo>
                    <a:lnTo>
                      <a:pt x="804" y="38"/>
                    </a:lnTo>
                    <a:lnTo>
                      <a:pt x="877" y="48"/>
                    </a:lnTo>
                    <a:lnTo>
                      <a:pt x="951" y="57"/>
                    </a:lnTo>
                    <a:lnTo>
                      <a:pt x="1026" y="67"/>
                    </a:lnTo>
                    <a:lnTo>
                      <a:pt x="1111" y="78"/>
                    </a:lnTo>
                    <a:lnTo>
                      <a:pt x="1197" y="90"/>
                    </a:lnTo>
                    <a:lnTo>
                      <a:pt x="1285" y="101"/>
                    </a:lnTo>
                    <a:lnTo>
                      <a:pt x="1373" y="111"/>
                    </a:lnTo>
                    <a:lnTo>
                      <a:pt x="1463" y="121"/>
                    </a:lnTo>
                    <a:lnTo>
                      <a:pt x="1553" y="130"/>
                    </a:lnTo>
                    <a:lnTo>
                      <a:pt x="1644" y="137"/>
                    </a:lnTo>
                    <a:lnTo>
                      <a:pt x="1737" y="145"/>
                    </a:lnTo>
                    <a:lnTo>
                      <a:pt x="1831" y="150"/>
                    </a:lnTo>
                    <a:lnTo>
                      <a:pt x="1925" y="153"/>
                    </a:lnTo>
                    <a:lnTo>
                      <a:pt x="2019" y="155"/>
                    </a:lnTo>
                    <a:lnTo>
                      <a:pt x="2115" y="155"/>
                    </a:lnTo>
                    <a:lnTo>
                      <a:pt x="2162" y="153"/>
                    </a:lnTo>
                    <a:lnTo>
                      <a:pt x="2211" y="151"/>
                    </a:lnTo>
                    <a:lnTo>
                      <a:pt x="2259" y="149"/>
                    </a:lnTo>
                    <a:lnTo>
                      <a:pt x="2307" y="147"/>
                    </a:lnTo>
                    <a:lnTo>
                      <a:pt x="2356" y="143"/>
                    </a:lnTo>
                    <a:lnTo>
                      <a:pt x="2404" y="138"/>
                    </a:lnTo>
                    <a:lnTo>
                      <a:pt x="2453" y="133"/>
                    </a:lnTo>
                    <a:lnTo>
                      <a:pt x="2501" y="128"/>
                    </a:lnTo>
                    <a:lnTo>
                      <a:pt x="2580" y="118"/>
                    </a:lnTo>
                    <a:lnTo>
                      <a:pt x="2661" y="109"/>
                    </a:lnTo>
                    <a:lnTo>
                      <a:pt x="2746" y="102"/>
                    </a:lnTo>
                    <a:lnTo>
                      <a:pt x="2832" y="95"/>
                    </a:lnTo>
                    <a:lnTo>
                      <a:pt x="2919" y="90"/>
                    </a:lnTo>
                    <a:lnTo>
                      <a:pt x="3008" y="85"/>
                    </a:lnTo>
                    <a:lnTo>
                      <a:pt x="3099" y="81"/>
                    </a:lnTo>
                    <a:lnTo>
                      <a:pt x="3189" y="79"/>
                    </a:lnTo>
                    <a:lnTo>
                      <a:pt x="3281" y="78"/>
                    </a:lnTo>
                    <a:lnTo>
                      <a:pt x="3373" y="77"/>
                    </a:lnTo>
                    <a:lnTo>
                      <a:pt x="3464" y="78"/>
                    </a:lnTo>
                    <a:lnTo>
                      <a:pt x="3554" y="79"/>
                    </a:lnTo>
                    <a:lnTo>
                      <a:pt x="3645" y="82"/>
                    </a:lnTo>
                    <a:lnTo>
                      <a:pt x="3734" y="85"/>
                    </a:lnTo>
                    <a:lnTo>
                      <a:pt x="3821" y="91"/>
                    </a:lnTo>
                    <a:lnTo>
                      <a:pt x="3906" y="97"/>
                    </a:lnTo>
                    <a:lnTo>
                      <a:pt x="3989" y="104"/>
                    </a:lnTo>
                    <a:lnTo>
                      <a:pt x="4070" y="112"/>
                    </a:lnTo>
                    <a:lnTo>
                      <a:pt x="4148" y="122"/>
                    </a:lnTo>
                    <a:lnTo>
                      <a:pt x="4223" y="133"/>
                    </a:lnTo>
                    <a:lnTo>
                      <a:pt x="4295" y="145"/>
                    </a:lnTo>
                    <a:lnTo>
                      <a:pt x="4362" y="159"/>
                    </a:lnTo>
                    <a:lnTo>
                      <a:pt x="4426" y="173"/>
                    </a:lnTo>
                    <a:lnTo>
                      <a:pt x="4485" y="189"/>
                    </a:lnTo>
                    <a:lnTo>
                      <a:pt x="4539" y="205"/>
                    </a:lnTo>
                    <a:lnTo>
                      <a:pt x="4589" y="224"/>
                    </a:lnTo>
                    <a:lnTo>
                      <a:pt x="4633" y="243"/>
                    </a:lnTo>
                    <a:lnTo>
                      <a:pt x="4671" y="265"/>
                    </a:lnTo>
                    <a:lnTo>
                      <a:pt x="4703" y="286"/>
                    </a:lnTo>
                    <a:lnTo>
                      <a:pt x="4729" y="310"/>
                    </a:lnTo>
                    <a:lnTo>
                      <a:pt x="4749" y="335"/>
                    </a:lnTo>
                    <a:lnTo>
                      <a:pt x="4760" y="361"/>
                    </a:lnTo>
                    <a:lnTo>
                      <a:pt x="4762" y="366"/>
                    </a:lnTo>
                    <a:lnTo>
                      <a:pt x="4759" y="372"/>
                    </a:lnTo>
                    <a:lnTo>
                      <a:pt x="4756" y="375"/>
                    </a:lnTo>
                    <a:lnTo>
                      <a:pt x="4752" y="378"/>
                    </a:lnTo>
                    <a:lnTo>
                      <a:pt x="4750" y="378"/>
                    </a:lnTo>
                    <a:lnTo>
                      <a:pt x="4748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6" name="Freeform 107"/>
              <p:cNvSpPr>
                <a:spLocks/>
              </p:cNvSpPr>
              <p:nvPr/>
            </p:nvSpPr>
            <p:spPr bwMode="auto">
              <a:xfrm>
                <a:off x="3224" y="3855"/>
                <a:ext cx="493" cy="465"/>
              </a:xfrm>
              <a:custGeom>
                <a:avLst/>
                <a:gdLst>
                  <a:gd name="T0" fmla="*/ 1418 w 1481"/>
                  <a:gd name="T1" fmla="*/ 1339 h 1394"/>
                  <a:gd name="T2" fmla="*/ 1346 w 1481"/>
                  <a:gd name="T3" fmla="*/ 1229 h 1394"/>
                  <a:gd name="T4" fmla="*/ 1269 w 1481"/>
                  <a:gd name="T5" fmla="*/ 1118 h 1394"/>
                  <a:gd name="T6" fmla="*/ 1187 w 1481"/>
                  <a:gd name="T7" fmla="*/ 1006 h 1394"/>
                  <a:gd name="T8" fmla="*/ 1102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7 w 1481"/>
                  <a:gd name="T15" fmla="*/ 444 h 1394"/>
                  <a:gd name="T16" fmla="*/ 565 w 1481"/>
                  <a:gd name="T17" fmla="*/ 281 h 1394"/>
                  <a:gd name="T18" fmla="*/ 439 w 1481"/>
                  <a:gd name="T19" fmla="*/ 150 h 1394"/>
                  <a:gd name="T20" fmla="*/ 353 w 1481"/>
                  <a:gd name="T21" fmla="*/ 63 h 1394"/>
                  <a:gd name="T22" fmla="*/ 28 w 1481"/>
                  <a:gd name="T23" fmla="*/ 705 h 1394"/>
                  <a:gd name="T24" fmla="*/ 35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4 w 1481"/>
                  <a:gd name="T37" fmla="*/ 826 h 1394"/>
                  <a:gd name="T38" fmla="*/ 2 w 1481"/>
                  <a:gd name="T39" fmla="*/ 719 h 1394"/>
                  <a:gd name="T40" fmla="*/ 0 w 1481"/>
                  <a:gd name="T41" fmla="*/ 701 h 1394"/>
                  <a:gd name="T42" fmla="*/ 310 w 1481"/>
                  <a:gd name="T43" fmla="*/ 8 h 1394"/>
                  <a:gd name="T44" fmla="*/ 314 w 1481"/>
                  <a:gd name="T45" fmla="*/ 4 h 1394"/>
                  <a:gd name="T46" fmla="*/ 319 w 1481"/>
                  <a:gd name="T47" fmla="*/ 0 h 1394"/>
                  <a:gd name="T48" fmla="*/ 326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3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8 w 1481"/>
                  <a:gd name="T61" fmla="*/ 678 h 1394"/>
                  <a:gd name="T62" fmla="*/ 1053 w 1481"/>
                  <a:gd name="T63" fmla="*/ 793 h 1394"/>
                  <a:gd name="T64" fmla="*/ 1147 w 1481"/>
                  <a:gd name="T65" fmla="*/ 910 h 1394"/>
                  <a:gd name="T66" fmla="*/ 1239 w 1481"/>
                  <a:gd name="T67" fmla="*/ 1031 h 1394"/>
                  <a:gd name="T68" fmla="*/ 1327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8" y="1339"/>
                    </a:lnTo>
                    <a:lnTo>
                      <a:pt x="1382" y="1284"/>
                    </a:lnTo>
                    <a:lnTo>
                      <a:pt x="1346" y="1229"/>
                    </a:lnTo>
                    <a:lnTo>
                      <a:pt x="1307" y="1174"/>
                    </a:lnTo>
                    <a:lnTo>
                      <a:pt x="1269" y="1118"/>
                    </a:lnTo>
                    <a:lnTo>
                      <a:pt x="1229" y="1063"/>
                    </a:lnTo>
                    <a:lnTo>
                      <a:pt x="1187" y="1006"/>
                    </a:lnTo>
                    <a:lnTo>
                      <a:pt x="1144" y="951"/>
                    </a:lnTo>
                    <a:lnTo>
                      <a:pt x="1102" y="897"/>
                    </a:lnTo>
                    <a:lnTo>
                      <a:pt x="1059" y="842"/>
                    </a:lnTo>
                    <a:lnTo>
                      <a:pt x="1015" y="789"/>
                    </a:lnTo>
                    <a:lnTo>
                      <a:pt x="972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7" y="444"/>
                    </a:lnTo>
                    <a:lnTo>
                      <a:pt x="638" y="359"/>
                    </a:lnTo>
                    <a:lnTo>
                      <a:pt x="565" y="281"/>
                    </a:lnTo>
                    <a:lnTo>
                      <a:pt x="498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3" y="63"/>
                    </a:lnTo>
                    <a:lnTo>
                      <a:pt x="326" y="37"/>
                    </a:lnTo>
                    <a:lnTo>
                      <a:pt x="28" y="705"/>
                    </a:lnTo>
                    <a:lnTo>
                      <a:pt x="30" y="731"/>
                    </a:lnTo>
                    <a:lnTo>
                      <a:pt x="35" y="779"/>
                    </a:lnTo>
                    <a:lnTo>
                      <a:pt x="43" y="847"/>
                    </a:lnTo>
                    <a:lnTo>
                      <a:pt x="53" y="932"/>
                    </a:lnTo>
                    <a:lnTo>
                      <a:pt x="66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9" y="1394"/>
                    </a:lnTo>
                    <a:lnTo>
                      <a:pt x="69" y="1258"/>
                    </a:lnTo>
                    <a:lnTo>
                      <a:pt x="52" y="1131"/>
                    </a:lnTo>
                    <a:lnTo>
                      <a:pt x="35" y="1014"/>
                    </a:lnTo>
                    <a:lnTo>
                      <a:pt x="24" y="911"/>
                    </a:lnTo>
                    <a:lnTo>
                      <a:pt x="14" y="826"/>
                    </a:lnTo>
                    <a:lnTo>
                      <a:pt x="6" y="761"/>
                    </a:lnTo>
                    <a:lnTo>
                      <a:pt x="2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8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2" y="14"/>
                    </a:lnTo>
                    <a:lnTo>
                      <a:pt x="368" y="40"/>
                    </a:lnTo>
                    <a:lnTo>
                      <a:pt x="409" y="81"/>
                    </a:lnTo>
                    <a:lnTo>
                      <a:pt x="463" y="135"/>
                    </a:lnTo>
                    <a:lnTo>
                      <a:pt x="528" y="202"/>
                    </a:lnTo>
                    <a:lnTo>
                      <a:pt x="601" y="280"/>
                    </a:lnTo>
                    <a:lnTo>
                      <a:pt x="683" y="368"/>
                    </a:lnTo>
                    <a:lnTo>
                      <a:pt x="771" y="465"/>
                    </a:lnTo>
                    <a:lnTo>
                      <a:pt x="863" y="568"/>
                    </a:lnTo>
                    <a:lnTo>
                      <a:pt x="958" y="678"/>
                    </a:lnTo>
                    <a:lnTo>
                      <a:pt x="1005" y="734"/>
                    </a:lnTo>
                    <a:lnTo>
                      <a:pt x="1053" y="793"/>
                    </a:lnTo>
                    <a:lnTo>
                      <a:pt x="1100" y="851"/>
                    </a:lnTo>
                    <a:lnTo>
                      <a:pt x="1147" y="910"/>
                    </a:lnTo>
                    <a:lnTo>
                      <a:pt x="1193" y="971"/>
                    </a:lnTo>
                    <a:lnTo>
                      <a:pt x="1239" y="1031"/>
                    </a:lnTo>
                    <a:lnTo>
                      <a:pt x="1284" y="1092"/>
                    </a:lnTo>
                    <a:lnTo>
                      <a:pt x="1327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7" name="Freeform 108"/>
              <p:cNvSpPr>
                <a:spLocks/>
              </p:cNvSpPr>
              <p:nvPr/>
            </p:nvSpPr>
            <p:spPr bwMode="auto">
              <a:xfrm>
                <a:off x="2457" y="3166"/>
                <a:ext cx="645" cy="232"/>
              </a:xfrm>
              <a:custGeom>
                <a:avLst/>
                <a:gdLst>
                  <a:gd name="T0" fmla="*/ 1918 w 1935"/>
                  <a:gd name="T1" fmla="*/ 695 h 696"/>
                  <a:gd name="T2" fmla="*/ 1851 w 1935"/>
                  <a:gd name="T3" fmla="*/ 643 h 696"/>
                  <a:gd name="T4" fmla="*/ 1723 w 1935"/>
                  <a:gd name="T5" fmla="*/ 553 h 696"/>
                  <a:gd name="T6" fmla="*/ 1591 w 1935"/>
                  <a:gd name="T7" fmla="*/ 471 h 696"/>
                  <a:gd name="T8" fmla="*/ 1458 w 1935"/>
                  <a:gd name="T9" fmla="*/ 397 h 696"/>
                  <a:gd name="T10" fmla="*/ 1324 w 1935"/>
                  <a:gd name="T11" fmla="*/ 332 h 696"/>
                  <a:gd name="T12" fmla="*/ 1192 w 1935"/>
                  <a:gd name="T13" fmla="*/ 273 h 696"/>
                  <a:gd name="T14" fmla="*/ 1063 w 1935"/>
                  <a:gd name="T15" fmla="*/ 222 h 696"/>
                  <a:gd name="T16" fmla="*/ 940 w 1935"/>
                  <a:gd name="T17" fmla="*/ 179 h 696"/>
                  <a:gd name="T18" fmla="*/ 823 w 1935"/>
                  <a:gd name="T19" fmla="*/ 142 h 696"/>
                  <a:gd name="T20" fmla="*/ 715 w 1935"/>
                  <a:gd name="T21" fmla="*/ 110 h 696"/>
                  <a:gd name="T22" fmla="*/ 571 w 1935"/>
                  <a:gd name="T23" fmla="*/ 74 h 696"/>
                  <a:gd name="T24" fmla="*/ 426 w 1935"/>
                  <a:gd name="T25" fmla="*/ 43 h 696"/>
                  <a:gd name="T26" fmla="*/ 345 w 1935"/>
                  <a:gd name="T27" fmla="*/ 28 h 696"/>
                  <a:gd name="T28" fmla="*/ 13 w 1935"/>
                  <a:gd name="T29" fmla="*/ 27 h 696"/>
                  <a:gd name="T30" fmla="*/ 3 w 1935"/>
                  <a:gd name="T31" fmla="*/ 23 h 696"/>
                  <a:gd name="T32" fmla="*/ 0 w 1935"/>
                  <a:gd name="T33" fmla="*/ 13 h 696"/>
                  <a:gd name="T34" fmla="*/ 3 w 1935"/>
                  <a:gd name="T35" fmla="*/ 3 h 696"/>
                  <a:gd name="T36" fmla="*/ 13 w 1935"/>
                  <a:gd name="T37" fmla="*/ 0 h 696"/>
                  <a:gd name="T38" fmla="*/ 347 w 1935"/>
                  <a:gd name="T39" fmla="*/ 1 h 696"/>
                  <a:gd name="T40" fmla="*/ 430 w 1935"/>
                  <a:gd name="T41" fmla="*/ 16 h 696"/>
                  <a:gd name="T42" fmla="*/ 576 w 1935"/>
                  <a:gd name="T43" fmla="*/ 48 h 696"/>
                  <a:gd name="T44" fmla="*/ 721 w 1935"/>
                  <a:gd name="T45" fmla="*/ 84 h 696"/>
                  <a:gd name="T46" fmla="*/ 830 w 1935"/>
                  <a:gd name="T47" fmla="*/ 116 h 696"/>
                  <a:gd name="T48" fmla="*/ 948 w 1935"/>
                  <a:gd name="T49" fmla="*/ 153 h 696"/>
                  <a:gd name="T50" fmla="*/ 1073 w 1935"/>
                  <a:gd name="T51" fmla="*/ 198 h 696"/>
                  <a:gd name="T52" fmla="*/ 1203 w 1935"/>
                  <a:gd name="T53" fmla="*/ 248 h 696"/>
                  <a:gd name="T54" fmla="*/ 1336 w 1935"/>
                  <a:gd name="T55" fmla="*/ 307 h 696"/>
                  <a:gd name="T56" fmla="*/ 1471 w 1935"/>
                  <a:gd name="T57" fmla="*/ 374 h 696"/>
                  <a:gd name="T58" fmla="*/ 1605 w 1935"/>
                  <a:gd name="T59" fmla="*/ 448 h 696"/>
                  <a:gd name="T60" fmla="*/ 1738 w 1935"/>
                  <a:gd name="T61" fmla="*/ 530 h 696"/>
                  <a:gd name="T62" fmla="*/ 1867 w 1935"/>
                  <a:gd name="T63" fmla="*/ 623 h 696"/>
                  <a:gd name="T64" fmla="*/ 1934 w 1935"/>
                  <a:gd name="T65" fmla="*/ 676 h 696"/>
                  <a:gd name="T66" fmla="*/ 1935 w 1935"/>
                  <a:gd name="T67" fmla="*/ 687 h 696"/>
                  <a:gd name="T68" fmla="*/ 1929 w 1935"/>
                  <a:gd name="T69" fmla="*/ 693 h 696"/>
                  <a:gd name="T70" fmla="*/ 1924 w 1935"/>
                  <a:gd name="T71" fmla="*/ 69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5" h="696">
                    <a:moveTo>
                      <a:pt x="1922" y="696"/>
                    </a:moveTo>
                    <a:lnTo>
                      <a:pt x="1918" y="695"/>
                    </a:lnTo>
                    <a:lnTo>
                      <a:pt x="1913" y="693"/>
                    </a:lnTo>
                    <a:lnTo>
                      <a:pt x="1851" y="643"/>
                    </a:lnTo>
                    <a:lnTo>
                      <a:pt x="1787" y="597"/>
                    </a:lnTo>
                    <a:lnTo>
                      <a:pt x="1723" y="553"/>
                    </a:lnTo>
                    <a:lnTo>
                      <a:pt x="1657" y="511"/>
                    </a:lnTo>
                    <a:lnTo>
                      <a:pt x="1591" y="471"/>
                    </a:lnTo>
                    <a:lnTo>
                      <a:pt x="1524" y="433"/>
                    </a:lnTo>
                    <a:lnTo>
                      <a:pt x="1458" y="397"/>
                    </a:lnTo>
                    <a:lnTo>
                      <a:pt x="1391" y="363"/>
                    </a:lnTo>
                    <a:lnTo>
                      <a:pt x="1324" y="332"/>
                    </a:lnTo>
                    <a:lnTo>
                      <a:pt x="1258" y="301"/>
                    </a:lnTo>
                    <a:lnTo>
                      <a:pt x="1192" y="273"/>
                    </a:lnTo>
                    <a:lnTo>
                      <a:pt x="1127" y="247"/>
                    </a:lnTo>
                    <a:lnTo>
                      <a:pt x="1063" y="222"/>
                    </a:lnTo>
                    <a:lnTo>
                      <a:pt x="1001" y="200"/>
                    </a:lnTo>
                    <a:lnTo>
                      <a:pt x="940" y="179"/>
                    </a:lnTo>
                    <a:lnTo>
                      <a:pt x="881" y="160"/>
                    </a:lnTo>
                    <a:lnTo>
                      <a:pt x="823" y="142"/>
                    </a:lnTo>
                    <a:lnTo>
                      <a:pt x="768" y="125"/>
                    </a:lnTo>
                    <a:lnTo>
                      <a:pt x="715" y="110"/>
                    </a:lnTo>
                    <a:lnTo>
                      <a:pt x="664" y="97"/>
                    </a:lnTo>
                    <a:lnTo>
                      <a:pt x="571" y="74"/>
                    </a:lnTo>
                    <a:lnTo>
                      <a:pt x="491" y="56"/>
                    </a:lnTo>
                    <a:lnTo>
                      <a:pt x="426" y="43"/>
                    </a:lnTo>
                    <a:lnTo>
                      <a:pt x="377" y="34"/>
                    </a:lnTo>
                    <a:lnTo>
                      <a:pt x="345" y="28"/>
                    </a:lnTo>
                    <a:lnTo>
                      <a:pt x="333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35" y="0"/>
                    </a:lnTo>
                    <a:lnTo>
                      <a:pt x="347" y="1"/>
                    </a:lnTo>
                    <a:lnTo>
                      <a:pt x="380" y="7"/>
                    </a:lnTo>
                    <a:lnTo>
                      <a:pt x="430" y="16"/>
                    </a:lnTo>
                    <a:lnTo>
                      <a:pt x="495" y="29"/>
                    </a:lnTo>
                    <a:lnTo>
                      <a:pt x="576" y="48"/>
                    </a:lnTo>
                    <a:lnTo>
                      <a:pt x="670" y="70"/>
                    </a:lnTo>
                    <a:lnTo>
                      <a:pt x="721" y="84"/>
                    </a:lnTo>
                    <a:lnTo>
                      <a:pt x="774" y="99"/>
                    </a:lnTo>
                    <a:lnTo>
                      <a:pt x="830" y="116"/>
                    </a:lnTo>
                    <a:lnTo>
                      <a:pt x="888" y="134"/>
                    </a:lnTo>
                    <a:lnTo>
                      <a:pt x="948" y="153"/>
                    </a:lnTo>
                    <a:lnTo>
                      <a:pt x="1011" y="175"/>
                    </a:lnTo>
                    <a:lnTo>
                      <a:pt x="1073" y="198"/>
                    </a:lnTo>
                    <a:lnTo>
                      <a:pt x="1138" y="222"/>
                    </a:lnTo>
                    <a:lnTo>
                      <a:pt x="1203" y="248"/>
                    </a:lnTo>
                    <a:lnTo>
                      <a:pt x="1269" y="276"/>
                    </a:lnTo>
                    <a:lnTo>
                      <a:pt x="1336" y="307"/>
                    </a:lnTo>
                    <a:lnTo>
                      <a:pt x="1404" y="339"/>
                    </a:lnTo>
                    <a:lnTo>
                      <a:pt x="1471" y="374"/>
                    </a:lnTo>
                    <a:lnTo>
                      <a:pt x="1539" y="409"/>
                    </a:lnTo>
                    <a:lnTo>
                      <a:pt x="1605" y="448"/>
                    </a:lnTo>
                    <a:lnTo>
                      <a:pt x="1672" y="488"/>
                    </a:lnTo>
                    <a:lnTo>
                      <a:pt x="1738" y="530"/>
                    </a:lnTo>
                    <a:lnTo>
                      <a:pt x="1803" y="575"/>
                    </a:lnTo>
                    <a:lnTo>
                      <a:pt x="1867" y="623"/>
                    </a:lnTo>
                    <a:lnTo>
                      <a:pt x="1931" y="672"/>
                    </a:lnTo>
                    <a:lnTo>
                      <a:pt x="1934" y="676"/>
                    </a:lnTo>
                    <a:lnTo>
                      <a:pt x="1935" y="681"/>
                    </a:lnTo>
                    <a:lnTo>
                      <a:pt x="1935" y="687"/>
                    </a:lnTo>
                    <a:lnTo>
                      <a:pt x="1932" y="691"/>
                    </a:lnTo>
                    <a:lnTo>
                      <a:pt x="1929" y="693"/>
                    </a:lnTo>
                    <a:lnTo>
                      <a:pt x="1927" y="695"/>
                    </a:lnTo>
                    <a:lnTo>
                      <a:pt x="1924" y="695"/>
                    </a:lnTo>
                    <a:lnTo>
                      <a:pt x="1922" y="6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8" name="Freeform 109"/>
              <p:cNvSpPr>
                <a:spLocks/>
              </p:cNvSpPr>
              <p:nvPr/>
            </p:nvSpPr>
            <p:spPr bwMode="auto">
              <a:xfrm>
                <a:off x="3093" y="3389"/>
                <a:ext cx="280" cy="931"/>
              </a:xfrm>
              <a:custGeom>
                <a:avLst/>
                <a:gdLst>
                  <a:gd name="T0" fmla="*/ 775 w 840"/>
                  <a:gd name="T1" fmla="*/ 2740 h 2793"/>
                  <a:gd name="T2" fmla="*/ 763 w 840"/>
                  <a:gd name="T3" fmla="*/ 2667 h 2793"/>
                  <a:gd name="T4" fmla="*/ 750 w 840"/>
                  <a:gd name="T5" fmla="*/ 2599 h 2793"/>
                  <a:gd name="T6" fmla="*/ 729 w 840"/>
                  <a:gd name="T7" fmla="*/ 2469 h 2793"/>
                  <a:gd name="T8" fmla="*/ 715 w 840"/>
                  <a:gd name="T9" fmla="*/ 2372 h 2793"/>
                  <a:gd name="T10" fmla="*/ 713 w 840"/>
                  <a:gd name="T11" fmla="*/ 2308 h 2793"/>
                  <a:gd name="T12" fmla="*/ 721 w 840"/>
                  <a:gd name="T13" fmla="*/ 2258 h 2793"/>
                  <a:gd name="T14" fmla="*/ 757 w 840"/>
                  <a:gd name="T15" fmla="*/ 2137 h 2793"/>
                  <a:gd name="T16" fmla="*/ 783 w 840"/>
                  <a:gd name="T17" fmla="*/ 2040 h 2793"/>
                  <a:gd name="T18" fmla="*/ 800 w 840"/>
                  <a:gd name="T19" fmla="*/ 1953 h 2793"/>
                  <a:gd name="T20" fmla="*/ 810 w 840"/>
                  <a:gd name="T21" fmla="*/ 1853 h 2793"/>
                  <a:gd name="T22" fmla="*/ 813 w 840"/>
                  <a:gd name="T23" fmla="*/ 1738 h 2793"/>
                  <a:gd name="T24" fmla="*/ 803 w 840"/>
                  <a:gd name="T25" fmla="*/ 1606 h 2793"/>
                  <a:gd name="T26" fmla="*/ 781 w 840"/>
                  <a:gd name="T27" fmla="*/ 1454 h 2793"/>
                  <a:gd name="T28" fmla="*/ 742 w 840"/>
                  <a:gd name="T29" fmla="*/ 1283 h 2793"/>
                  <a:gd name="T30" fmla="*/ 683 w 840"/>
                  <a:gd name="T31" fmla="*/ 1087 h 2793"/>
                  <a:gd name="T32" fmla="*/ 602 w 840"/>
                  <a:gd name="T33" fmla="*/ 867 h 2793"/>
                  <a:gd name="T34" fmla="*/ 514 w 840"/>
                  <a:gd name="T35" fmla="*/ 658 h 2793"/>
                  <a:gd name="T36" fmla="*/ 440 w 840"/>
                  <a:gd name="T37" fmla="*/ 520 h 2793"/>
                  <a:gd name="T38" fmla="*/ 352 w 840"/>
                  <a:gd name="T39" fmla="*/ 386 h 2793"/>
                  <a:gd name="T40" fmla="*/ 249 w 840"/>
                  <a:gd name="T41" fmla="*/ 259 h 2793"/>
                  <a:gd name="T42" fmla="*/ 134 w 840"/>
                  <a:gd name="T43" fmla="*/ 139 h 2793"/>
                  <a:gd name="T44" fmla="*/ 5 w 840"/>
                  <a:gd name="T45" fmla="*/ 24 h 2793"/>
                  <a:gd name="T46" fmla="*/ 1 w 840"/>
                  <a:gd name="T47" fmla="*/ 10 h 2793"/>
                  <a:gd name="T48" fmla="*/ 12 w 840"/>
                  <a:gd name="T49" fmla="*/ 0 h 2793"/>
                  <a:gd name="T50" fmla="*/ 67 w 840"/>
                  <a:gd name="T51" fmla="*/ 41 h 2793"/>
                  <a:gd name="T52" fmla="*/ 193 w 840"/>
                  <a:gd name="T53" fmla="*/ 159 h 2793"/>
                  <a:gd name="T54" fmla="*/ 306 w 840"/>
                  <a:gd name="T55" fmla="*/ 283 h 2793"/>
                  <a:gd name="T56" fmla="*/ 405 w 840"/>
                  <a:gd name="T57" fmla="*/ 415 h 2793"/>
                  <a:gd name="T58" fmla="*/ 490 w 840"/>
                  <a:gd name="T59" fmla="*/ 552 h 2793"/>
                  <a:gd name="T60" fmla="*/ 560 w 840"/>
                  <a:gd name="T61" fmla="*/ 694 h 2793"/>
                  <a:gd name="T62" fmla="*/ 659 w 840"/>
                  <a:gd name="T63" fmla="*/ 935 h 2793"/>
                  <a:gd name="T64" fmla="*/ 732 w 840"/>
                  <a:gd name="T65" fmla="*/ 1149 h 2793"/>
                  <a:gd name="T66" fmla="*/ 784 w 840"/>
                  <a:gd name="T67" fmla="*/ 1339 h 2793"/>
                  <a:gd name="T68" fmla="*/ 817 w 840"/>
                  <a:gd name="T69" fmla="*/ 1505 h 2793"/>
                  <a:gd name="T70" fmla="*/ 836 w 840"/>
                  <a:gd name="T71" fmla="*/ 1652 h 2793"/>
                  <a:gd name="T72" fmla="*/ 840 w 840"/>
                  <a:gd name="T73" fmla="*/ 1780 h 2793"/>
                  <a:gd name="T74" fmla="*/ 835 w 840"/>
                  <a:gd name="T75" fmla="*/ 1892 h 2793"/>
                  <a:gd name="T76" fmla="*/ 822 w 840"/>
                  <a:gd name="T77" fmla="*/ 1988 h 2793"/>
                  <a:gd name="T78" fmla="*/ 803 w 840"/>
                  <a:gd name="T79" fmla="*/ 2071 h 2793"/>
                  <a:gd name="T80" fmla="*/ 770 w 840"/>
                  <a:gd name="T81" fmla="*/ 2186 h 2793"/>
                  <a:gd name="T82" fmla="*/ 744 w 840"/>
                  <a:gd name="T83" fmla="*/ 2278 h 2793"/>
                  <a:gd name="T84" fmla="*/ 738 w 840"/>
                  <a:gd name="T85" fmla="*/ 2325 h 2793"/>
                  <a:gd name="T86" fmla="*/ 745 w 840"/>
                  <a:gd name="T87" fmla="*/ 2399 h 2793"/>
                  <a:gd name="T88" fmla="*/ 762 w 840"/>
                  <a:gd name="T89" fmla="*/ 2506 h 2793"/>
                  <a:gd name="T90" fmla="*/ 782 w 840"/>
                  <a:gd name="T91" fmla="*/ 2616 h 2793"/>
                  <a:gd name="T92" fmla="*/ 793 w 840"/>
                  <a:gd name="T93" fmla="*/ 2688 h 2793"/>
                  <a:gd name="T94" fmla="*/ 808 w 840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0" h="2793">
                    <a:moveTo>
                      <a:pt x="785" y="2793"/>
                    </a:moveTo>
                    <a:lnTo>
                      <a:pt x="781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3" y="2667"/>
                    </a:lnTo>
                    <a:lnTo>
                      <a:pt x="759" y="2643"/>
                    </a:lnTo>
                    <a:lnTo>
                      <a:pt x="755" y="2620"/>
                    </a:lnTo>
                    <a:lnTo>
                      <a:pt x="750" y="2599"/>
                    </a:lnTo>
                    <a:lnTo>
                      <a:pt x="743" y="2552"/>
                    </a:lnTo>
                    <a:lnTo>
                      <a:pt x="735" y="2509"/>
                    </a:lnTo>
                    <a:lnTo>
                      <a:pt x="729" y="2469"/>
                    </a:lnTo>
                    <a:lnTo>
                      <a:pt x="722" y="2434"/>
                    </a:lnTo>
                    <a:lnTo>
                      <a:pt x="718" y="2401"/>
                    </a:lnTo>
                    <a:lnTo>
                      <a:pt x="715" y="2372"/>
                    </a:lnTo>
                    <a:lnTo>
                      <a:pt x="713" y="2346"/>
                    </a:lnTo>
                    <a:lnTo>
                      <a:pt x="711" y="2325"/>
                    </a:lnTo>
                    <a:lnTo>
                      <a:pt x="713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3" y="2040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6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59" y="1016"/>
                    </a:lnTo>
                    <a:lnTo>
                      <a:pt x="633" y="944"/>
                    </a:lnTo>
                    <a:lnTo>
                      <a:pt x="602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50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3" y="3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3" y="159"/>
                    </a:lnTo>
                    <a:lnTo>
                      <a:pt x="233" y="200"/>
                    </a:lnTo>
                    <a:lnTo>
                      <a:pt x="270" y="241"/>
                    </a:lnTo>
                    <a:lnTo>
                      <a:pt x="306" y="283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8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7"/>
                    </a:lnTo>
                    <a:lnTo>
                      <a:pt x="659" y="935"/>
                    </a:lnTo>
                    <a:lnTo>
                      <a:pt x="686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8" y="1452"/>
                    </a:lnTo>
                    <a:lnTo>
                      <a:pt x="817" y="1505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4" y="2278"/>
                    </a:lnTo>
                    <a:lnTo>
                      <a:pt x="742" y="2294"/>
                    </a:lnTo>
                    <a:lnTo>
                      <a:pt x="740" y="2309"/>
                    </a:lnTo>
                    <a:lnTo>
                      <a:pt x="738" y="2325"/>
                    </a:lnTo>
                    <a:lnTo>
                      <a:pt x="740" y="2345"/>
                    </a:lnTo>
                    <a:lnTo>
                      <a:pt x="742" y="2370"/>
                    </a:lnTo>
                    <a:lnTo>
                      <a:pt x="745" y="2399"/>
                    </a:lnTo>
                    <a:lnTo>
                      <a:pt x="749" y="2430"/>
                    </a:lnTo>
                    <a:lnTo>
                      <a:pt x="755" y="2466"/>
                    </a:lnTo>
                    <a:lnTo>
                      <a:pt x="762" y="2506"/>
                    </a:lnTo>
                    <a:lnTo>
                      <a:pt x="770" y="2548"/>
                    </a:lnTo>
                    <a:lnTo>
                      <a:pt x="777" y="2594"/>
                    </a:lnTo>
                    <a:lnTo>
                      <a:pt x="782" y="2616"/>
                    </a:lnTo>
                    <a:lnTo>
                      <a:pt x="786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3" y="2739"/>
                    </a:lnTo>
                    <a:lnTo>
                      <a:pt x="808" y="2766"/>
                    </a:lnTo>
                    <a:lnTo>
                      <a:pt x="812" y="2793"/>
                    </a:lnTo>
                    <a:lnTo>
                      <a:pt x="785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59" name="Freeform 110"/>
              <p:cNvSpPr>
                <a:spLocks/>
              </p:cNvSpPr>
              <p:nvPr/>
            </p:nvSpPr>
            <p:spPr bwMode="auto">
              <a:xfrm>
                <a:off x="1166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09 w 563"/>
                  <a:gd name="T5" fmla="*/ 1100 h 1147"/>
                  <a:gd name="T6" fmla="*/ 498 w 563"/>
                  <a:gd name="T7" fmla="*/ 1077 h 1147"/>
                  <a:gd name="T8" fmla="*/ 488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5 w 563"/>
                  <a:gd name="T15" fmla="*/ 990 h 1147"/>
                  <a:gd name="T16" fmla="*/ 445 w 563"/>
                  <a:gd name="T17" fmla="*/ 970 h 1147"/>
                  <a:gd name="T18" fmla="*/ 433 w 563"/>
                  <a:gd name="T19" fmla="*/ 943 h 1147"/>
                  <a:gd name="T20" fmla="*/ 413 w 563"/>
                  <a:gd name="T21" fmla="*/ 904 h 1147"/>
                  <a:gd name="T22" fmla="*/ 394 w 563"/>
                  <a:gd name="T23" fmla="*/ 863 h 1147"/>
                  <a:gd name="T24" fmla="*/ 371 w 563"/>
                  <a:gd name="T25" fmla="*/ 818 h 1147"/>
                  <a:gd name="T26" fmla="*/ 347 w 563"/>
                  <a:gd name="T27" fmla="*/ 769 h 1147"/>
                  <a:gd name="T28" fmla="*/ 322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2 w 563"/>
                  <a:gd name="T37" fmla="*/ 486 h 1147"/>
                  <a:gd name="T38" fmla="*/ 183 w 563"/>
                  <a:gd name="T39" fmla="*/ 424 h 1147"/>
                  <a:gd name="T40" fmla="*/ 153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1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4 w 563"/>
                  <a:gd name="T61" fmla="*/ 0 h 1147"/>
                  <a:gd name="T62" fmla="*/ 18 w 563"/>
                  <a:gd name="T63" fmla="*/ 1 h 1147"/>
                  <a:gd name="T64" fmla="*/ 23 w 563"/>
                  <a:gd name="T65" fmla="*/ 3 h 1147"/>
                  <a:gd name="T66" fmla="*/ 25 w 563"/>
                  <a:gd name="T67" fmla="*/ 7 h 1147"/>
                  <a:gd name="T68" fmla="*/ 56 w 563"/>
                  <a:gd name="T69" fmla="*/ 77 h 1147"/>
                  <a:gd name="T70" fmla="*/ 86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8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6 w 563"/>
                  <a:gd name="T99" fmla="*/ 931 h 1147"/>
                  <a:gd name="T100" fmla="*/ 470 w 563"/>
                  <a:gd name="T101" fmla="*/ 958 h 1147"/>
                  <a:gd name="T102" fmla="*/ 480 w 563"/>
                  <a:gd name="T103" fmla="*/ 980 h 1147"/>
                  <a:gd name="T104" fmla="*/ 491 w 563"/>
                  <a:gd name="T105" fmla="*/ 1001 h 1147"/>
                  <a:gd name="T106" fmla="*/ 502 w 563"/>
                  <a:gd name="T107" fmla="*/ 1023 h 1147"/>
                  <a:gd name="T108" fmla="*/ 514 w 563"/>
                  <a:gd name="T109" fmla="*/ 1046 h 1147"/>
                  <a:gd name="T110" fmla="*/ 524 w 563"/>
                  <a:gd name="T111" fmla="*/ 1069 h 1147"/>
                  <a:gd name="T112" fmla="*/ 536 w 563"/>
                  <a:gd name="T113" fmla="*/ 1093 h 1147"/>
                  <a:gd name="T114" fmla="*/ 549 w 563"/>
                  <a:gd name="T115" fmla="*/ 1118 h 1147"/>
                  <a:gd name="T116" fmla="*/ 561 w 563"/>
                  <a:gd name="T117" fmla="*/ 1143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09" y="1100"/>
                    </a:lnTo>
                    <a:lnTo>
                      <a:pt x="498" y="1077"/>
                    </a:lnTo>
                    <a:lnTo>
                      <a:pt x="488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5" y="990"/>
                    </a:lnTo>
                    <a:lnTo>
                      <a:pt x="445" y="970"/>
                    </a:lnTo>
                    <a:lnTo>
                      <a:pt x="433" y="943"/>
                    </a:lnTo>
                    <a:lnTo>
                      <a:pt x="413" y="904"/>
                    </a:lnTo>
                    <a:lnTo>
                      <a:pt x="394" y="863"/>
                    </a:lnTo>
                    <a:lnTo>
                      <a:pt x="371" y="818"/>
                    </a:lnTo>
                    <a:lnTo>
                      <a:pt x="347" y="769"/>
                    </a:lnTo>
                    <a:lnTo>
                      <a:pt x="322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2" y="486"/>
                    </a:lnTo>
                    <a:lnTo>
                      <a:pt x="183" y="424"/>
                    </a:lnTo>
                    <a:lnTo>
                      <a:pt x="153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1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5" y="7"/>
                    </a:lnTo>
                    <a:lnTo>
                      <a:pt x="56" y="77"/>
                    </a:lnTo>
                    <a:lnTo>
                      <a:pt x="86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8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6" y="931"/>
                    </a:lnTo>
                    <a:lnTo>
                      <a:pt x="470" y="958"/>
                    </a:lnTo>
                    <a:lnTo>
                      <a:pt x="480" y="980"/>
                    </a:lnTo>
                    <a:lnTo>
                      <a:pt x="491" y="1001"/>
                    </a:lnTo>
                    <a:lnTo>
                      <a:pt x="502" y="1023"/>
                    </a:lnTo>
                    <a:lnTo>
                      <a:pt x="514" y="1046"/>
                    </a:lnTo>
                    <a:lnTo>
                      <a:pt x="524" y="1069"/>
                    </a:lnTo>
                    <a:lnTo>
                      <a:pt x="536" y="1093"/>
                    </a:lnTo>
                    <a:lnTo>
                      <a:pt x="549" y="1118"/>
                    </a:lnTo>
                    <a:lnTo>
                      <a:pt x="561" y="1143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0" name="Freeform 111"/>
              <p:cNvSpPr>
                <a:spLocks/>
              </p:cNvSpPr>
              <p:nvPr/>
            </p:nvSpPr>
            <p:spPr bwMode="auto">
              <a:xfrm>
                <a:off x="200" y="2934"/>
                <a:ext cx="3186" cy="1386"/>
              </a:xfrm>
              <a:custGeom>
                <a:avLst/>
                <a:gdLst>
                  <a:gd name="T0" fmla="*/ 145 w 9557"/>
                  <a:gd name="T1" fmla="*/ 3871 h 4158"/>
                  <a:gd name="T2" fmla="*/ 823 w 9557"/>
                  <a:gd name="T3" fmla="*/ 2860 h 4158"/>
                  <a:gd name="T4" fmla="*/ 1177 w 9557"/>
                  <a:gd name="T5" fmla="*/ 2201 h 4158"/>
                  <a:gd name="T6" fmla="*/ 1521 w 9557"/>
                  <a:gd name="T7" fmla="*/ 1164 h 4158"/>
                  <a:gd name="T8" fmla="*/ 1878 w 9557"/>
                  <a:gd name="T9" fmla="*/ 584 h 4158"/>
                  <a:gd name="T10" fmla="*/ 2673 w 9557"/>
                  <a:gd name="T11" fmla="*/ 94 h 4158"/>
                  <a:gd name="T12" fmla="*/ 3607 w 9557"/>
                  <a:gd name="T13" fmla="*/ 8 h 4158"/>
                  <a:gd name="T14" fmla="*/ 4053 w 9557"/>
                  <a:gd name="T15" fmla="*/ 103 h 4158"/>
                  <a:gd name="T16" fmla="*/ 4728 w 9557"/>
                  <a:gd name="T17" fmla="*/ 323 h 4158"/>
                  <a:gd name="T18" fmla="*/ 5177 w 9557"/>
                  <a:gd name="T19" fmla="*/ 354 h 4158"/>
                  <a:gd name="T20" fmla="*/ 6114 w 9557"/>
                  <a:gd name="T21" fmla="*/ 412 h 4158"/>
                  <a:gd name="T22" fmla="*/ 6524 w 9557"/>
                  <a:gd name="T23" fmla="*/ 539 h 4158"/>
                  <a:gd name="T24" fmla="*/ 6954 w 9557"/>
                  <a:gd name="T25" fmla="*/ 577 h 4158"/>
                  <a:gd name="T26" fmla="*/ 7396 w 9557"/>
                  <a:gd name="T27" fmla="*/ 577 h 4158"/>
                  <a:gd name="T28" fmla="*/ 8211 w 9557"/>
                  <a:gd name="T29" fmla="*/ 871 h 4158"/>
                  <a:gd name="T30" fmla="*/ 8956 w 9557"/>
                  <a:gd name="T31" fmla="*/ 1562 h 4158"/>
                  <a:gd name="T32" fmla="*/ 9417 w 9557"/>
                  <a:gd name="T33" fmla="*/ 2436 h 4158"/>
                  <a:gd name="T34" fmla="*/ 9553 w 9557"/>
                  <a:gd name="T35" fmla="*/ 2993 h 4158"/>
                  <a:gd name="T36" fmla="*/ 9474 w 9557"/>
                  <a:gd name="T37" fmla="*/ 3527 h 4158"/>
                  <a:gd name="T38" fmla="*/ 9099 w 9557"/>
                  <a:gd name="T39" fmla="*/ 3473 h 4158"/>
                  <a:gd name="T40" fmla="*/ 8597 w 9557"/>
                  <a:gd name="T41" fmla="*/ 3049 h 4158"/>
                  <a:gd name="T42" fmla="*/ 8285 w 9557"/>
                  <a:gd name="T43" fmla="*/ 2903 h 4158"/>
                  <a:gd name="T44" fmla="*/ 7922 w 9557"/>
                  <a:gd name="T45" fmla="*/ 2958 h 4158"/>
                  <a:gd name="T46" fmla="*/ 7342 w 9557"/>
                  <a:gd name="T47" fmla="*/ 3145 h 4158"/>
                  <a:gd name="T48" fmla="*/ 6449 w 9557"/>
                  <a:gd name="T49" fmla="*/ 3227 h 4158"/>
                  <a:gd name="T50" fmla="*/ 5623 w 9557"/>
                  <a:gd name="T51" fmla="*/ 3161 h 4158"/>
                  <a:gd name="T52" fmla="*/ 4761 w 9557"/>
                  <a:gd name="T53" fmla="*/ 2808 h 4158"/>
                  <a:gd name="T54" fmla="*/ 3428 w 9557"/>
                  <a:gd name="T55" fmla="*/ 2166 h 4158"/>
                  <a:gd name="T56" fmla="*/ 3201 w 9557"/>
                  <a:gd name="T57" fmla="*/ 2368 h 4158"/>
                  <a:gd name="T58" fmla="*/ 2918 w 9557"/>
                  <a:gd name="T59" fmla="*/ 3085 h 4158"/>
                  <a:gd name="T60" fmla="*/ 2495 w 9557"/>
                  <a:gd name="T61" fmla="*/ 4063 h 4158"/>
                  <a:gd name="T62" fmla="*/ 2513 w 9557"/>
                  <a:gd name="T63" fmla="*/ 3973 h 4158"/>
                  <a:gd name="T64" fmla="*/ 2967 w 9557"/>
                  <a:gd name="T65" fmla="*/ 2865 h 4158"/>
                  <a:gd name="T66" fmla="*/ 3190 w 9557"/>
                  <a:gd name="T67" fmla="*/ 2336 h 4158"/>
                  <a:gd name="T68" fmla="*/ 3399 w 9557"/>
                  <a:gd name="T69" fmla="*/ 2147 h 4158"/>
                  <a:gd name="T70" fmla="*/ 4314 w 9557"/>
                  <a:gd name="T71" fmla="*/ 2563 h 4158"/>
                  <a:gd name="T72" fmla="*/ 5418 w 9557"/>
                  <a:gd name="T73" fmla="*/ 3077 h 4158"/>
                  <a:gd name="T74" fmla="*/ 6122 w 9557"/>
                  <a:gd name="T75" fmla="*/ 3195 h 4158"/>
                  <a:gd name="T76" fmla="*/ 7134 w 9557"/>
                  <a:gd name="T77" fmla="*/ 3163 h 4158"/>
                  <a:gd name="T78" fmla="*/ 7747 w 9557"/>
                  <a:gd name="T79" fmla="*/ 2988 h 4158"/>
                  <a:gd name="T80" fmla="*/ 8197 w 9557"/>
                  <a:gd name="T81" fmla="*/ 2873 h 4158"/>
                  <a:gd name="T82" fmla="*/ 8470 w 9557"/>
                  <a:gd name="T83" fmla="*/ 2937 h 4158"/>
                  <a:gd name="T84" fmla="*/ 9037 w 9557"/>
                  <a:gd name="T85" fmla="*/ 3393 h 4158"/>
                  <a:gd name="T86" fmla="*/ 9472 w 9557"/>
                  <a:gd name="T87" fmla="*/ 3452 h 4158"/>
                  <a:gd name="T88" fmla="*/ 9518 w 9557"/>
                  <a:gd name="T89" fmla="*/ 2913 h 4158"/>
                  <a:gd name="T90" fmla="*/ 9340 w 9557"/>
                  <a:gd name="T91" fmla="*/ 2311 h 4158"/>
                  <a:gd name="T92" fmla="*/ 8841 w 9557"/>
                  <a:gd name="T93" fmla="*/ 1455 h 4158"/>
                  <a:gd name="T94" fmla="*/ 8060 w 9557"/>
                  <a:gd name="T95" fmla="*/ 823 h 4158"/>
                  <a:gd name="T96" fmla="*/ 7280 w 9557"/>
                  <a:gd name="T97" fmla="*/ 591 h 4158"/>
                  <a:gd name="T98" fmla="*/ 6887 w 9557"/>
                  <a:gd name="T99" fmla="*/ 627 h 4158"/>
                  <a:gd name="T100" fmla="*/ 6589 w 9557"/>
                  <a:gd name="T101" fmla="*/ 587 h 4158"/>
                  <a:gd name="T102" fmla="*/ 6180 w 9557"/>
                  <a:gd name="T103" fmla="*/ 452 h 4158"/>
                  <a:gd name="T104" fmla="*/ 5178 w 9557"/>
                  <a:gd name="T105" fmla="*/ 381 h 4158"/>
                  <a:gd name="T106" fmla="*/ 4725 w 9557"/>
                  <a:gd name="T107" fmla="*/ 349 h 4158"/>
                  <a:gd name="T108" fmla="*/ 4043 w 9557"/>
                  <a:gd name="T109" fmla="*/ 129 h 4158"/>
                  <a:gd name="T110" fmla="*/ 3603 w 9557"/>
                  <a:gd name="T111" fmla="*/ 34 h 4158"/>
                  <a:gd name="T112" fmla="*/ 2683 w 9557"/>
                  <a:gd name="T113" fmla="*/ 119 h 4158"/>
                  <a:gd name="T114" fmla="*/ 1899 w 9557"/>
                  <a:gd name="T115" fmla="*/ 601 h 4158"/>
                  <a:gd name="T116" fmla="*/ 1543 w 9557"/>
                  <a:gd name="T117" fmla="*/ 1176 h 4158"/>
                  <a:gd name="T118" fmla="*/ 1203 w 9557"/>
                  <a:gd name="T119" fmla="*/ 2207 h 4158"/>
                  <a:gd name="T120" fmla="*/ 847 w 9557"/>
                  <a:gd name="T121" fmla="*/ 2873 h 4158"/>
                  <a:gd name="T122" fmla="*/ 169 w 9557"/>
                  <a:gd name="T123" fmla="*/ 3884 h 4158"/>
                  <a:gd name="T124" fmla="*/ 0 w 9557"/>
                  <a:gd name="T125" fmla="*/ 4158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57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6" y="4103"/>
                    </a:lnTo>
                    <a:lnTo>
                      <a:pt x="35" y="4085"/>
                    </a:lnTo>
                    <a:lnTo>
                      <a:pt x="45" y="4062"/>
                    </a:lnTo>
                    <a:lnTo>
                      <a:pt x="55" y="4038"/>
                    </a:lnTo>
                    <a:lnTo>
                      <a:pt x="67" y="4013"/>
                    </a:lnTo>
                    <a:lnTo>
                      <a:pt x="79" y="3987"/>
                    </a:lnTo>
                    <a:lnTo>
                      <a:pt x="93" y="3960"/>
                    </a:lnTo>
                    <a:lnTo>
                      <a:pt x="108" y="3932"/>
                    </a:lnTo>
                    <a:lnTo>
                      <a:pt x="126" y="3902"/>
                    </a:lnTo>
                    <a:lnTo>
                      <a:pt x="145" y="3871"/>
                    </a:lnTo>
                    <a:lnTo>
                      <a:pt x="187" y="3803"/>
                    </a:lnTo>
                    <a:lnTo>
                      <a:pt x="235" y="3729"/>
                    </a:lnTo>
                    <a:lnTo>
                      <a:pt x="287" y="3651"/>
                    </a:lnTo>
                    <a:lnTo>
                      <a:pt x="343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7" y="3170"/>
                    </a:lnTo>
                    <a:lnTo>
                      <a:pt x="669" y="3094"/>
                    </a:lnTo>
                    <a:lnTo>
                      <a:pt x="721" y="3017"/>
                    </a:lnTo>
                    <a:lnTo>
                      <a:pt x="772" y="2938"/>
                    </a:lnTo>
                    <a:lnTo>
                      <a:pt x="823" y="2860"/>
                    </a:lnTo>
                    <a:lnTo>
                      <a:pt x="872" y="2783"/>
                    </a:lnTo>
                    <a:lnTo>
                      <a:pt x="920" y="2705"/>
                    </a:lnTo>
                    <a:lnTo>
                      <a:pt x="966" y="2628"/>
                    </a:lnTo>
                    <a:lnTo>
                      <a:pt x="1010" y="2552"/>
                    </a:lnTo>
                    <a:lnTo>
                      <a:pt x="1050" y="2477"/>
                    </a:lnTo>
                    <a:lnTo>
                      <a:pt x="1069" y="2442"/>
                    </a:lnTo>
                    <a:lnTo>
                      <a:pt x="1088" y="2405"/>
                    </a:lnTo>
                    <a:lnTo>
                      <a:pt x="1105" y="2369"/>
                    </a:lnTo>
                    <a:lnTo>
                      <a:pt x="1122" y="2335"/>
                    </a:lnTo>
                    <a:lnTo>
                      <a:pt x="1137" y="2300"/>
                    </a:lnTo>
                    <a:lnTo>
                      <a:pt x="1151" y="2266"/>
                    </a:lnTo>
                    <a:lnTo>
                      <a:pt x="1165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6" y="1832"/>
                    </a:lnTo>
                    <a:lnTo>
                      <a:pt x="1291" y="1746"/>
                    </a:lnTo>
                    <a:lnTo>
                      <a:pt x="1317" y="1663"/>
                    </a:lnTo>
                    <a:lnTo>
                      <a:pt x="1345" y="1583"/>
                    </a:lnTo>
                    <a:lnTo>
                      <a:pt x="1373" y="1507"/>
                    </a:lnTo>
                    <a:lnTo>
                      <a:pt x="1402" y="1432"/>
                    </a:lnTo>
                    <a:lnTo>
                      <a:pt x="1431" y="1361"/>
                    </a:lnTo>
                    <a:lnTo>
                      <a:pt x="1460" y="1292"/>
                    </a:lnTo>
                    <a:lnTo>
                      <a:pt x="1491" y="1226"/>
                    </a:lnTo>
                    <a:lnTo>
                      <a:pt x="1521" y="1164"/>
                    </a:lnTo>
                    <a:lnTo>
                      <a:pt x="1550" y="1104"/>
                    </a:lnTo>
                    <a:lnTo>
                      <a:pt x="1580" y="1047"/>
                    </a:lnTo>
                    <a:lnTo>
                      <a:pt x="1609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4" y="849"/>
                    </a:lnTo>
                    <a:lnTo>
                      <a:pt x="1719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2" y="670"/>
                    </a:lnTo>
                    <a:lnTo>
                      <a:pt x="1849" y="621"/>
                    </a:lnTo>
                    <a:lnTo>
                      <a:pt x="1878" y="584"/>
                    </a:lnTo>
                    <a:lnTo>
                      <a:pt x="1898" y="560"/>
                    </a:lnTo>
                    <a:lnTo>
                      <a:pt x="1907" y="548"/>
                    </a:lnTo>
                    <a:lnTo>
                      <a:pt x="1966" y="487"/>
                    </a:lnTo>
                    <a:lnTo>
                      <a:pt x="2026" y="429"/>
                    </a:lnTo>
                    <a:lnTo>
                      <a:pt x="2091" y="377"/>
                    </a:lnTo>
                    <a:lnTo>
                      <a:pt x="2158" y="328"/>
                    </a:lnTo>
                    <a:lnTo>
                      <a:pt x="2227" y="284"/>
                    </a:lnTo>
                    <a:lnTo>
                      <a:pt x="2297" y="244"/>
                    </a:lnTo>
                    <a:lnTo>
                      <a:pt x="2371" y="206"/>
                    </a:lnTo>
                    <a:lnTo>
                      <a:pt x="2444" y="173"/>
                    </a:lnTo>
                    <a:lnTo>
                      <a:pt x="2520" y="143"/>
                    </a:lnTo>
                    <a:lnTo>
                      <a:pt x="2596" y="116"/>
                    </a:lnTo>
                    <a:lnTo>
                      <a:pt x="2673" y="94"/>
                    </a:lnTo>
                    <a:lnTo>
                      <a:pt x="2751" y="73"/>
                    </a:lnTo>
                    <a:lnTo>
                      <a:pt x="2827" y="55"/>
                    </a:lnTo>
                    <a:lnTo>
                      <a:pt x="2905" y="41"/>
                    </a:lnTo>
                    <a:lnTo>
                      <a:pt x="2982" y="28"/>
                    </a:lnTo>
                    <a:lnTo>
                      <a:pt x="3057" y="18"/>
                    </a:lnTo>
                    <a:lnTo>
                      <a:pt x="3133" y="11"/>
                    </a:lnTo>
                    <a:lnTo>
                      <a:pt x="3206" y="5"/>
                    </a:lnTo>
                    <a:lnTo>
                      <a:pt x="3279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6" y="4"/>
                    </a:lnTo>
                    <a:lnTo>
                      <a:pt x="3607" y="8"/>
                    </a:lnTo>
                    <a:lnTo>
                      <a:pt x="3664" y="14"/>
                    </a:lnTo>
                    <a:lnTo>
                      <a:pt x="3718" y="19"/>
                    </a:lnTo>
                    <a:lnTo>
                      <a:pt x="3768" y="27"/>
                    </a:lnTo>
                    <a:lnTo>
                      <a:pt x="3814" y="34"/>
                    </a:lnTo>
                    <a:lnTo>
                      <a:pt x="3855" y="42"/>
                    </a:lnTo>
                    <a:lnTo>
                      <a:pt x="3893" y="51"/>
                    </a:lnTo>
                    <a:lnTo>
                      <a:pt x="3925" y="59"/>
                    </a:lnTo>
                    <a:lnTo>
                      <a:pt x="3952" y="68"/>
                    </a:lnTo>
                    <a:lnTo>
                      <a:pt x="3971" y="74"/>
                    </a:lnTo>
                    <a:lnTo>
                      <a:pt x="3991" y="81"/>
                    </a:lnTo>
                    <a:lnTo>
                      <a:pt x="4011" y="88"/>
                    </a:lnTo>
                    <a:lnTo>
                      <a:pt x="4031" y="96"/>
                    </a:lnTo>
                    <a:lnTo>
                      <a:pt x="4053" y="103"/>
                    </a:lnTo>
                    <a:lnTo>
                      <a:pt x="4075" y="112"/>
                    </a:lnTo>
                    <a:lnTo>
                      <a:pt x="4096" y="121"/>
                    </a:lnTo>
                    <a:lnTo>
                      <a:pt x="4119" y="129"/>
                    </a:lnTo>
                    <a:lnTo>
                      <a:pt x="4172" y="149"/>
                    </a:lnTo>
                    <a:lnTo>
                      <a:pt x="4228" y="170"/>
                    </a:lnTo>
                    <a:lnTo>
                      <a:pt x="4285" y="191"/>
                    </a:lnTo>
                    <a:lnTo>
                      <a:pt x="4344" y="213"/>
                    </a:lnTo>
                    <a:lnTo>
                      <a:pt x="4405" y="233"/>
                    </a:lnTo>
                    <a:lnTo>
                      <a:pt x="4468" y="254"/>
                    </a:lnTo>
                    <a:lnTo>
                      <a:pt x="4531" y="273"/>
                    </a:lnTo>
                    <a:lnTo>
                      <a:pt x="4596" y="290"/>
                    </a:lnTo>
                    <a:lnTo>
                      <a:pt x="4662" y="308"/>
                    </a:lnTo>
                    <a:lnTo>
                      <a:pt x="4728" y="323"/>
                    </a:lnTo>
                    <a:lnTo>
                      <a:pt x="4761" y="329"/>
                    </a:lnTo>
                    <a:lnTo>
                      <a:pt x="4796" y="334"/>
                    </a:lnTo>
                    <a:lnTo>
                      <a:pt x="4829" y="340"/>
                    </a:lnTo>
                    <a:lnTo>
                      <a:pt x="4863" y="345"/>
                    </a:lnTo>
                    <a:lnTo>
                      <a:pt x="4896" y="350"/>
                    </a:lnTo>
                    <a:lnTo>
                      <a:pt x="4931" y="353"/>
                    </a:lnTo>
                    <a:lnTo>
                      <a:pt x="4964" y="355"/>
                    </a:lnTo>
                    <a:lnTo>
                      <a:pt x="4998" y="357"/>
                    </a:lnTo>
                    <a:lnTo>
                      <a:pt x="5032" y="358"/>
                    </a:lnTo>
                    <a:lnTo>
                      <a:pt x="5066" y="358"/>
                    </a:lnTo>
                    <a:lnTo>
                      <a:pt x="5099" y="358"/>
                    </a:lnTo>
                    <a:lnTo>
                      <a:pt x="5133" y="356"/>
                    </a:lnTo>
                    <a:lnTo>
                      <a:pt x="5177" y="354"/>
                    </a:lnTo>
                    <a:lnTo>
                      <a:pt x="5221" y="352"/>
                    </a:lnTo>
                    <a:lnTo>
                      <a:pt x="5266" y="351"/>
                    </a:lnTo>
                    <a:lnTo>
                      <a:pt x="5311" y="350"/>
                    </a:lnTo>
                    <a:lnTo>
                      <a:pt x="5404" y="350"/>
                    </a:lnTo>
                    <a:lnTo>
                      <a:pt x="5497" y="352"/>
                    </a:lnTo>
                    <a:lnTo>
                      <a:pt x="5591" y="355"/>
                    </a:lnTo>
                    <a:lnTo>
                      <a:pt x="5683" y="360"/>
                    </a:lnTo>
                    <a:lnTo>
                      <a:pt x="5775" y="368"/>
                    </a:lnTo>
                    <a:lnTo>
                      <a:pt x="5865" y="377"/>
                    </a:lnTo>
                    <a:lnTo>
                      <a:pt x="5951" y="387"/>
                    </a:lnTo>
                    <a:lnTo>
                      <a:pt x="6035" y="399"/>
                    </a:lnTo>
                    <a:lnTo>
                      <a:pt x="6075" y="406"/>
                    </a:lnTo>
                    <a:lnTo>
                      <a:pt x="6114" y="412"/>
                    </a:lnTo>
                    <a:lnTo>
                      <a:pt x="6152" y="420"/>
                    </a:lnTo>
                    <a:lnTo>
                      <a:pt x="6189" y="426"/>
                    </a:lnTo>
                    <a:lnTo>
                      <a:pt x="6223" y="435"/>
                    </a:lnTo>
                    <a:lnTo>
                      <a:pt x="6257" y="442"/>
                    </a:lnTo>
                    <a:lnTo>
                      <a:pt x="6288" y="451"/>
                    </a:lnTo>
                    <a:lnTo>
                      <a:pt x="6318" y="460"/>
                    </a:lnTo>
                    <a:lnTo>
                      <a:pt x="6346" y="468"/>
                    </a:lnTo>
                    <a:lnTo>
                      <a:pt x="6372" y="477"/>
                    </a:lnTo>
                    <a:lnTo>
                      <a:pt x="6397" y="487"/>
                    </a:lnTo>
                    <a:lnTo>
                      <a:pt x="6419" y="496"/>
                    </a:lnTo>
                    <a:lnTo>
                      <a:pt x="6453" y="512"/>
                    </a:lnTo>
                    <a:lnTo>
                      <a:pt x="6488" y="526"/>
                    </a:lnTo>
                    <a:lnTo>
                      <a:pt x="6524" y="539"/>
                    </a:lnTo>
                    <a:lnTo>
                      <a:pt x="6560" y="550"/>
                    </a:lnTo>
                    <a:lnTo>
                      <a:pt x="6597" y="561"/>
                    </a:lnTo>
                    <a:lnTo>
                      <a:pt x="6635" y="572"/>
                    </a:lnTo>
                    <a:lnTo>
                      <a:pt x="6673" y="581"/>
                    </a:lnTo>
                    <a:lnTo>
                      <a:pt x="6711" y="589"/>
                    </a:lnTo>
                    <a:lnTo>
                      <a:pt x="6765" y="598"/>
                    </a:lnTo>
                    <a:lnTo>
                      <a:pt x="6810" y="604"/>
                    </a:lnTo>
                    <a:lnTo>
                      <a:pt x="6842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6" y="573"/>
                    </a:lnTo>
                    <a:lnTo>
                      <a:pt x="6999" y="569"/>
                    </a:lnTo>
                    <a:lnTo>
                      <a:pt x="7025" y="565"/>
                    </a:lnTo>
                    <a:lnTo>
                      <a:pt x="7052" y="562"/>
                    </a:lnTo>
                    <a:lnTo>
                      <a:pt x="7081" y="559"/>
                    </a:lnTo>
                    <a:lnTo>
                      <a:pt x="7113" y="558"/>
                    </a:lnTo>
                    <a:lnTo>
                      <a:pt x="7147" y="557"/>
                    </a:lnTo>
                    <a:lnTo>
                      <a:pt x="7182" y="557"/>
                    </a:lnTo>
                    <a:lnTo>
                      <a:pt x="7221" y="558"/>
                    </a:lnTo>
                    <a:lnTo>
                      <a:pt x="7261" y="561"/>
                    </a:lnTo>
                    <a:lnTo>
                      <a:pt x="7304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8" y="597"/>
                    </a:lnTo>
                    <a:lnTo>
                      <a:pt x="7552" y="610"/>
                    </a:lnTo>
                    <a:lnTo>
                      <a:pt x="7609" y="625"/>
                    </a:lnTo>
                    <a:lnTo>
                      <a:pt x="7667" y="642"/>
                    </a:lnTo>
                    <a:lnTo>
                      <a:pt x="7729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7" y="735"/>
                    </a:lnTo>
                    <a:lnTo>
                      <a:pt x="7999" y="765"/>
                    </a:lnTo>
                    <a:lnTo>
                      <a:pt x="8072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9" y="912"/>
                    </a:lnTo>
                    <a:lnTo>
                      <a:pt x="8344" y="955"/>
                    </a:lnTo>
                    <a:lnTo>
                      <a:pt x="8409" y="1001"/>
                    </a:lnTo>
                    <a:lnTo>
                      <a:pt x="8472" y="1048"/>
                    </a:lnTo>
                    <a:lnTo>
                      <a:pt x="8532" y="1098"/>
                    </a:lnTo>
                    <a:lnTo>
                      <a:pt x="8590" y="1149"/>
                    </a:lnTo>
                    <a:lnTo>
                      <a:pt x="8648" y="1203"/>
                    </a:lnTo>
                    <a:lnTo>
                      <a:pt x="8704" y="1260"/>
                    </a:lnTo>
                    <a:lnTo>
                      <a:pt x="8758" y="1317"/>
                    </a:lnTo>
                    <a:lnTo>
                      <a:pt x="8809" y="1376"/>
                    </a:lnTo>
                    <a:lnTo>
                      <a:pt x="8860" y="1437"/>
                    </a:lnTo>
                    <a:lnTo>
                      <a:pt x="8909" y="1498"/>
                    </a:lnTo>
                    <a:lnTo>
                      <a:pt x="8956" y="1562"/>
                    </a:lnTo>
                    <a:lnTo>
                      <a:pt x="9002" y="1626"/>
                    </a:lnTo>
                    <a:lnTo>
                      <a:pt x="9046" y="1691"/>
                    </a:lnTo>
                    <a:lnTo>
                      <a:pt x="9088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4" y="1959"/>
                    </a:lnTo>
                    <a:lnTo>
                      <a:pt x="9239" y="2027"/>
                    </a:lnTo>
                    <a:lnTo>
                      <a:pt x="9274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5" y="2300"/>
                    </a:lnTo>
                    <a:lnTo>
                      <a:pt x="9392" y="2368"/>
                    </a:lnTo>
                    <a:lnTo>
                      <a:pt x="9417" y="2436"/>
                    </a:lnTo>
                    <a:lnTo>
                      <a:pt x="9441" y="2503"/>
                    </a:lnTo>
                    <a:lnTo>
                      <a:pt x="9463" y="2570"/>
                    </a:lnTo>
                    <a:lnTo>
                      <a:pt x="9483" y="2635"/>
                    </a:lnTo>
                    <a:lnTo>
                      <a:pt x="9502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1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3" y="2993"/>
                    </a:lnTo>
                    <a:lnTo>
                      <a:pt x="9556" y="3046"/>
                    </a:lnTo>
                    <a:lnTo>
                      <a:pt x="9557" y="3097"/>
                    </a:lnTo>
                    <a:lnTo>
                      <a:pt x="9556" y="3145"/>
                    </a:lnTo>
                    <a:lnTo>
                      <a:pt x="9552" y="3193"/>
                    </a:lnTo>
                    <a:lnTo>
                      <a:pt x="9548" y="3237"/>
                    </a:lnTo>
                    <a:lnTo>
                      <a:pt x="9542" y="3280"/>
                    </a:lnTo>
                    <a:lnTo>
                      <a:pt x="9534" y="3320"/>
                    </a:lnTo>
                    <a:lnTo>
                      <a:pt x="9526" y="3359"/>
                    </a:lnTo>
                    <a:lnTo>
                      <a:pt x="9518" y="3395"/>
                    </a:lnTo>
                    <a:lnTo>
                      <a:pt x="9508" y="3429"/>
                    </a:lnTo>
                    <a:lnTo>
                      <a:pt x="9498" y="3461"/>
                    </a:lnTo>
                    <a:lnTo>
                      <a:pt x="9485" y="3496"/>
                    </a:lnTo>
                    <a:lnTo>
                      <a:pt x="9474" y="3527"/>
                    </a:lnTo>
                    <a:lnTo>
                      <a:pt x="9462" y="3553"/>
                    </a:lnTo>
                    <a:lnTo>
                      <a:pt x="9452" y="3575"/>
                    </a:lnTo>
                    <a:lnTo>
                      <a:pt x="9436" y="3605"/>
                    </a:lnTo>
                    <a:lnTo>
                      <a:pt x="9429" y="3617"/>
                    </a:lnTo>
                    <a:lnTo>
                      <a:pt x="9425" y="3620"/>
                    </a:lnTo>
                    <a:lnTo>
                      <a:pt x="9422" y="3623"/>
                    </a:lnTo>
                    <a:lnTo>
                      <a:pt x="9416" y="3624"/>
                    </a:lnTo>
                    <a:lnTo>
                      <a:pt x="9412" y="3623"/>
                    </a:lnTo>
                    <a:lnTo>
                      <a:pt x="9171" y="3514"/>
                    </a:lnTo>
                    <a:lnTo>
                      <a:pt x="9153" y="3505"/>
                    </a:lnTo>
                    <a:lnTo>
                      <a:pt x="9136" y="3495"/>
                    </a:lnTo>
                    <a:lnTo>
                      <a:pt x="9117" y="3484"/>
                    </a:lnTo>
                    <a:lnTo>
                      <a:pt x="9099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1" y="3430"/>
                    </a:lnTo>
                    <a:lnTo>
                      <a:pt x="9021" y="3415"/>
                    </a:lnTo>
                    <a:lnTo>
                      <a:pt x="8981" y="3382"/>
                    </a:lnTo>
                    <a:lnTo>
                      <a:pt x="8940" y="3346"/>
                    </a:lnTo>
                    <a:lnTo>
                      <a:pt x="8898" y="3308"/>
                    </a:lnTo>
                    <a:lnTo>
                      <a:pt x="8856" y="3270"/>
                    </a:lnTo>
                    <a:lnTo>
                      <a:pt x="8785" y="3205"/>
                    </a:lnTo>
                    <a:lnTo>
                      <a:pt x="8710" y="3140"/>
                    </a:lnTo>
                    <a:lnTo>
                      <a:pt x="8673" y="3109"/>
                    </a:lnTo>
                    <a:lnTo>
                      <a:pt x="8636" y="3079"/>
                    </a:lnTo>
                    <a:lnTo>
                      <a:pt x="8597" y="3049"/>
                    </a:lnTo>
                    <a:lnTo>
                      <a:pt x="8559" y="3022"/>
                    </a:lnTo>
                    <a:lnTo>
                      <a:pt x="8520" y="2996"/>
                    </a:lnTo>
                    <a:lnTo>
                      <a:pt x="8481" y="2974"/>
                    </a:lnTo>
                    <a:lnTo>
                      <a:pt x="8462" y="2963"/>
                    </a:lnTo>
                    <a:lnTo>
                      <a:pt x="8442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4" y="2921"/>
                    </a:lnTo>
                    <a:lnTo>
                      <a:pt x="8344" y="2914"/>
                    </a:lnTo>
                    <a:lnTo>
                      <a:pt x="8325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5" y="2900"/>
                    </a:lnTo>
                    <a:lnTo>
                      <a:pt x="8246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5" y="2903"/>
                    </a:lnTo>
                    <a:lnTo>
                      <a:pt x="8149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40" y="2926"/>
                    </a:lnTo>
                    <a:lnTo>
                      <a:pt x="8001" y="2936"/>
                    </a:lnTo>
                    <a:lnTo>
                      <a:pt x="7962" y="2946"/>
                    </a:lnTo>
                    <a:lnTo>
                      <a:pt x="7922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6" y="3013"/>
                    </a:lnTo>
                    <a:lnTo>
                      <a:pt x="7712" y="3028"/>
                    </a:lnTo>
                    <a:lnTo>
                      <a:pt x="7669" y="3043"/>
                    </a:lnTo>
                    <a:lnTo>
                      <a:pt x="7624" y="3058"/>
                    </a:lnTo>
                    <a:lnTo>
                      <a:pt x="7580" y="3073"/>
                    </a:lnTo>
                    <a:lnTo>
                      <a:pt x="7533" y="3088"/>
                    </a:lnTo>
                    <a:lnTo>
                      <a:pt x="7487" y="3103"/>
                    </a:lnTo>
                    <a:lnTo>
                      <a:pt x="7439" y="3118"/>
                    </a:lnTo>
                    <a:lnTo>
                      <a:pt x="7391" y="3132"/>
                    </a:lnTo>
                    <a:lnTo>
                      <a:pt x="7342" y="3145"/>
                    </a:lnTo>
                    <a:lnTo>
                      <a:pt x="7291" y="3157"/>
                    </a:lnTo>
                    <a:lnTo>
                      <a:pt x="7242" y="3169"/>
                    </a:lnTo>
                    <a:lnTo>
                      <a:pt x="7190" y="3180"/>
                    </a:lnTo>
                    <a:lnTo>
                      <a:pt x="7138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6" y="3209"/>
                    </a:lnTo>
                    <a:lnTo>
                      <a:pt x="6920" y="3212"/>
                    </a:lnTo>
                    <a:lnTo>
                      <a:pt x="6878" y="3213"/>
                    </a:lnTo>
                    <a:lnTo>
                      <a:pt x="6772" y="3218"/>
                    </a:lnTo>
                    <a:lnTo>
                      <a:pt x="6666" y="3222"/>
                    </a:lnTo>
                    <a:lnTo>
                      <a:pt x="6558" y="3225"/>
                    </a:lnTo>
                    <a:lnTo>
                      <a:pt x="6449" y="3227"/>
                    </a:lnTo>
                    <a:lnTo>
                      <a:pt x="6339" y="3229"/>
                    </a:lnTo>
                    <a:lnTo>
                      <a:pt x="6229" y="3226"/>
                    </a:lnTo>
                    <a:lnTo>
                      <a:pt x="6174" y="3225"/>
                    </a:lnTo>
                    <a:lnTo>
                      <a:pt x="6118" y="3222"/>
                    </a:lnTo>
                    <a:lnTo>
                      <a:pt x="6062" y="3219"/>
                    </a:lnTo>
                    <a:lnTo>
                      <a:pt x="6007" y="3216"/>
                    </a:lnTo>
                    <a:lnTo>
                      <a:pt x="5952" y="3210"/>
                    </a:lnTo>
                    <a:lnTo>
                      <a:pt x="5897" y="3205"/>
                    </a:lnTo>
                    <a:lnTo>
                      <a:pt x="5842" y="3198"/>
                    </a:lnTo>
                    <a:lnTo>
                      <a:pt x="5787" y="3190"/>
                    </a:lnTo>
                    <a:lnTo>
                      <a:pt x="5732" y="3181"/>
                    </a:lnTo>
                    <a:lnTo>
                      <a:pt x="5678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6" y="3135"/>
                    </a:lnTo>
                    <a:lnTo>
                      <a:pt x="5462" y="3120"/>
                    </a:lnTo>
                    <a:lnTo>
                      <a:pt x="5409" y="3103"/>
                    </a:lnTo>
                    <a:lnTo>
                      <a:pt x="5356" y="3085"/>
                    </a:lnTo>
                    <a:lnTo>
                      <a:pt x="5304" y="3066"/>
                    </a:lnTo>
                    <a:lnTo>
                      <a:pt x="5253" y="3045"/>
                    </a:lnTo>
                    <a:lnTo>
                      <a:pt x="5201" y="3022"/>
                    </a:lnTo>
                    <a:lnTo>
                      <a:pt x="5150" y="2999"/>
                    </a:lnTo>
                    <a:lnTo>
                      <a:pt x="5064" y="2955"/>
                    </a:lnTo>
                    <a:lnTo>
                      <a:pt x="4970" y="2910"/>
                    </a:lnTo>
                    <a:lnTo>
                      <a:pt x="4868" y="2860"/>
                    </a:lnTo>
                    <a:lnTo>
                      <a:pt x="4761" y="2808"/>
                    </a:lnTo>
                    <a:lnTo>
                      <a:pt x="4649" y="2754"/>
                    </a:lnTo>
                    <a:lnTo>
                      <a:pt x="4535" y="2699"/>
                    </a:lnTo>
                    <a:lnTo>
                      <a:pt x="4419" y="2642"/>
                    </a:lnTo>
                    <a:lnTo>
                      <a:pt x="4302" y="2586"/>
                    </a:lnTo>
                    <a:lnTo>
                      <a:pt x="4187" y="2531"/>
                    </a:lnTo>
                    <a:lnTo>
                      <a:pt x="4075" y="2476"/>
                    </a:lnTo>
                    <a:lnTo>
                      <a:pt x="3965" y="2424"/>
                    </a:lnTo>
                    <a:lnTo>
                      <a:pt x="3861" y="2374"/>
                    </a:lnTo>
                    <a:lnTo>
                      <a:pt x="3764" y="2327"/>
                    </a:lnTo>
                    <a:lnTo>
                      <a:pt x="3674" y="2284"/>
                    </a:lnTo>
                    <a:lnTo>
                      <a:pt x="3593" y="2245"/>
                    </a:lnTo>
                    <a:lnTo>
                      <a:pt x="3523" y="2212"/>
                    </a:lnTo>
                    <a:lnTo>
                      <a:pt x="3428" y="2166"/>
                    </a:lnTo>
                    <a:lnTo>
                      <a:pt x="3422" y="2167"/>
                    </a:lnTo>
                    <a:lnTo>
                      <a:pt x="3415" y="2170"/>
                    </a:lnTo>
                    <a:lnTo>
                      <a:pt x="3404" y="2174"/>
                    </a:lnTo>
                    <a:lnTo>
                      <a:pt x="3392" y="2180"/>
                    </a:lnTo>
                    <a:lnTo>
                      <a:pt x="3376" y="2188"/>
                    </a:lnTo>
                    <a:lnTo>
                      <a:pt x="3359" y="2200"/>
                    </a:lnTo>
                    <a:lnTo>
                      <a:pt x="3339" y="2214"/>
                    </a:lnTo>
                    <a:lnTo>
                      <a:pt x="3319" y="2232"/>
                    </a:lnTo>
                    <a:lnTo>
                      <a:pt x="3295" y="2254"/>
                    </a:lnTo>
                    <a:lnTo>
                      <a:pt x="3270" y="2280"/>
                    </a:lnTo>
                    <a:lnTo>
                      <a:pt x="3243" y="2311"/>
                    </a:lnTo>
                    <a:lnTo>
                      <a:pt x="3215" y="2348"/>
                    </a:lnTo>
                    <a:lnTo>
                      <a:pt x="3201" y="2368"/>
                    </a:lnTo>
                    <a:lnTo>
                      <a:pt x="3186" y="2390"/>
                    </a:lnTo>
                    <a:lnTo>
                      <a:pt x="3171" y="2414"/>
                    </a:lnTo>
                    <a:lnTo>
                      <a:pt x="3155" y="2438"/>
                    </a:lnTo>
                    <a:lnTo>
                      <a:pt x="3138" y="2464"/>
                    </a:lnTo>
                    <a:lnTo>
                      <a:pt x="3123" y="2492"/>
                    </a:lnTo>
                    <a:lnTo>
                      <a:pt x="3106" y="2523"/>
                    </a:lnTo>
                    <a:lnTo>
                      <a:pt x="3090" y="2554"/>
                    </a:lnTo>
                    <a:lnTo>
                      <a:pt x="3072" y="2618"/>
                    </a:lnTo>
                    <a:lnTo>
                      <a:pt x="3051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8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8" y="3426"/>
                    </a:lnTo>
                    <a:lnTo>
                      <a:pt x="2742" y="3539"/>
                    </a:lnTo>
                    <a:lnTo>
                      <a:pt x="2696" y="3650"/>
                    </a:lnTo>
                    <a:lnTo>
                      <a:pt x="2649" y="3755"/>
                    </a:lnTo>
                    <a:lnTo>
                      <a:pt x="2626" y="3805"/>
                    </a:lnTo>
                    <a:lnTo>
                      <a:pt x="2603" y="3855"/>
                    </a:lnTo>
                    <a:lnTo>
                      <a:pt x="2581" y="3901"/>
                    </a:lnTo>
                    <a:lnTo>
                      <a:pt x="2558" y="3945"/>
                    </a:lnTo>
                    <a:lnTo>
                      <a:pt x="2537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5" y="4096"/>
                    </a:lnTo>
                    <a:lnTo>
                      <a:pt x="2466" y="4112"/>
                    </a:lnTo>
                    <a:lnTo>
                      <a:pt x="2456" y="4127"/>
                    </a:lnTo>
                    <a:lnTo>
                      <a:pt x="2445" y="4142"/>
                    </a:lnTo>
                    <a:lnTo>
                      <a:pt x="2433" y="4158"/>
                    </a:lnTo>
                    <a:lnTo>
                      <a:pt x="2400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1" y="4101"/>
                    </a:lnTo>
                    <a:lnTo>
                      <a:pt x="2452" y="4082"/>
                    </a:lnTo>
                    <a:lnTo>
                      <a:pt x="2472" y="4049"/>
                    </a:lnTo>
                    <a:lnTo>
                      <a:pt x="2493" y="4012"/>
                    </a:lnTo>
                    <a:lnTo>
                      <a:pt x="2513" y="3973"/>
                    </a:lnTo>
                    <a:lnTo>
                      <a:pt x="2536" y="3931"/>
                    </a:lnTo>
                    <a:lnTo>
                      <a:pt x="2557" y="3887"/>
                    </a:lnTo>
                    <a:lnTo>
                      <a:pt x="2580" y="3841"/>
                    </a:lnTo>
                    <a:lnTo>
                      <a:pt x="2603" y="3792"/>
                    </a:lnTo>
                    <a:lnTo>
                      <a:pt x="2625" y="3742"/>
                    </a:lnTo>
                    <a:lnTo>
                      <a:pt x="2672" y="3637"/>
                    </a:lnTo>
                    <a:lnTo>
                      <a:pt x="2718" y="3527"/>
                    </a:lnTo>
                    <a:lnTo>
                      <a:pt x="2764" y="3414"/>
                    </a:lnTo>
                    <a:lnTo>
                      <a:pt x="2809" y="3300"/>
                    </a:lnTo>
                    <a:lnTo>
                      <a:pt x="2852" y="3185"/>
                    </a:lnTo>
                    <a:lnTo>
                      <a:pt x="2893" y="3074"/>
                    </a:lnTo>
                    <a:lnTo>
                      <a:pt x="2931" y="2966"/>
                    </a:lnTo>
                    <a:lnTo>
                      <a:pt x="2967" y="2865"/>
                    </a:lnTo>
                    <a:lnTo>
                      <a:pt x="2998" y="2770"/>
                    </a:lnTo>
                    <a:lnTo>
                      <a:pt x="3025" y="2683"/>
                    </a:lnTo>
                    <a:lnTo>
                      <a:pt x="3047" y="2609"/>
                    </a:lnTo>
                    <a:lnTo>
                      <a:pt x="3064" y="2545"/>
                    </a:lnTo>
                    <a:lnTo>
                      <a:pt x="3064" y="2544"/>
                    </a:lnTo>
                    <a:lnTo>
                      <a:pt x="3065" y="2543"/>
                    </a:lnTo>
                    <a:lnTo>
                      <a:pt x="3083" y="2507"/>
                    </a:lnTo>
                    <a:lnTo>
                      <a:pt x="3103" y="2473"/>
                    </a:lnTo>
                    <a:lnTo>
                      <a:pt x="3121" y="2442"/>
                    </a:lnTo>
                    <a:lnTo>
                      <a:pt x="3138" y="2412"/>
                    </a:lnTo>
                    <a:lnTo>
                      <a:pt x="3157" y="2385"/>
                    </a:lnTo>
                    <a:lnTo>
                      <a:pt x="3174" y="2360"/>
                    </a:lnTo>
                    <a:lnTo>
                      <a:pt x="3190" y="2336"/>
                    </a:lnTo>
                    <a:lnTo>
                      <a:pt x="3206" y="2314"/>
                    </a:lnTo>
                    <a:lnTo>
                      <a:pt x="3223" y="2294"/>
                    </a:lnTo>
                    <a:lnTo>
                      <a:pt x="3239" y="2275"/>
                    </a:lnTo>
                    <a:lnTo>
                      <a:pt x="3254" y="2258"/>
                    </a:lnTo>
                    <a:lnTo>
                      <a:pt x="3268" y="2242"/>
                    </a:lnTo>
                    <a:lnTo>
                      <a:pt x="3282" y="2228"/>
                    </a:lnTo>
                    <a:lnTo>
                      <a:pt x="3296" y="2215"/>
                    </a:lnTo>
                    <a:lnTo>
                      <a:pt x="3309" y="2204"/>
                    </a:lnTo>
                    <a:lnTo>
                      <a:pt x="3321" y="2193"/>
                    </a:lnTo>
                    <a:lnTo>
                      <a:pt x="3345" y="2176"/>
                    </a:lnTo>
                    <a:lnTo>
                      <a:pt x="3365" y="2163"/>
                    </a:lnTo>
                    <a:lnTo>
                      <a:pt x="3383" y="2153"/>
                    </a:lnTo>
                    <a:lnTo>
                      <a:pt x="3399" y="2147"/>
                    </a:lnTo>
                    <a:lnTo>
                      <a:pt x="3420" y="2140"/>
                    </a:lnTo>
                    <a:lnTo>
                      <a:pt x="3430" y="2139"/>
                    </a:lnTo>
                    <a:lnTo>
                      <a:pt x="3433" y="2139"/>
                    </a:lnTo>
                    <a:lnTo>
                      <a:pt x="3436" y="2140"/>
                    </a:lnTo>
                    <a:lnTo>
                      <a:pt x="3535" y="2188"/>
                    </a:lnTo>
                    <a:lnTo>
                      <a:pt x="3605" y="2221"/>
                    </a:lnTo>
                    <a:lnTo>
                      <a:pt x="3686" y="2260"/>
                    </a:lnTo>
                    <a:lnTo>
                      <a:pt x="3775" y="2302"/>
                    </a:lnTo>
                    <a:lnTo>
                      <a:pt x="3873" y="2350"/>
                    </a:lnTo>
                    <a:lnTo>
                      <a:pt x="3976" y="2400"/>
                    </a:lnTo>
                    <a:lnTo>
                      <a:pt x="4086" y="2452"/>
                    </a:lnTo>
                    <a:lnTo>
                      <a:pt x="4199" y="2506"/>
                    </a:lnTo>
                    <a:lnTo>
                      <a:pt x="4314" y="2563"/>
                    </a:lnTo>
                    <a:lnTo>
                      <a:pt x="4431" y="2619"/>
                    </a:lnTo>
                    <a:lnTo>
                      <a:pt x="4546" y="2675"/>
                    </a:lnTo>
                    <a:lnTo>
                      <a:pt x="4661" y="2730"/>
                    </a:lnTo>
                    <a:lnTo>
                      <a:pt x="4773" y="2784"/>
                    </a:lnTo>
                    <a:lnTo>
                      <a:pt x="4880" y="2836"/>
                    </a:lnTo>
                    <a:lnTo>
                      <a:pt x="4982" y="2885"/>
                    </a:lnTo>
                    <a:lnTo>
                      <a:pt x="5075" y="2932"/>
                    </a:lnTo>
                    <a:lnTo>
                      <a:pt x="5162" y="2974"/>
                    </a:lnTo>
                    <a:lnTo>
                      <a:pt x="5213" y="2998"/>
                    </a:lnTo>
                    <a:lnTo>
                      <a:pt x="5263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4" y="3109"/>
                    </a:lnTo>
                    <a:lnTo>
                      <a:pt x="5578" y="3122"/>
                    </a:lnTo>
                    <a:lnTo>
                      <a:pt x="5631" y="3135"/>
                    </a:lnTo>
                    <a:lnTo>
                      <a:pt x="5685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8" y="3171"/>
                    </a:lnTo>
                    <a:lnTo>
                      <a:pt x="5903" y="3178"/>
                    </a:lnTo>
                    <a:lnTo>
                      <a:pt x="5957" y="3183"/>
                    </a:lnTo>
                    <a:lnTo>
                      <a:pt x="6012" y="3189"/>
                    </a:lnTo>
                    <a:lnTo>
                      <a:pt x="6067" y="3192"/>
                    </a:lnTo>
                    <a:lnTo>
                      <a:pt x="6122" y="3195"/>
                    </a:lnTo>
                    <a:lnTo>
                      <a:pt x="6177" y="3198"/>
                    </a:lnTo>
                    <a:lnTo>
                      <a:pt x="6231" y="3199"/>
                    </a:lnTo>
                    <a:lnTo>
                      <a:pt x="6341" y="3202"/>
                    </a:lnTo>
                    <a:lnTo>
                      <a:pt x="6450" y="3201"/>
                    </a:lnTo>
                    <a:lnTo>
                      <a:pt x="6558" y="3198"/>
                    </a:lnTo>
                    <a:lnTo>
                      <a:pt x="6666" y="3195"/>
                    </a:lnTo>
                    <a:lnTo>
                      <a:pt x="6772" y="3191"/>
                    </a:lnTo>
                    <a:lnTo>
                      <a:pt x="6877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4" y="3163"/>
                    </a:lnTo>
                    <a:lnTo>
                      <a:pt x="7185" y="3153"/>
                    </a:lnTo>
                    <a:lnTo>
                      <a:pt x="7236" y="3142"/>
                    </a:lnTo>
                    <a:lnTo>
                      <a:pt x="7286" y="3131"/>
                    </a:lnTo>
                    <a:lnTo>
                      <a:pt x="7336" y="3118"/>
                    </a:lnTo>
                    <a:lnTo>
                      <a:pt x="7384" y="3106"/>
                    </a:lnTo>
                    <a:lnTo>
                      <a:pt x="7432" y="3091"/>
                    </a:lnTo>
                    <a:lnTo>
                      <a:pt x="7479" y="3077"/>
                    </a:lnTo>
                    <a:lnTo>
                      <a:pt x="7526" y="3062"/>
                    </a:lnTo>
                    <a:lnTo>
                      <a:pt x="7571" y="3047"/>
                    </a:lnTo>
                    <a:lnTo>
                      <a:pt x="7616" y="3032"/>
                    </a:lnTo>
                    <a:lnTo>
                      <a:pt x="7661" y="3017"/>
                    </a:lnTo>
                    <a:lnTo>
                      <a:pt x="7704" y="3002"/>
                    </a:lnTo>
                    <a:lnTo>
                      <a:pt x="7747" y="2988"/>
                    </a:lnTo>
                    <a:lnTo>
                      <a:pt x="7790" y="2973"/>
                    </a:lnTo>
                    <a:lnTo>
                      <a:pt x="7832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1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2" y="2876"/>
                    </a:lnTo>
                    <a:lnTo>
                      <a:pt x="8197" y="2873"/>
                    </a:lnTo>
                    <a:lnTo>
                      <a:pt x="8222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9" y="2901"/>
                    </a:lnTo>
                    <a:lnTo>
                      <a:pt x="8410" y="2909"/>
                    </a:lnTo>
                    <a:lnTo>
                      <a:pt x="8430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1" y="2948"/>
                    </a:lnTo>
                    <a:lnTo>
                      <a:pt x="8531" y="2972"/>
                    </a:lnTo>
                    <a:lnTo>
                      <a:pt x="8571" y="2998"/>
                    </a:lnTo>
                    <a:lnTo>
                      <a:pt x="8610" y="3026"/>
                    </a:lnTo>
                    <a:lnTo>
                      <a:pt x="8649" y="3055"/>
                    </a:lnTo>
                    <a:lnTo>
                      <a:pt x="8687" y="3086"/>
                    </a:lnTo>
                    <a:lnTo>
                      <a:pt x="8726" y="3117"/>
                    </a:lnTo>
                    <a:lnTo>
                      <a:pt x="8801" y="3183"/>
                    </a:lnTo>
                    <a:lnTo>
                      <a:pt x="8874" y="3250"/>
                    </a:lnTo>
                    <a:lnTo>
                      <a:pt x="8916" y="3288"/>
                    </a:lnTo>
                    <a:lnTo>
                      <a:pt x="8957" y="3325"/>
                    </a:lnTo>
                    <a:lnTo>
                      <a:pt x="8997" y="3360"/>
                    </a:lnTo>
                    <a:lnTo>
                      <a:pt x="9037" y="3393"/>
                    </a:lnTo>
                    <a:lnTo>
                      <a:pt x="9075" y="3423"/>
                    </a:lnTo>
                    <a:lnTo>
                      <a:pt x="9112" y="3449"/>
                    </a:lnTo>
                    <a:lnTo>
                      <a:pt x="9130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2" y="3489"/>
                    </a:lnTo>
                    <a:lnTo>
                      <a:pt x="9412" y="3592"/>
                    </a:lnTo>
                    <a:lnTo>
                      <a:pt x="9423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4" y="3478"/>
                    </a:lnTo>
                    <a:lnTo>
                      <a:pt x="9472" y="3452"/>
                    </a:lnTo>
                    <a:lnTo>
                      <a:pt x="9482" y="3421"/>
                    </a:lnTo>
                    <a:lnTo>
                      <a:pt x="9492" y="3388"/>
                    </a:lnTo>
                    <a:lnTo>
                      <a:pt x="9501" y="3353"/>
                    </a:lnTo>
                    <a:lnTo>
                      <a:pt x="9508" y="3315"/>
                    </a:lnTo>
                    <a:lnTo>
                      <a:pt x="9515" y="3276"/>
                    </a:lnTo>
                    <a:lnTo>
                      <a:pt x="9521" y="3234"/>
                    </a:lnTo>
                    <a:lnTo>
                      <a:pt x="9525" y="3190"/>
                    </a:lnTo>
                    <a:lnTo>
                      <a:pt x="9529" y="3144"/>
                    </a:lnTo>
                    <a:lnTo>
                      <a:pt x="9530" y="3096"/>
                    </a:lnTo>
                    <a:lnTo>
                      <a:pt x="9529" y="3046"/>
                    </a:lnTo>
                    <a:lnTo>
                      <a:pt x="9526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5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8" y="2798"/>
                    </a:lnTo>
                    <a:lnTo>
                      <a:pt x="9492" y="2769"/>
                    </a:lnTo>
                    <a:lnTo>
                      <a:pt x="9484" y="2738"/>
                    </a:lnTo>
                    <a:lnTo>
                      <a:pt x="9476" y="2707"/>
                    </a:lnTo>
                    <a:lnTo>
                      <a:pt x="9457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2" y="2446"/>
                    </a:lnTo>
                    <a:lnTo>
                      <a:pt x="9367" y="2379"/>
                    </a:lnTo>
                    <a:lnTo>
                      <a:pt x="9340" y="2311"/>
                    </a:lnTo>
                    <a:lnTo>
                      <a:pt x="9312" y="2243"/>
                    </a:lnTo>
                    <a:lnTo>
                      <a:pt x="9281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1" y="1972"/>
                    </a:lnTo>
                    <a:lnTo>
                      <a:pt x="9144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4" y="1708"/>
                    </a:lnTo>
                    <a:lnTo>
                      <a:pt x="8980" y="1643"/>
                    </a:lnTo>
                    <a:lnTo>
                      <a:pt x="8936" y="1579"/>
                    </a:lnTo>
                    <a:lnTo>
                      <a:pt x="8888" y="1517"/>
                    </a:lnTo>
                    <a:lnTo>
                      <a:pt x="8841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5" y="1279"/>
                    </a:lnTo>
                    <a:lnTo>
                      <a:pt x="8630" y="1224"/>
                    </a:lnTo>
                    <a:lnTo>
                      <a:pt x="8574" y="1171"/>
                    </a:lnTo>
                    <a:lnTo>
                      <a:pt x="8516" y="1119"/>
                    </a:lnTo>
                    <a:lnTo>
                      <a:pt x="8455" y="1070"/>
                    </a:lnTo>
                    <a:lnTo>
                      <a:pt x="8394" y="1022"/>
                    </a:lnTo>
                    <a:lnTo>
                      <a:pt x="8330" y="978"/>
                    </a:lnTo>
                    <a:lnTo>
                      <a:pt x="8265" y="935"/>
                    </a:lnTo>
                    <a:lnTo>
                      <a:pt x="8198" y="895"/>
                    </a:lnTo>
                    <a:lnTo>
                      <a:pt x="8130" y="858"/>
                    </a:lnTo>
                    <a:lnTo>
                      <a:pt x="8060" y="823"/>
                    </a:lnTo>
                    <a:lnTo>
                      <a:pt x="7986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5" y="706"/>
                    </a:lnTo>
                    <a:lnTo>
                      <a:pt x="7710" y="684"/>
                    </a:lnTo>
                    <a:lnTo>
                      <a:pt x="7648" y="665"/>
                    </a:lnTo>
                    <a:lnTo>
                      <a:pt x="7588" y="648"/>
                    </a:lnTo>
                    <a:lnTo>
                      <a:pt x="7531" y="634"/>
                    </a:lnTo>
                    <a:lnTo>
                      <a:pt x="7476" y="621"/>
                    </a:lnTo>
                    <a:lnTo>
                      <a:pt x="7423" y="611"/>
                    </a:lnTo>
                    <a:lnTo>
                      <a:pt x="7373" y="602"/>
                    </a:lnTo>
                    <a:lnTo>
                      <a:pt x="7326" y="596"/>
                    </a:lnTo>
                    <a:lnTo>
                      <a:pt x="7280" y="591"/>
                    </a:lnTo>
                    <a:lnTo>
                      <a:pt x="7238" y="588"/>
                    </a:lnTo>
                    <a:lnTo>
                      <a:pt x="7198" y="586"/>
                    </a:lnTo>
                    <a:lnTo>
                      <a:pt x="7161" y="586"/>
                    </a:lnTo>
                    <a:lnTo>
                      <a:pt x="7125" y="586"/>
                    </a:lnTo>
                    <a:lnTo>
                      <a:pt x="7092" y="588"/>
                    </a:lnTo>
                    <a:lnTo>
                      <a:pt x="7061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2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4" y="632"/>
                    </a:lnTo>
                    <a:lnTo>
                      <a:pt x="6869" y="635"/>
                    </a:lnTo>
                    <a:lnTo>
                      <a:pt x="6866" y="636"/>
                    </a:lnTo>
                    <a:lnTo>
                      <a:pt x="6863" y="636"/>
                    </a:lnTo>
                    <a:lnTo>
                      <a:pt x="6850" y="636"/>
                    </a:lnTo>
                    <a:lnTo>
                      <a:pt x="6818" y="632"/>
                    </a:lnTo>
                    <a:lnTo>
                      <a:pt x="6796" y="630"/>
                    </a:lnTo>
                    <a:lnTo>
                      <a:pt x="6769" y="626"/>
                    </a:lnTo>
                    <a:lnTo>
                      <a:pt x="6739" y="622"/>
                    </a:lnTo>
                    <a:lnTo>
                      <a:pt x="6706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9" y="587"/>
                    </a:lnTo>
                    <a:lnTo>
                      <a:pt x="6552" y="576"/>
                    </a:lnTo>
                    <a:lnTo>
                      <a:pt x="6515" y="563"/>
                    </a:lnTo>
                    <a:lnTo>
                      <a:pt x="6478" y="550"/>
                    </a:lnTo>
                    <a:lnTo>
                      <a:pt x="6443" y="536"/>
                    </a:lnTo>
                    <a:lnTo>
                      <a:pt x="6408" y="520"/>
                    </a:lnTo>
                    <a:lnTo>
                      <a:pt x="6386" y="512"/>
                    </a:lnTo>
                    <a:lnTo>
                      <a:pt x="6362" y="502"/>
                    </a:lnTo>
                    <a:lnTo>
                      <a:pt x="6336" y="493"/>
                    </a:lnTo>
                    <a:lnTo>
                      <a:pt x="6309" y="485"/>
                    </a:lnTo>
                    <a:lnTo>
                      <a:pt x="6278" y="476"/>
                    </a:lnTo>
                    <a:lnTo>
                      <a:pt x="6247" y="467"/>
                    </a:lnTo>
                    <a:lnTo>
                      <a:pt x="6215" y="460"/>
                    </a:lnTo>
                    <a:lnTo>
                      <a:pt x="6180" y="452"/>
                    </a:lnTo>
                    <a:lnTo>
                      <a:pt x="6107" y="438"/>
                    </a:lnTo>
                    <a:lnTo>
                      <a:pt x="6028" y="425"/>
                    </a:lnTo>
                    <a:lnTo>
                      <a:pt x="5946" y="413"/>
                    </a:lnTo>
                    <a:lnTo>
                      <a:pt x="5859" y="404"/>
                    </a:lnTo>
                    <a:lnTo>
                      <a:pt x="5771" y="395"/>
                    </a:lnTo>
                    <a:lnTo>
                      <a:pt x="5680" y="387"/>
                    </a:lnTo>
                    <a:lnTo>
                      <a:pt x="5588" y="382"/>
                    </a:lnTo>
                    <a:lnTo>
                      <a:pt x="5496" y="379"/>
                    </a:lnTo>
                    <a:lnTo>
                      <a:pt x="5403" y="377"/>
                    </a:lnTo>
                    <a:lnTo>
                      <a:pt x="5312" y="377"/>
                    </a:lnTo>
                    <a:lnTo>
                      <a:pt x="5267" y="378"/>
                    </a:lnTo>
                    <a:lnTo>
                      <a:pt x="5222" y="379"/>
                    </a:lnTo>
                    <a:lnTo>
                      <a:pt x="5178" y="381"/>
                    </a:lnTo>
                    <a:lnTo>
                      <a:pt x="5135" y="383"/>
                    </a:lnTo>
                    <a:lnTo>
                      <a:pt x="5100" y="385"/>
                    </a:lnTo>
                    <a:lnTo>
                      <a:pt x="5067" y="385"/>
                    </a:lnTo>
                    <a:lnTo>
                      <a:pt x="5032" y="385"/>
                    </a:lnTo>
                    <a:lnTo>
                      <a:pt x="4998" y="384"/>
                    </a:lnTo>
                    <a:lnTo>
                      <a:pt x="4963" y="382"/>
                    </a:lnTo>
                    <a:lnTo>
                      <a:pt x="4930" y="380"/>
                    </a:lnTo>
                    <a:lnTo>
                      <a:pt x="4895" y="377"/>
                    </a:lnTo>
                    <a:lnTo>
                      <a:pt x="4861" y="372"/>
                    </a:lnTo>
                    <a:lnTo>
                      <a:pt x="4826" y="367"/>
                    </a:lnTo>
                    <a:lnTo>
                      <a:pt x="4793" y="361"/>
                    </a:lnTo>
                    <a:lnTo>
                      <a:pt x="4758" y="356"/>
                    </a:lnTo>
                    <a:lnTo>
                      <a:pt x="4725" y="349"/>
                    </a:lnTo>
                    <a:lnTo>
                      <a:pt x="4658" y="333"/>
                    </a:lnTo>
                    <a:lnTo>
                      <a:pt x="4591" y="317"/>
                    </a:lnTo>
                    <a:lnTo>
                      <a:pt x="4525" y="299"/>
                    </a:lnTo>
                    <a:lnTo>
                      <a:pt x="4461" y="279"/>
                    </a:lnTo>
                    <a:lnTo>
                      <a:pt x="4397" y="259"/>
                    </a:lnTo>
                    <a:lnTo>
                      <a:pt x="4336" y="238"/>
                    </a:lnTo>
                    <a:lnTo>
                      <a:pt x="4276" y="217"/>
                    </a:lnTo>
                    <a:lnTo>
                      <a:pt x="4219" y="195"/>
                    </a:lnTo>
                    <a:lnTo>
                      <a:pt x="4163" y="175"/>
                    </a:lnTo>
                    <a:lnTo>
                      <a:pt x="4109" y="154"/>
                    </a:lnTo>
                    <a:lnTo>
                      <a:pt x="4087" y="146"/>
                    </a:lnTo>
                    <a:lnTo>
                      <a:pt x="4065" y="137"/>
                    </a:lnTo>
                    <a:lnTo>
                      <a:pt x="4043" y="129"/>
                    </a:lnTo>
                    <a:lnTo>
                      <a:pt x="4023" y="122"/>
                    </a:lnTo>
                    <a:lnTo>
                      <a:pt x="4002" y="114"/>
                    </a:lnTo>
                    <a:lnTo>
                      <a:pt x="3982" y="107"/>
                    </a:lnTo>
                    <a:lnTo>
                      <a:pt x="3962" y="99"/>
                    </a:lnTo>
                    <a:lnTo>
                      <a:pt x="3944" y="93"/>
                    </a:lnTo>
                    <a:lnTo>
                      <a:pt x="3917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3" y="46"/>
                    </a:lnTo>
                    <a:lnTo>
                      <a:pt x="3659" y="40"/>
                    </a:lnTo>
                    <a:lnTo>
                      <a:pt x="3603" y="34"/>
                    </a:lnTo>
                    <a:lnTo>
                      <a:pt x="3543" y="31"/>
                    </a:lnTo>
                    <a:lnTo>
                      <a:pt x="3481" y="28"/>
                    </a:lnTo>
                    <a:lnTo>
                      <a:pt x="3416" y="27"/>
                    </a:lnTo>
                    <a:lnTo>
                      <a:pt x="3349" y="27"/>
                    </a:lnTo>
                    <a:lnTo>
                      <a:pt x="3279" y="28"/>
                    </a:lnTo>
                    <a:lnTo>
                      <a:pt x="3208" y="31"/>
                    </a:lnTo>
                    <a:lnTo>
                      <a:pt x="3135" y="37"/>
                    </a:lnTo>
                    <a:lnTo>
                      <a:pt x="3062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5" y="81"/>
                    </a:lnTo>
                    <a:lnTo>
                      <a:pt x="2758" y="98"/>
                    </a:lnTo>
                    <a:lnTo>
                      <a:pt x="2683" y="119"/>
                    </a:lnTo>
                    <a:lnTo>
                      <a:pt x="2606" y="141"/>
                    </a:lnTo>
                    <a:lnTo>
                      <a:pt x="2531" y="167"/>
                    </a:lnTo>
                    <a:lnTo>
                      <a:pt x="2457" y="196"/>
                    </a:lnTo>
                    <a:lnTo>
                      <a:pt x="2384" y="230"/>
                    </a:lnTo>
                    <a:lnTo>
                      <a:pt x="2312" y="265"/>
                    </a:lnTo>
                    <a:lnTo>
                      <a:pt x="2242" y="305"/>
                    </a:lnTo>
                    <a:lnTo>
                      <a:pt x="2174" y="350"/>
                    </a:lnTo>
                    <a:lnTo>
                      <a:pt x="2108" y="397"/>
                    </a:lnTo>
                    <a:lnTo>
                      <a:pt x="2046" y="450"/>
                    </a:lnTo>
                    <a:lnTo>
                      <a:pt x="1985" y="506"/>
                    </a:lnTo>
                    <a:lnTo>
                      <a:pt x="1928" y="567"/>
                    </a:lnTo>
                    <a:lnTo>
                      <a:pt x="1918" y="577"/>
                    </a:lnTo>
                    <a:lnTo>
                      <a:pt x="1899" y="601"/>
                    </a:lnTo>
                    <a:lnTo>
                      <a:pt x="1870" y="638"/>
                    </a:lnTo>
                    <a:lnTo>
                      <a:pt x="1833" y="687"/>
                    </a:lnTo>
                    <a:lnTo>
                      <a:pt x="1812" y="717"/>
                    </a:lnTo>
                    <a:lnTo>
                      <a:pt x="1790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2" y="1007"/>
                    </a:lnTo>
                    <a:lnTo>
                      <a:pt x="1603" y="1061"/>
                    </a:lnTo>
                    <a:lnTo>
                      <a:pt x="1574" y="1117"/>
                    </a:lnTo>
                    <a:lnTo>
                      <a:pt x="1543" y="1176"/>
                    </a:lnTo>
                    <a:lnTo>
                      <a:pt x="1514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8" y="1518"/>
                    </a:lnTo>
                    <a:lnTo>
                      <a:pt x="1370" y="1594"/>
                    </a:lnTo>
                    <a:lnTo>
                      <a:pt x="1343" y="1673"/>
                    </a:lnTo>
                    <a:lnTo>
                      <a:pt x="1316" y="1755"/>
                    </a:lnTo>
                    <a:lnTo>
                      <a:pt x="1291" y="1840"/>
                    </a:lnTo>
                    <a:lnTo>
                      <a:pt x="1267" y="1928"/>
                    </a:lnTo>
                    <a:lnTo>
                      <a:pt x="1244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1" y="2241"/>
                    </a:lnTo>
                    <a:lnTo>
                      <a:pt x="1177" y="2274"/>
                    </a:lnTo>
                    <a:lnTo>
                      <a:pt x="1163" y="2309"/>
                    </a:lnTo>
                    <a:lnTo>
                      <a:pt x="1147" y="2343"/>
                    </a:lnTo>
                    <a:lnTo>
                      <a:pt x="1131" y="2379"/>
                    </a:lnTo>
                    <a:lnTo>
                      <a:pt x="1113" y="2415"/>
                    </a:lnTo>
                    <a:lnTo>
                      <a:pt x="1094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91" y="2640"/>
                    </a:lnTo>
                    <a:lnTo>
                      <a:pt x="944" y="2717"/>
                    </a:lnTo>
                    <a:lnTo>
                      <a:pt x="896" y="2796"/>
                    </a:lnTo>
                    <a:lnTo>
                      <a:pt x="847" y="2873"/>
                    </a:lnTo>
                    <a:lnTo>
                      <a:pt x="795" y="2952"/>
                    </a:lnTo>
                    <a:lnTo>
                      <a:pt x="744" y="3031"/>
                    </a:lnTo>
                    <a:lnTo>
                      <a:pt x="691" y="3108"/>
                    </a:lnTo>
                    <a:lnTo>
                      <a:pt x="640" y="3185"/>
                    </a:lnTo>
                    <a:lnTo>
                      <a:pt x="588" y="3261"/>
                    </a:lnTo>
                    <a:lnTo>
                      <a:pt x="537" y="3334"/>
                    </a:lnTo>
                    <a:lnTo>
                      <a:pt x="487" y="3407"/>
                    </a:lnTo>
                    <a:lnTo>
                      <a:pt x="425" y="3496"/>
                    </a:lnTo>
                    <a:lnTo>
                      <a:pt x="365" y="3583"/>
                    </a:lnTo>
                    <a:lnTo>
                      <a:pt x="309" y="3666"/>
                    </a:lnTo>
                    <a:lnTo>
                      <a:pt x="257" y="3743"/>
                    </a:lnTo>
                    <a:lnTo>
                      <a:pt x="210" y="3816"/>
                    </a:lnTo>
                    <a:lnTo>
                      <a:pt x="169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4" y="3999"/>
                    </a:lnTo>
                    <a:lnTo>
                      <a:pt x="91" y="4025"/>
                    </a:lnTo>
                    <a:lnTo>
                      <a:pt x="80" y="4049"/>
                    </a:lnTo>
                    <a:lnTo>
                      <a:pt x="69" y="4073"/>
                    </a:lnTo>
                    <a:lnTo>
                      <a:pt x="60" y="4095"/>
                    </a:lnTo>
                    <a:lnTo>
                      <a:pt x="52" y="4112"/>
                    </a:lnTo>
                    <a:lnTo>
                      <a:pt x="45" y="4127"/>
                    </a:lnTo>
                    <a:lnTo>
                      <a:pt x="38" y="4143"/>
                    </a:lnTo>
                    <a:lnTo>
                      <a:pt x="31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1" name="Freeform 112"/>
              <p:cNvSpPr>
                <a:spLocks noEditPoints="1"/>
              </p:cNvSpPr>
              <p:nvPr/>
            </p:nvSpPr>
            <p:spPr bwMode="auto">
              <a:xfrm>
                <a:off x="2432" y="3120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0 h 3066"/>
                  <a:gd name="T20" fmla="*/ 850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4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3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70 w 2862"/>
                  <a:gd name="T47" fmla="*/ 1742 h 3066"/>
                  <a:gd name="T48" fmla="*/ 2807 w 2862"/>
                  <a:gd name="T49" fmla="*/ 2143 h 3066"/>
                  <a:gd name="T50" fmla="*/ 2846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7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5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4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5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6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19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5"/>
                    </a:lnTo>
                    <a:lnTo>
                      <a:pt x="2384" y="2902"/>
                    </a:lnTo>
                    <a:lnTo>
                      <a:pt x="2365" y="2888"/>
                    </a:lnTo>
                    <a:lnTo>
                      <a:pt x="2346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1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7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6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2"/>
                    </a:lnTo>
                    <a:lnTo>
                      <a:pt x="1551" y="2342"/>
                    </a:lnTo>
                    <a:lnTo>
                      <a:pt x="1547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2"/>
                    </a:lnTo>
                    <a:lnTo>
                      <a:pt x="1480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6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0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0" y="1100"/>
                    </a:lnTo>
                    <a:lnTo>
                      <a:pt x="902" y="1025"/>
                    </a:lnTo>
                    <a:lnTo>
                      <a:pt x="850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1"/>
                    </a:lnTo>
                    <a:lnTo>
                      <a:pt x="617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4" y="51"/>
                    </a:lnTo>
                    <a:lnTo>
                      <a:pt x="175" y="46"/>
                    </a:lnTo>
                    <a:lnTo>
                      <a:pt x="193" y="39"/>
                    </a:lnTo>
                    <a:lnTo>
                      <a:pt x="219" y="30"/>
                    </a:lnTo>
                    <a:lnTo>
                      <a:pt x="253" y="22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3"/>
                    </a:lnTo>
                    <a:lnTo>
                      <a:pt x="1584" y="354"/>
                    </a:lnTo>
                    <a:lnTo>
                      <a:pt x="1649" y="397"/>
                    </a:lnTo>
                    <a:lnTo>
                      <a:pt x="1714" y="443"/>
                    </a:lnTo>
                    <a:lnTo>
                      <a:pt x="1777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3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09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0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5" y="2173"/>
                    </a:lnTo>
                    <a:lnTo>
                      <a:pt x="2823" y="2204"/>
                    </a:lnTo>
                    <a:lnTo>
                      <a:pt x="2829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6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39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9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1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7"/>
                    </a:lnTo>
                    <a:lnTo>
                      <a:pt x="1595" y="2319"/>
                    </a:lnTo>
                    <a:lnTo>
                      <a:pt x="1615" y="2322"/>
                    </a:lnTo>
                    <a:lnTo>
                      <a:pt x="1635" y="2325"/>
                    </a:lnTo>
                    <a:lnTo>
                      <a:pt x="1656" y="2331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6" y="2625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6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4" y="2298"/>
                    </a:lnTo>
                    <a:lnTo>
                      <a:pt x="2809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7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5"/>
                    </a:lnTo>
                    <a:lnTo>
                      <a:pt x="2586" y="1618"/>
                    </a:lnTo>
                    <a:lnTo>
                      <a:pt x="2554" y="1550"/>
                    </a:lnTo>
                    <a:lnTo>
                      <a:pt x="2520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9"/>
                    </a:lnTo>
                    <a:lnTo>
                      <a:pt x="2146" y="897"/>
                    </a:lnTo>
                    <a:lnTo>
                      <a:pt x="2095" y="837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1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8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8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8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1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2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0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2" name="Freeform 113"/>
              <p:cNvSpPr>
                <a:spLocks/>
              </p:cNvSpPr>
              <p:nvPr/>
            </p:nvSpPr>
            <p:spPr bwMode="auto">
              <a:xfrm>
                <a:off x="779" y="3190"/>
                <a:ext cx="391" cy="723"/>
              </a:xfrm>
              <a:custGeom>
                <a:avLst/>
                <a:gdLst>
                  <a:gd name="T0" fmla="*/ 1153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5 w 1172"/>
                  <a:gd name="T35" fmla="*/ 441 h 2168"/>
                  <a:gd name="T36" fmla="*/ 627 w 1172"/>
                  <a:gd name="T37" fmla="*/ 367 h 2168"/>
                  <a:gd name="T38" fmla="*/ 546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7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0 w 1172"/>
                  <a:gd name="T75" fmla="*/ 224 h 2168"/>
                  <a:gd name="T76" fmla="*/ 565 w 1172"/>
                  <a:gd name="T77" fmla="*/ 282 h 2168"/>
                  <a:gd name="T78" fmla="*/ 647 w 1172"/>
                  <a:gd name="T79" fmla="*/ 349 h 2168"/>
                  <a:gd name="T80" fmla="*/ 727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5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2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2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3" y="2167"/>
                    </a:lnTo>
                    <a:lnTo>
                      <a:pt x="1149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4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8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3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5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6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0"/>
                    </a:lnTo>
                    <a:lnTo>
                      <a:pt x="167" y="86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10" y="27"/>
                    </a:lnTo>
                    <a:lnTo>
                      <a:pt x="5" y="25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7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0" y="224"/>
                    </a:lnTo>
                    <a:lnTo>
                      <a:pt x="522" y="252"/>
                    </a:lnTo>
                    <a:lnTo>
                      <a:pt x="565" y="282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7" y="424"/>
                    </a:lnTo>
                    <a:lnTo>
                      <a:pt x="764" y="464"/>
                    </a:lnTo>
                    <a:lnTo>
                      <a:pt x="800" y="506"/>
                    </a:lnTo>
                    <a:lnTo>
                      <a:pt x="834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5" y="696"/>
                    </a:lnTo>
                    <a:lnTo>
                      <a:pt x="951" y="749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2" y="1152"/>
                    </a:lnTo>
                    <a:lnTo>
                      <a:pt x="1074" y="1211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1"/>
                    </a:lnTo>
                    <a:lnTo>
                      <a:pt x="1139" y="1642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1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3" name="Freeform 114"/>
              <p:cNvSpPr>
                <a:spLocks/>
              </p:cNvSpPr>
              <p:nvPr/>
            </p:nvSpPr>
            <p:spPr bwMode="auto">
              <a:xfrm>
                <a:off x="910" y="3040"/>
                <a:ext cx="359" cy="767"/>
              </a:xfrm>
              <a:custGeom>
                <a:avLst/>
                <a:gdLst>
                  <a:gd name="T0" fmla="*/ 927 w 1077"/>
                  <a:gd name="T1" fmla="*/ 2291 h 2301"/>
                  <a:gd name="T2" fmla="*/ 840 w 1077"/>
                  <a:gd name="T3" fmla="*/ 2181 h 2301"/>
                  <a:gd name="T4" fmla="*/ 771 w 1077"/>
                  <a:gd name="T5" fmla="*/ 2066 h 2301"/>
                  <a:gd name="T6" fmla="*/ 708 w 1077"/>
                  <a:gd name="T7" fmla="*/ 1919 h 2301"/>
                  <a:gd name="T8" fmla="*/ 670 w 1077"/>
                  <a:gd name="T9" fmla="*/ 1745 h 2301"/>
                  <a:gd name="T10" fmla="*/ 674 w 1077"/>
                  <a:gd name="T11" fmla="*/ 1548 h 2301"/>
                  <a:gd name="T12" fmla="*/ 734 w 1077"/>
                  <a:gd name="T13" fmla="*/ 1335 h 2301"/>
                  <a:gd name="T14" fmla="*/ 851 w 1077"/>
                  <a:gd name="T15" fmla="*/ 1133 h 2301"/>
                  <a:gd name="T16" fmla="*/ 930 w 1077"/>
                  <a:gd name="T17" fmla="*/ 1002 h 2301"/>
                  <a:gd name="T18" fmla="*/ 988 w 1077"/>
                  <a:gd name="T19" fmla="*/ 879 h 2301"/>
                  <a:gd name="T20" fmla="*/ 1028 w 1077"/>
                  <a:gd name="T21" fmla="*/ 764 h 2301"/>
                  <a:gd name="T22" fmla="*/ 1047 w 1077"/>
                  <a:gd name="T23" fmla="*/ 656 h 2301"/>
                  <a:gd name="T24" fmla="*/ 1048 w 1077"/>
                  <a:gd name="T25" fmla="*/ 554 h 2301"/>
                  <a:gd name="T26" fmla="*/ 1030 w 1077"/>
                  <a:gd name="T27" fmla="*/ 460 h 2301"/>
                  <a:gd name="T28" fmla="*/ 991 w 1077"/>
                  <a:gd name="T29" fmla="*/ 374 h 2301"/>
                  <a:gd name="T30" fmla="*/ 926 w 1077"/>
                  <a:gd name="T31" fmla="*/ 288 h 2301"/>
                  <a:gd name="T32" fmla="*/ 815 w 1077"/>
                  <a:gd name="T33" fmla="*/ 195 h 2301"/>
                  <a:gd name="T34" fmla="*/ 683 w 1077"/>
                  <a:gd name="T35" fmla="*/ 125 h 2301"/>
                  <a:gd name="T36" fmla="*/ 541 w 1077"/>
                  <a:gd name="T37" fmla="*/ 76 h 2301"/>
                  <a:gd name="T38" fmla="*/ 398 w 1077"/>
                  <a:gd name="T39" fmla="*/ 46 h 2301"/>
                  <a:gd name="T40" fmla="*/ 264 w 1077"/>
                  <a:gd name="T41" fmla="*/ 32 h 2301"/>
                  <a:gd name="T42" fmla="*/ 149 w 1077"/>
                  <a:gd name="T43" fmla="*/ 28 h 2301"/>
                  <a:gd name="T44" fmla="*/ 60 w 1077"/>
                  <a:gd name="T45" fmla="*/ 37 h 2301"/>
                  <a:gd name="T46" fmla="*/ 14 w 1077"/>
                  <a:gd name="T47" fmla="*/ 49 h 2301"/>
                  <a:gd name="T48" fmla="*/ 0 w 1077"/>
                  <a:gd name="T49" fmla="*/ 35 h 2301"/>
                  <a:gd name="T50" fmla="*/ 23 w 1077"/>
                  <a:gd name="T51" fmla="*/ 18 h 2301"/>
                  <a:gd name="T52" fmla="*/ 101 w 1077"/>
                  <a:gd name="T53" fmla="*/ 4 h 2301"/>
                  <a:gd name="T54" fmla="*/ 211 w 1077"/>
                  <a:gd name="T55" fmla="*/ 1 h 2301"/>
                  <a:gd name="T56" fmla="*/ 343 w 1077"/>
                  <a:gd name="T57" fmla="*/ 11 h 2301"/>
                  <a:gd name="T58" fmla="*/ 487 w 1077"/>
                  <a:gd name="T59" fmla="*/ 36 h 2301"/>
                  <a:gd name="T60" fmla="*/ 633 w 1077"/>
                  <a:gd name="T61" fmla="*/ 78 h 2301"/>
                  <a:gd name="T62" fmla="*/ 773 w 1077"/>
                  <a:gd name="T63" fmla="*/ 140 h 2301"/>
                  <a:gd name="T64" fmla="*/ 895 w 1077"/>
                  <a:gd name="T65" fmla="*/ 221 h 2301"/>
                  <a:gd name="T66" fmla="*/ 987 w 1077"/>
                  <a:gd name="T67" fmla="*/ 318 h 2301"/>
                  <a:gd name="T68" fmla="*/ 1038 w 1077"/>
                  <a:gd name="T69" fmla="*/ 404 h 2301"/>
                  <a:gd name="T70" fmla="*/ 1068 w 1077"/>
                  <a:gd name="T71" fmla="*/ 498 h 2301"/>
                  <a:gd name="T72" fmla="*/ 1077 w 1077"/>
                  <a:gd name="T73" fmla="*/ 599 h 2301"/>
                  <a:gd name="T74" fmla="*/ 1068 w 1077"/>
                  <a:gd name="T75" fmla="*/ 709 h 2301"/>
                  <a:gd name="T76" fmla="*/ 1038 w 1077"/>
                  <a:gd name="T77" fmla="*/ 825 h 2301"/>
                  <a:gd name="T78" fmla="*/ 987 w 1077"/>
                  <a:gd name="T79" fmla="*/ 948 h 2301"/>
                  <a:gd name="T80" fmla="*/ 917 w 1077"/>
                  <a:gd name="T81" fmla="*/ 1079 h 2301"/>
                  <a:gd name="T82" fmla="*/ 815 w 1077"/>
                  <a:gd name="T83" fmla="*/ 1236 h 2301"/>
                  <a:gd name="T84" fmla="*/ 722 w 1077"/>
                  <a:gd name="T85" fmla="*/ 1450 h 2301"/>
                  <a:gd name="T86" fmla="*/ 693 w 1077"/>
                  <a:gd name="T87" fmla="*/ 1650 h 2301"/>
                  <a:gd name="T88" fmla="*/ 713 w 1077"/>
                  <a:gd name="T89" fmla="*/ 1830 h 2301"/>
                  <a:gd name="T90" fmla="*/ 763 w 1077"/>
                  <a:gd name="T91" fmla="*/ 1986 h 2301"/>
                  <a:gd name="T92" fmla="*/ 829 w 1077"/>
                  <a:gd name="T93" fmla="*/ 2114 h 2301"/>
                  <a:gd name="T94" fmla="*/ 907 w 1077"/>
                  <a:gd name="T95" fmla="*/ 2225 h 2301"/>
                  <a:gd name="T96" fmla="*/ 957 w 1077"/>
                  <a:gd name="T97" fmla="*/ 2282 h 2301"/>
                  <a:gd name="T98" fmla="*/ 949 w 1077"/>
                  <a:gd name="T99" fmla="*/ 230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77" h="2301">
                    <a:moveTo>
                      <a:pt x="944" y="2301"/>
                    </a:moveTo>
                    <a:lnTo>
                      <a:pt x="939" y="2301"/>
                    </a:lnTo>
                    <a:lnTo>
                      <a:pt x="934" y="2298"/>
                    </a:lnTo>
                    <a:lnTo>
                      <a:pt x="927" y="2291"/>
                    </a:lnTo>
                    <a:lnTo>
                      <a:pt x="911" y="2273"/>
                    </a:lnTo>
                    <a:lnTo>
                      <a:pt x="886" y="2244"/>
                    </a:lnTo>
                    <a:lnTo>
                      <a:pt x="857" y="2205"/>
                    </a:lnTo>
                    <a:lnTo>
                      <a:pt x="840" y="2181"/>
                    </a:lnTo>
                    <a:lnTo>
                      <a:pt x="824" y="2155"/>
                    </a:lnTo>
                    <a:lnTo>
                      <a:pt x="805" y="2128"/>
                    </a:lnTo>
                    <a:lnTo>
                      <a:pt x="788" y="2098"/>
                    </a:lnTo>
                    <a:lnTo>
                      <a:pt x="771" y="2066"/>
                    </a:lnTo>
                    <a:lnTo>
                      <a:pt x="755" y="2032"/>
                    </a:lnTo>
                    <a:lnTo>
                      <a:pt x="738" y="1996"/>
                    </a:lnTo>
                    <a:lnTo>
                      <a:pt x="722" y="1959"/>
                    </a:lnTo>
                    <a:lnTo>
                      <a:pt x="708" y="1919"/>
                    </a:lnTo>
                    <a:lnTo>
                      <a:pt x="696" y="1878"/>
                    </a:lnTo>
                    <a:lnTo>
                      <a:pt x="686" y="1835"/>
                    </a:lnTo>
                    <a:lnTo>
                      <a:pt x="677" y="1790"/>
                    </a:lnTo>
                    <a:lnTo>
                      <a:pt x="670" y="1745"/>
                    </a:lnTo>
                    <a:lnTo>
                      <a:pt x="667" y="1697"/>
                    </a:lnTo>
                    <a:lnTo>
                      <a:pt x="666" y="1649"/>
                    </a:lnTo>
                    <a:lnTo>
                      <a:pt x="668" y="1599"/>
                    </a:lnTo>
                    <a:lnTo>
                      <a:pt x="674" y="1548"/>
                    </a:lnTo>
                    <a:lnTo>
                      <a:pt x="682" y="1497"/>
                    </a:lnTo>
                    <a:lnTo>
                      <a:pt x="695" y="1444"/>
                    </a:lnTo>
                    <a:lnTo>
                      <a:pt x="713" y="1390"/>
                    </a:lnTo>
                    <a:lnTo>
                      <a:pt x="734" y="1335"/>
                    </a:lnTo>
                    <a:lnTo>
                      <a:pt x="761" y="1280"/>
                    </a:lnTo>
                    <a:lnTo>
                      <a:pt x="792" y="1222"/>
                    </a:lnTo>
                    <a:lnTo>
                      <a:pt x="828" y="1166"/>
                    </a:lnTo>
                    <a:lnTo>
                      <a:pt x="851" y="1133"/>
                    </a:lnTo>
                    <a:lnTo>
                      <a:pt x="872" y="1099"/>
                    </a:lnTo>
                    <a:lnTo>
                      <a:pt x="893" y="1067"/>
                    </a:lnTo>
                    <a:lnTo>
                      <a:pt x="911" y="1035"/>
                    </a:lnTo>
                    <a:lnTo>
                      <a:pt x="930" y="1002"/>
                    </a:lnTo>
                    <a:lnTo>
                      <a:pt x="946" y="971"/>
                    </a:lnTo>
                    <a:lnTo>
                      <a:pt x="961" y="940"/>
                    </a:lnTo>
                    <a:lnTo>
                      <a:pt x="975" y="909"/>
                    </a:lnTo>
                    <a:lnTo>
                      <a:pt x="988" y="879"/>
                    </a:lnTo>
                    <a:lnTo>
                      <a:pt x="1000" y="850"/>
                    </a:lnTo>
                    <a:lnTo>
                      <a:pt x="1011" y="821"/>
                    </a:lnTo>
                    <a:lnTo>
                      <a:pt x="1019" y="792"/>
                    </a:lnTo>
                    <a:lnTo>
                      <a:pt x="1028" y="764"/>
                    </a:lnTo>
                    <a:lnTo>
                      <a:pt x="1034" y="735"/>
                    </a:lnTo>
                    <a:lnTo>
                      <a:pt x="1040" y="709"/>
                    </a:lnTo>
                    <a:lnTo>
                      <a:pt x="1044" y="682"/>
                    </a:lnTo>
                    <a:lnTo>
                      <a:pt x="1047" y="656"/>
                    </a:lnTo>
                    <a:lnTo>
                      <a:pt x="1049" y="630"/>
                    </a:lnTo>
                    <a:lnTo>
                      <a:pt x="1051" y="604"/>
                    </a:lnTo>
                    <a:lnTo>
                      <a:pt x="1049" y="579"/>
                    </a:lnTo>
                    <a:lnTo>
                      <a:pt x="1048" y="554"/>
                    </a:lnTo>
                    <a:lnTo>
                      <a:pt x="1045" y="529"/>
                    </a:lnTo>
                    <a:lnTo>
                      <a:pt x="1041" y="507"/>
                    </a:lnTo>
                    <a:lnTo>
                      <a:pt x="1036" y="483"/>
                    </a:lnTo>
                    <a:lnTo>
                      <a:pt x="1030" y="460"/>
                    </a:lnTo>
                    <a:lnTo>
                      <a:pt x="1022" y="438"/>
                    </a:lnTo>
                    <a:lnTo>
                      <a:pt x="1013" y="416"/>
                    </a:lnTo>
                    <a:lnTo>
                      <a:pt x="1003" y="394"/>
                    </a:lnTo>
                    <a:lnTo>
                      <a:pt x="991" y="374"/>
                    </a:lnTo>
                    <a:lnTo>
                      <a:pt x="979" y="353"/>
                    </a:lnTo>
                    <a:lnTo>
                      <a:pt x="965" y="334"/>
                    </a:lnTo>
                    <a:lnTo>
                      <a:pt x="950" y="315"/>
                    </a:lnTo>
                    <a:lnTo>
                      <a:pt x="926" y="288"/>
                    </a:lnTo>
                    <a:lnTo>
                      <a:pt x="901" y="262"/>
                    </a:lnTo>
                    <a:lnTo>
                      <a:pt x="873" y="238"/>
                    </a:lnTo>
                    <a:lnTo>
                      <a:pt x="845" y="215"/>
                    </a:lnTo>
                    <a:lnTo>
                      <a:pt x="815" y="195"/>
                    </a:lnTo>
                    <a:lnTo>
                      <a:pt x="784" y="175"/>
                    </a:lnTo>
                    <a:lnTo>
                      <a:pt x="751" y="157"/>
                    </a:lnTo>
                    <a:lnTo>
                      <a:pt x="718" y="140"/>
                    </a:lnTo>
                    <a:lnTo>
                      <a:pt x="683" y="125"/>
                    </a:lnTo>
                    <a:lnTo>
                      <a:pt x="649" y="110"/>
                    </a:lnTo>
                    <a:lnTo>
                      <a:pt x="613" y="99"/>
                    </a:lnTo>
                    <a:lnTo>
                      <a:pt x="578" y="87"/>
                    </a:lnTo>
                    <a:lnTo>
                      <a:pt x="541" y="76"/>
                    </a:lnTo>
                    <a:lnTo>
                      <a:pt x="505" y="67"/>
                    </a:lnTo>
                    <a:lnTo>
                      <a:pt x="470" y="59"/>
                    </a:lnTo>
                    <a:lnTo>
                      <a:pt x="434" y="52"/>
                    </a:lnTo>
                    <a:lnTo>
                      <a:pt x="398" y="46"/>
                    </a:lnTo>
                    <a:lnTo>
                      <a:pt x="364" y="41"/>
                    </a:lnTo>
                    <a:lnTo>
                      <a:pt x="329" y="37"/>
                    </a:lnTo>
                    <a:lnTo>
                      <a:pt x="297" y="34"/>
                    </a:lnTo>
                    <a:lnTo>
                      <a:pt x="264" y="32"/>
                    </a:lnTo>
                    <a:lnTo>
                      <a:pt x="233" y="30"/>
                    </a:lnTo>
                    <a:lnTo>
                      <a:pt x="204" y="28"/>
                    </a:lnTo>
                    <a:lnTo>
                      <a:pt x="176" y="28"/>
                    </a:lnTo>
                    <a:lnTo>
                      <a:pt x="149" y="28"/>
                    </a:lnTo>
                    <a:lnTo>
                      <a:pt x="124" y="31"/>
                    </a:lnTo>
                    <a:lnTo>
                      <a:pt x="100" y="32"/>
                    </a:lnTo>
                    <a:lnTo>
                      <a:pt x="80" y="34"/>
                    </a:lnTo>
                    <a:lnTo>
                      <a:pt x="60" y="37"/>
                    </a:lnTo>
                    <a:lnTo>
                      <a:pt x="44" y="40"/>
                    </a:lnTo>
                    <a:lnTo>
                      <a:pt x="30" y="44"/>
                    </a:lnTo>
                    <a:lnTo>
                      <a:pt x="18" y="48"/>
                    </a:lnTo>
                    <a:lnTo>
                      <a:pt x="14" y="49"/>
                    </a:lnTo>
                    <a:lnTo>
                      <a:pt x="8" y="48"/>
                    </a:lnTo>
                    <a:lnTo>
                      <a:pt x="4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4" y="25"/>
                    </a:lnTo>
                    <a:lnTo>
                      <a:pt x="8" y="23"/>
                    </a:lnTo>
                    <a:lnTo>
                      <a:pt x="23" y="18"/>
                    </a:lnTo>
                    <a:lnTo>
                      <a:pt x="39" y="13"/>
                    </a:lnTo>
                    <a:lnTo>
                      <a:pt x="57" y="10"/>
                    </a:lnTo>
                    <a:lnTo>
                      <a:pt x="79" y="7"/>
                    </a:lnTo>
                    <a:lnTo>
                      <a:pt x="101" y="4"/>
                    </a:lnTo>
                    <a:lnTo>
                      <a:pt x="126" y="3"/>
                    </a:lnTo>
                    <a:lnTo>
                      <a:pt x="153" y="1"/>
                    </a:lnTo>
                    <a:lnTo>
                      <a:pt x="181" y="0"/>
                    </a:lnTo>
                    <a:lnTo>
                      <a:pt x="211" y="1"/>
                    </a:lnTo>
                    <a:lnTo>
                      <a:pt x="243" y="3"/>
                    </a:lnTo>
                    <a:lnTo>
                      <a:pt x="275" y="5"/>
                    </a:lnTo>
                    <a:lnTo>
                      <a:pt x="309" y="8"/>
                    </a:lnTo>
                    <a:lnTo>
                      <a:pt x="343" y="11"/>
                    </a:lnTo>
                    <a:lnTo>
                      <a:pt x="379" y="17"/>
                    </a:lnTo>
                    <a:lnTo>
                      <a:pt x="414" y="22"/>
                    </a:lnTo>
                    <a:lnTo>
                      <a:pt x="450" y="28"/>
                    </a:lnTo>
                    <a:lnTo>
                      <a:pt x="487" y="36"/>
                    </a:lnTo>
                    <a:lnTo>
                      <a:pt x="524" y="46"/>
                    </a:lnTo>
                    <a:lnTo>
                      <a:pt x="560" y="55"/>
                    </a:lnTo>
                    <a:lnTo>
                      <a:pt x="597" y="66"/>
                    </a:lnTo>
                    <a:lnTo>
                      <a:pt x="633" y="78"/>
                    </a:lnTo>
                    <a:lnTo>
                      <a:pt x="669" y="92"/>
                    </a:lnTo>
                    <a:lnTo>
                      <a:pt x="704" y="106"/>
                    </a:lnTo>
                    <a:lnTo>
                      <a:pt x="738" y="122"/>
                    </a:lnTo>
                    <a:lnTo>
                      <a:pt x="773" y="140"/>
                    </a:lnTo>
                    <a:lnTo>
                      <a:pt x="805" y="158"/>
                    </a:lnTo>
                    <a:lnTo>
                      <a:pt x="837" y="177"/>
                    </a:lnTo>
                    <a:lnTo>
                      <a:pt x="867" y="199"/>
                    </a:lnTo>
                    <a:lnTo>
                      <a:pt x="895" y="221"/>
                    </a:lnTo>
                    <a:lnTo>
                      <a:pt x="923" y="245"/>
                    </a:lnTo>
                    <a:lnTo>
                      <a:pt x="948" y="270"/>
                    </a:lnTo>
                    <a:lnTo>
                      <a:pt x="972" y="297"/>
                    </a:lnTo>
                    <a:lnTo>
                      <a:pt x="987" y="318"/>
                    </a:lnTo>
                    <a:lnTo>
                      <a:pt x="1002" y="338"/>
                    </a:lnTo>
                    <a:lnTo>
                      <a:pt x="1015" y="360"/>
                    </a:lnTo>
                    <a:lnTo>
                      <a:pt x="1027" y="381"/>
                    </a:lnTo>
                    <a:lnTo>
                      <a:pt x="1038" y="404"/>
                    </a:lnTo>
                    <a:lnTo>
                      <a:pt x="1047" y="427"/>
                    </a:lnTo>
                    <a:lnTo>
                      <a:pt x="1055" y="451"/>
                    </a:lnTo>
                    <a:lnTo>
                      <a:pt x="1062" y="474"/>
                    </a:lnTo>
                    <a:lnTo>
                      <a:pt x="1068" y="498"/>
                    </a:lnTo>
                    <a:lnTo>
                      <a:pt x="1072" y="523"/>
                    </a:lnTo>
                    <a:lnTo>
                      <a:pt x="1075" y="548"/>
                    </a:lnTo>
                    <a:lnTo>
                      <a:pt x="1076" y="574"/>
                    </a:lnTo>
                    <a:lnTo>
                      <a:pt x="1077" y="599"/>
                    </a:lnTo>
                    <a:lnTo>
                      <a:pt x="1076" y="626"/>
                    </a:lnTo>
                    <a:lnTo>
                      <a:pt x="1075" y="653"/>
                    </a:lnTo>
                    <a:lnTo>
                      <a:pt x="1072" y="680"/>
                    </a:lnTo>
                    <a:lnTo>
                      <a:pt x="1068" y="709"/>
                    </a:lnTo>
                    <a:lnTo>
                      <a:pt x="1061" y="737"/>
                    </a:lnTo>
                    <a:lnTo>
                      <a:pt x="1055" y="766"/>
                    </a:lnTo>
                    <a:lnTo>
                      <a:pt x="1046" y="795"/>
                    </a:lnTo>
                    <a:lnTo>
                      <a:pt x="1038" y="825"/>
                    </a:lnTo>
                    <a:lnTo>
                      <a:pt x="1027" y="854"/>
                    </a:lnTo>
                    <a:lnTo>
                      <a:pt x="1015" y="886"/>
                    </a:lnTo>
                    <a:lnTo>
                      <a:pt x="1002" y="917"/>
                    </a:lnTo>
                    <a:lnTo>
                      <a:pt x="987" y="948"/>
                    </a:lnTo>
                    <a:lnTo>
                      <a:pt x="972" y="979"/>
                    </a:lnTo>
                    <a:lnTo>
                      <a:pt x="954" y="1013"/>
                    </a:lnTo>
                    <a:lnTo>
                      <a:pt x="936" y="1045"/>
                    </a:lnTo>
                    <a:lnTo>
                      <a:pt x="917" y="1079"/>
                    </a:lnTo>
                    <a:lnTo>
                      <a:pt x="896" y="1112"/>
                    </a:lnTo>
                    <a:lnTo>
                      <a:pt x="873" y="1147"/>
                    </a:lnTo>
                    <a:lnTo>
                      <a:pt x="851" y="1181"/>
                    </a:lnTo>
                    <a:lnTo>
                      <a:pt x="815" y="1236"/>
                    </a:lnTo>
                    <a:lnTo>
                      <a:pt x="785" y="1290"/>
                    </a:lnTo>
                    <a:lnTo>
                      <a:pt x="760" y="1344"/>
                    </a:lnTo>
                    <a:lnTo>
                      <a:pt x="738" y="1397"/>
                    </a:lnTo>
                    <a:lnTo>
                      <a:pt x="722" y="1450"/>
                    </a:lnTo>
                    <a:lnTo>
                      <a:pt x="709" y="1501"/>
                    </a:lnTo>
                    <a:lnTo>
                      <a:pt x="701" y="1552"/>
                    </a:lnTo>
                    <a:lnTo>
                      <a:pt x="695" y="1601"/>
                    </a:lnTo>
                    <a:lnTo>
                      <a:pt x="693" y="1650"/>
                    </a:lnTo>
                    <a:lnTo>
                      <a:pt x="694" y="1696"/>
                    </a:lnTo>
                    <a:lnTo>
                      <a:pt x="697" y="1743"/>
                    </a:lnTo>
                    <a:lnTo>
                      <a:pt x="704" y="1787"/>
                    </a:lnTo>
                    <a:lnTo>
                      <a:pt x="713" y="1830"/>
                    </a:lnTo>
                    <a:lnTo>
                      <a:pt x="722" y="1871"/>
                    </a:lnTo>
                    <a:lnTo>
                      <a:pt x="735" y="1911"/>
                    </a:lnTo>
                    <a:lnTo>
                      <a:pt x="748" y="1949"/>
                    </a:lnTo>
                    <a:lnTo>
                      <a:pt x="763" y="1986"/>
                    </a:lnTo>
                    <a:lnTo>
                      <a:pt x="778" y="2021"/>
                    </a:lnTo>
                    <a:lnTo>
                      <a:pt x="795" y="2054"/>
                    </a:lnTo>
                    <a:lnTo>
                      <a:pt x="812" y="2085"/>
                    </a:lnTo>
                    <a:lnTo>
                      <a:pt x="829" y="2114"/>
                    </a:lnTo>
                    <a:lnTo>
                      <a:pt x="845" y="2141"/>
                    </a:lnTo>
                    <a:lnTo>
                      <a:pt x="863" y="2165"/>
                    </a:lnTo>
                    <a:lnTo>
                      <a:pt x="878" y="2187"/>
                    </a:lnTo>
                    <a:lnTo>
                      <a:pt x="907" y="2225"/>
                    </a:lnTo>
                    <a:lnTo>
                      <a:pt x="931" y="2253"/>
                    </a:lnTo>
                    <a:lnTo>
                      <a:pt x="947" y="2272"/>
                    </a:lnTo>
                    <a:lnTo>
                      <a:pt x="953" y="2278"/>
                    </a:lnTo>
                    <a:lnTo>
                      <a:pt x="957" y="2282"/>
                    </a:lnTo>
                    <a:lnTo>
                      <a:pt x="958" y="2288"/>
                    </a:lnTo>
                    <a:lnTo>
                      <a:pt x="957" y="2292"/>
                    </a:lnTo>
                    <a:lnTo>
                      <a:pt x="953" y="2298"/>
                    </a:lnTo>
                    <a:lnTo>
                      <a:pt x="949" y="2300"/>
                    </a:lnTo>
                    <a:lnTo>
                      <a:pt x="944" y="23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4" name="Freeform 115"/>
              <p:cNvSpPr>
                <a:spLocks/>
              </p:cNvSpPr>
              <p:nvPr/>
            </p:nvSpPr>
            <p:spPr bwMode="auto">
              <a:xfrm>
                <a:off x="1063" y="2979"/>
                <a:ext cx="1628" cy="416"/>
              </a:xfrm>
              <a:custGeom>
                <a:avLst/>
                <a:gdLst>
                  <a:gd name="T0" fmla="*/ 4862 w 4884"/>
                  <a:gd name="T1" fmla="*/ 1245 h 1249"/>
                  <a:gd name="T2" fmla="*/ 4845 w 4884"/>
                  <a:gd name="T3" fmla="*/ 1212 h 1249"/>
                  <a:gd name="T4" fmla="*/ 4723 w 4884"/>
                  <a:gd name="T5" fmla="*/ 1144 h 1249"/>
                  <a:gd name="T6" fmla="*/ 4491 w 4884"/>
                  <a:gd name="T7" fmla="*/ 1087 h 1249"/>
                  <a:gd name="T8" fmla="*/ 4171 w 4884"/>
                  <a:gd name="T9" fmla="*/ 1039 h 1249"/>
                  <a:gd name="T10" fmla="*/ 3787 w 4884"/>
                  <a:gd name="T11" fmla="*/ 1000 h 1249"/>
                  <a:gd name="T12" fmla="*/ 3358 w 4884"/>
                  <a:gd name="T13" fmla="*/ 970 h 1249"/>
                  <a:gd name="T14" fmla="*/ 2909 w 4884"/>
                  <a:gd name="T15" fmla="*/ 949 h 1249"/>
                  <a:gd name="T16" fmla="*/ 2462 w 4884"/>
                  <a:gd name="T17" fmla="*/ 932 h 1249"/>
                  <a:gd name="T18" fmla="*/ 1904 w 4884"/>
                  <a:gd name="T19" fmla="*/ 922 h 1249"/>
                  <a:gd name="T20" fmla="*/ 1441 w 4884"/>
                  <a:gd name="T21" fmla="*/ 920 h 1249"/>
                  <a:gd name="T22" fmla="*/ 1252 w 4884"/>
                  <a:gd name="T23" fmla="*/ 924 h 1249"/>
                  <a:gd name="T24" fmla="*/ 1129 w 4884"/>
                  <a:gd name="T25" fmla="*/ 916 h 1249"/>
                  <a:gd name="T26" fmla="*/ 962 w 4884"/>
                  <a:gd name="T27" fmla="*/ 878 h 1249"/>
                  <a:gd name="T28" fmla="*/ 800 w 4884"/>
                  <a:gd name="T29" fmla="*/ 815 h 1249"/>
                  <a:gd name="T30" fmla="*/ 645 w 4884"/>
                  <a:gd name="T31" fmla="*/ 729 h 1249"/>
                  <a:gd name="T32" fmla="*/ 502 w 4884"/>
                  <a:gd name="T33" fmla="*/ 629 h 1249"/>
                  <a:gd name="T34" fmla="*/ 372 w 4884"/>
                  <a:gd name="T35" fmla="*/ 519 h 1249"/>
                  <a:gd name="T36" fmla="*/ 257 w 4884"/>
                  <a:gd name="T37" fmla="*/ 405 h 1249"/>
                  <a:gd name="T38" fmla="*/ 159 w 4884"/>
                  <a:gd name="T39" fmla="*/ 291 h 1249"/>
                  <a:gd name="T40" fmla="*/ 83 w 4884"/>
                  <a:gd name="T41" fmla="*/ 185 h 1249"/>
                  <a:gd name="T42" fmla="*/ 29 w 4884"/>
                  <a:gd name="T43" fmla="*/ 93 h 1249"/>
                  <a:gd name="T44" fmla="*/ 0 w 4884"/>
                  <a:gd name="T45" fmla="*/ 17 h 1249"/>
                  <a:gd name="T46" fmla="*/ 4 w 4884"/>
                  <a:gd name="T47" fmla="*/ 3 h 1249"/>
                  <a:gd name="T48" fmla="*/ 19 w 4884"/>
                  <a:gd name="T49" fmla="*/ 2 h 1249"/>
                  <a:gd name="T50" fmla="*/ 32 w 4884"/>
                  <a:gd name="T51" fmla="*/ 32 h 1249"/>
                  <a:gd name="T52" fmla="*/ 69 w 4884"/>
                  <a:gd name="T53" fmla="*/ 113 h 1249"/>
                  <a:gd name="T54" fmla="*/ 130 w 4884"/>
                  <a:gd name="T55" fmla="*/ 209 h 1249"/>
                  <a:gd name="T56" fmla="*/ 212 w 4884"/>
                  <a:gd name="T57" fmla="*/ 315 h 1249"/>
                  <a:gd name="T58" fmla="*/ 313 w 4884"/>
                  <a:gd name="T59" fmla="*/ 426 h 1249"/>
                  <a:gd name="T60" fmla="*/ 431 w 4884"/>
                  <a:gd name="T61" fmla="*/ 537 h 1249"/>
                  <a:gd name="T62" fmla="*/ 563 w 4884"/>
                  <a:gd name="T63" fmla="*/ 642 h 1249"/>
                  <a:gd name="T64" fmla="*/ 707 w 4884"/>
                  <a:gd name="T65" fmla="*/ 736 h 1249"/>
                  <a:gd name="T66" fmla="*/ 860 w 4884"/>
                  <a:gd name="T67" fmla="*/ 813 h 1249"/>
                  <a:gd name="T68" fmla="*/ 1021 w 4884"/>
                  <a:gd name="T69" fmla="*/ 868 h 1249"/>
                  <a:gd name="T70" fmla="*/ 1187 w 4884"/>
                  <a:gd name="T71" fmla="*/ 895 h 1249"/>
                  <a:gd name="T72" fmla="*/ 1261 w 4884"/>
                  <a:gd name="T73" fmla="*/ 897 h 1249"/>
                  <a:gd name="T74" fmla="*/ 1753 w 4884"/>
                  <a:gd name="T75" fmla="*/ 896 h 1249"/>
                  <a:gd name="T76" fmla="*/ 2285 w 4884"/>
                  <a:gd name="T77" fmla="*/ 903 h 1249"/>
                  <a:gd name="T78" fmla="*/ 2740 w 4884"/>
                  <a:gd name="T79" fmla="*/ 916 h 1249"/>
                  <a:gd name="T80" fmla="*/ 3214 w 4884"/>
                  <a:gd name="T81" fmla="*/ 937 h 1249"/>
                  <a:gd name="T82" fmla="*/ 3679 w 4884"/>
                  <a:gd name="T83" fmla="*/ 966 h 1249"/>
                  <a:gd name="T84" fmla="*/ 4105 w 4884"/>
                  <a:gd name="T85" fmla="*/ 1006 h 1249"/>
                  <a:gd name="T86" fmla="*/ 4464 w 4884"/>
                  <a:gd name="T87" fmla="*/ 1057 h 1249"/>
                  <a:gd name="T88" fmla="*/ 4728 w 4884"/>
                  <a:gd name="T89" fmla="*/ 1122 h 1249"/>
                  <a:gd name="T90" fmla="*/ 4869 w 4884"/>
                  <a:gd name="T91" fmla="*/ 1202 h 1249"/>
                  <a:gd name="T92" fmla="*/ 4882 w 4884"/>
                  <a:gd name="T93" fmla="*/ 1242 h 1249"/>
                  <a:gd name="T94" fmla="*/ 4872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0" y="1249"/>
                    </a:moveTo>
                    <a:lnTo>
                      <a:pt x="4865" y="1248"/>
                    </a:lnTo>
                    <a:lnTo>
                      <a:pt x="4862" y="1245"/>
                    </a:lnTo>
                    <a:lnTo>
                      <a:pt x="4859" y="1241"/>
                    </a:lnTo>
                    <a:lnTo>
                      <a:pt x="4857" y="1237"/>
                    </a:lnTo>
                    <a:lnTo>
                      <a:pt x="4845" y="1212"/>
                    </a:lnTo>
                    <a:lnTo>
                      <a:pt x="4818" y="1188"/>
                    </a:lnTo>
                    <a:lnTo>
                      <a:pt x="4777" y="1166"/>
                    </a:lnTo>
                    <a:lnTo>
                      <a:pt x="4723" y="1144"/>
                    </a:lnTo>
                    <a:lnTo>
                      <a:pt x="4657" y="1125"/>
                    </a:lnTo>
                    <a:lnTo>
                      <a:pt x="4579" y="1105"/>
                    </a:lnTo>
                    <a:lnTo>
                      <a:pt x="4491" y="1087"/>
                    </a:lnTo>
                    <a:lnTo>
                      <a:pt x="4393" y="1071"/>
                    </a:lnTo>
                    <a:lnTo>
                      <a:pt x="4287" y="1054"/>
                    </a:lnTo>
                    <a:lnTo>
                      <a:pt x="4171" y="1039"/>
                    </a:lnTo>
                    <a:lnTo>
                      <a:pt x="4049" y="1025"/>
                    </a:lnTo>
                    <a:lnTo>
                      <a:pt x="3920" y="1012"/>
                    </a:lnTo>
                    <a:lnTo>
                      <a:pt x="3787" y="1000"/>
                    </a:lnTo>
                    <a:lnTo>
                      <a:pt x="3647" y="990"/>
                    </a:lnTo>
                    <a:lnTo>
                      <a:pt x="3505" y="980"/>
                    </a:lnTo>
                    <a:lnTo>
                      <a:pt x="3358" y="970"/>
                    </a:lnTo>
                    <a:lnTo>
                      <a:pt x="3210" y="963"/>
                    </a:lnTo>
                    <a:lnTo>
                      <a:pt x="3060" y="955"/>
                    </a:lnTo>
                    <a:lnTo>
                      <a:pt x="2909" y="949"/>
                    </a:lnTo>
                    <a:lnTo>
                      <a:pt x="2759" y="942"/>
                    </a:lnTo>
                    <a:lnTo>
                      <a:pt x="2609" y="937"/>
                    </a:lnTo>
                    <a:lnTo>
                      <a:pt x="2462" y="932"/>
                    </a:lnTo>
                    <a:lnTo>
                      <a:pt x="2316" y="929"/>
                    </a:lnTo>
                    <a:lnTo>
                      <a:pt x="2174" y="926"/>
                    </a:lnTo>
                    <a:lnTo>
                      <a:pt x="1904" y="922"/>
                    </a:lnTo>
                    <a:lnTo>
                      <a:pt x="1657" y="920"/>
                    </a:lnTo>
                    <a:lnTo>
                      <a:pt x="1545" y="920"/>
                    </a:lnTo>
                    <a:lnTo>
                      <a:pt x="1441" y="920"/>
                    </a:lnTo>
                    <a:lnTo>
                      <a:pt x="1346" y="922"/>
                    </a:lnTo>
                    <a:lnTo>
                      <a:pt x="1261" y="924"/>
                    </a:lnTo>
                    <a:lnTo>
                      <a:pt x="1252" y="924"/>
                    </a:lnTo>
                    <a:lnTo>
                      <a:pt x="1244" y="924"/>
                    </a:lnTo>
                    <a:lnTo>
                      <a:pt x="1186" y="922"/>
                    </a:lnTo>
                    <a:lnTo>
                      <a:pt x="1129" y="916"/>
                    </a:lnTo>
                    <a:lnTo>
                      <a:pt x="1073" y="906"/>
                    </a:lnTo>
                    <a:lnTo>
                      <a:pt x="1017" y="894"/>
                    </a:lnTo>
                    <a:lnTo>
                      <a:pt x="962" y="878"/>
                    </a:lnTo>
                    <a:lnTo>
                      <a:pt x="907" y="860"/>
                    </a:lnTo>
                    <a:lnTo>
                      <a:pt x="853" y="838"/>
                    </a:lnTo>
                    <a:lnTo>
                      <a:pt x="800" y="815"/>
                    </a:lnTo>
                    <a:lnTo>
                      <a:pt x="747" y="788"/>
                    </a:lnTo>
                    <a:lnTo>
                      <a:pt x="696" y="760"/>
                    </a:lnTo>
                    <a:lnTo>
                      <a:pt x="645" y="729"/>
                    </a:lnTo>
                    <a:lnTo>
                      <a:pt x="597" y="697"/>
                    </a:lnTo>
                    <a:lnTo>
                      <a:pt x="548" y="664"/>
                    </a:lnTo>
                    <a:lnTo>
                      <a:pt x="502" y="629"/>
                    </a:lnTo>
                    <a:lnTo>
                      <a:pt x="458" y="593"/>
                    </a:lnTo>
                    <a:lnTo>
                      <a:pt x="413" y="557"/>
                    </a:lnTo>
                    <a:lnTo>
                      <a:pt x="372" y="519"/>
                    </a:lnTo>
                    <a:lnTo>
                      <a:pt x="331" y="481"/>
                    </a:lnTo>
                    <a:lnTo>
                      <a:pt x="293" y="442"/>
                    </a:lnTo>
                    <a:lnTo>
                      <a:pt x="257" y="405"/>
                    </a:lnTo>
                    <a:lnTo>
                      <a:pt x="222" y="367"/>
                    </a:lnTo>
                    <a:lnTo>
                      <a:pt x="190" y="329"/>
                    </a:lnTo>
                    <a:lnTo>
                      <a:pt x="159" y="291"/>
                    </a:lnTo>
                    <a:lnTo>
                      <a:pt x="131" y="256"/>
                    </a:lnTo>
                    <a:lnTo>
                      <a:pt x="106" y="220"/>
                    </a:lnTo>
                    <a:lnTo>
                      <a:pt x="83" y="185"/>
                    </a:lnTo>
                    <a:lnTo>
                      <a:pt x="62" y="153"/>
                    </a:lnTo>
                    <a:lnTo>
                      <a:pt x="44" y="122"/>
                    </a:lnTo>
                    <a:lnTo>
                      <a:pt x="29" y="93"/>
                    </a:lnTo>
                    <a:lnTo>
                      <a:pt x="16" y="64"/>
                    </a:lnTo>
                    <a:lnTo>
                      <a:pt x="6" y="4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3" y="5"/>
                    </a:lnTo>
                    <a:lnTo>
                      <a:pt x="26" y="10"/>
                    </a:lnTo>
                    <a:lnTo>
                      <a:pt x="32" y="32"/>
                    </a:lnTo>
                    <a:lnTo>
                      <a:pt x="42" y="57"/>
                    </a:lnTo>
                    <a:lnTo>
                      <a:pt x="54" y="84"/>
                    </a:lnTo>
                    <a:lnTo>
                      <a:pt x="69" y="113"/>
                    </a:lnTo>
                    <a:lnTo>
                      <a:pt x="87" y="143"/>
                    </a:lnTo>
                    <a:lnTo>
                      <a:pt x="108" y="176"/>
                    </a:lnTo>
                    <a:lnTo>
                      <a:pt x="130" y="209"/>
                    </a:lnTo>
                    <a:lnTo>
                      <a:pt x="155" y="244"/>
                    </a:lnTo>
                    <a:lnTo>
                      <a:pt x="182" y="279"/>
                    </a:lnTo>
                    <a:lnTo>
                      <a:pt x="212" y="315"/>
                    </a:lnTo>
                    <a:lnTo>
                      <a:pt x="244" y="352"/>
                    </a:lnTo>
                    <a:lnTo>
                      <a:pt x="277" y="389"/>
                    </a:lnTo>
                    <a:lnTo>
                      <a:pt x="313" y="426"/>
                    </a:lnTo>
                    <a:lnTo>
                      <a:pt x="351" y="464"/>
                    </a:lnTo>
                    <a:lnTo>
                      <a:pt x="389" y="501"/>
                    </a:lnTo>
                    <a:lnTo>
                      <a:pt x="431" y="537"/>
                    </a:lnTo>
                    <a:lnTo>
                      <a:pt x="474" y="573"/>
                    </a:lnTo>
                    <a:lnTo>
                      <a:pt x="518" y="609"/>
                    </a:lnTo>
                    <a:lnTo>
                      <a:pt x="563" y="642"/>
                    </a:lnTo>
                    <a:lnTo>
                      <a:pt x="610" y="675"/>
                    </a:lnTo>
                    <a:lnTo>
                      <a:pt x="658" y="707"/>
                    </a:lnTo>
                    <a:lnTo>
                      <a:pt x="707" y="736"/>
                    </a:lnTo>
                    <a:lnTo>
                      <a:pt x="758" y="764"/>
                    </a:lnTo>
                    <a:lnTo>
                      <a:pt x="808" y="790"/>
                    </a:lnTo>
                    <a:lnTo>
                      <a:pt x="860" y="813"/>
                    </a:lnTo>
                    <a:lnTo>
                      <a:pt x="913" y="834"/>
                    </a:lnTo>
                    <a:lnTo>
                      <a:pt x="967" y="852"/>
                    </a:lnTo>
                    <a:lnTo>
                      <a:pt x="1021" y="868"/>
                    </a:lnTo>
                    <a:lnTo>
                      <a:pt x="1076" y="879"/>
                    </a:lnTo>
                    <a:lnTo>
                      <a:pt x="1131" y="889"/>
                    </a:lnTo>
                    <a:lnTo>
                      <a:pt x="1187" y="895"/>
                    </a:lnTo>
                    <a:lnTo>
                      <a:pt x="1243" y="897"/>
                    </a:lnTo>
                    <a:lnTo>
                      <a:pt x="1252" y="897"/>
                    </a:lnTo>
                    <a:lnTo>
                      <a:pt x="1261" y="897"/>
                    </a:lnTo>
                    <a:lnTo>
                      <a:pt x="1373" y="895"/>
                    </a:lnTo>
                    <a:lnTo>
                      <a:pt x="1541" y="895"/>
                    </a:lnTo>
                    <a:lnTo>
                      <a:pt x="1753" y="896"/>
                    </a:lnTo>
                    <a:lnTo>
                      <a:pt x="2005" y="898"/>
                    </a:lnTo>
                    <a:lnTo>
                      <a:pt x="2141" y="900"/>
                    </a:lnTo>
                    <a:lnTo>
                      <a:pt x="2285" y="903"/>
                    </a:lnTo>
                    <a:lnTo>
                      <a:pt x="2433" y="906"/>
                    </a:lnTo>
                    <a:lnTo>
                      <a:pt x="2585" y="911"/>
                    </a:lnTo>
                    <a:lnTo>
                      <a:pt x="2740" y="916"/>
                    </a:lnTo>
                    <a:lnTo>
                      <a:pt x="2898" y="922"/>
                    </a:lnTo>
                    <a:lnTo>
                      <a:pt x="3057" y="928"/>
                    </a:lnTo>
                    <a:lnTo>
                      <a:pt x="3214" y="937"/>
                    </a:lnTo>
                    <a:lnTo>
                      <a:pt x="3372" y="945"/>
                    </a:lnTo>
                    <a:lnTo>
                      <a:pt x="3527" y="955"/>
                    </a:lnTo>
                    <a:lnTo>
                      <a:pt x="3679" y="966"/>
                    </a:lnTo>
                    <a:lnTo>
                      <a:pt x="3827" y="978"/>
                    </a:lnTo>
                    <a:lnTo>
                      <a:pt x="3969" y="991"/>
                    </a:lnTo>
                    <a:lnTo>
                      <a:pt x="4105" y="1006"/>
                    </a:lnTo>
                    <a:lnTo>
                      <a:pt x="4234" y="1021"/>
                    </a:lnTo>
                    <a:lnTo>
                      <a:pt x="4353" y="1038"/>
                    </a:lnTo>
                    <a:lnTo>
                      <a:pt x="4464" y="1057"/>
                    </a:lnTo>
                    <a:lnTo>
                      <a:pt x="4564" y="1077"/>
                    </a:lnTo>
                    <a:lnTo>
                      <a:pt x="4653" y="1099"/>
                    </a:lnTo>
                    <a:lnTo>
                      <a:pt x="4728" y="1122"/>
                    </a:lnTo>
                    <a:lnTo>
                      <a:pt x="4790" y="1147"/>
                    </a:lnTo>
                    <a:lnTo>
                      <a:pt x="4837" y="1173"/>
                    </a:lnTo>
                    <a:lnTo>
                      <a:pt x="4869" y="1202"/>
                    </a:lnTo>
                    <a:lnTo>
                      <a:pt x="4884" y="1232"/>
                    </a:lnTo>
                    <a:lnTo>
                      <a:pt x="4884" y="1238"/>
                    </a:lnTo>
                    <a:lnTo>
                      <a:pt x="4882" y="1242"/>
                    </a:lnTo>
                    <a:lnTo>
                      <a:pt x="4877" y="1245"/>
                    </a:lnTo>
                    <a:lnTo>
                      <a:pt x="4873" y="1248"/>
                    </a:lnTo>
                    <a:lnTo>
                      <a:pt x="4872" y="1248"/>
                    </a:lnTo>
                    <a:lnTo>
                      <a:pt x="4870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5" name="Freeform 116"/>
              <p:cNvSpPr>
                <a:spLocks/>
              </p:cNvSpPr>
              <p:nvPr/>
            </p:nvSpPr>
            <p:spPr bwMode="auto">
              <a:xfrm>
                <a:off x="672" y="3389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29 w 1455"/>
                  <a:gd name="T3" fmla="*/ 1783 h 1790"/>
                  <a:gd name="T4" fmla="*/ 1427 w 1455"/>
                  <a:gd name="T5" fmla="*/ 1772 h 1790"/>
                  <a:gd name="T6" fmla="*/ 1419 w 1455"/>
                  <a:gd name="T7" fmla="*/ 1724 h 1790"/>
                  <a:gd name="T8" fmla="*/ 1404 w 1455"/>
                  <a:gd name="T9" fmla="*/ 1640 h 1790"/>
                  <a:gd name="T10" fmla="*/ 1380 w 1455"/>
                  <a:gd name="T11" fmla="*/ 1525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5 w 1455"/>
                  <a:gd name="T25" fmla="*/ 865 h 1790"/>
                  <a:gd name="T26" fmla="*/ 1087 w 1455"/>
                  <a:gd name="T27" fmla="*/ 737 h 1790"/>
                  <a:gd name="T28" fmla="*/ 989 w 1455"/>
                  <a:gd name="T29" fmla="*/ 579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8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6 w 1455"/>
                  <a:gd name="T47" fmla="*/ 28 h 1790"/>
                  <a:gd name="T48" fmla="*/ 149 w 1455"/>
                  <a:gd name="T49" fmla="*/ 26 h 1790"/>
                  <a:gd name="T50" fmla="*/ 101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1 h 1790"/>
                  <a:gd name="T62" fmla="*/ 4 w 1455"/>
                  <a:gd name="T63" fmla="*/ 21 h 1790"/>
                  <a:gd name="T64" fmla="*/ 17 w 1455"/>
                  <a:gd name="T65" fmla="*/ 17 h 1790"/>
                  <a:gd name="T66" fmla="*/ 54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1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0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8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39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4 w 1455"/>
                  <a:gd name="T115" fmla="*/ 1767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1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60" y="1111"/>
                    </a:lnTo>
                    <a:lnTo>
                      <a:pt x="1245" y="1069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6" y="825"/>
                    </a:lnTo>
                    <a:lnTo>
                      <a:pt x="1087" y="737"/>
                    </a:lnTo>
                    <a:lnTo>
                      <a:pt x="1039" y="654"/>
                    </a:lnTo>
                    <a:lnTo>
                      <a:pt x="989" y="579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8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1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7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1"/>
                    </a:lnTo>
                    <a:lnTo>
                      <a:pt x="10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8" y="5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0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8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4" y="1767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1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1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6" name="Freeform 117"/>
              <p:cNvSpPr>
                <a:spLocks/>
              </p:cNvSpPr>
              <p:nvPr/>
            </p:nvSpPr>
            <p:spPr bwMode="auto">
              <a:xfrm>
                <a:off x="304" y="3051"/>
                <a:ext cx="1534" cy="1269"/>
              </a:xfrm>
              <a:custGeom>
                <a:avLst/>
                <a:gdLst>
                  <a:gd name="T0" fmla="*/ 122 w 4604"/>
                  <a:gd name="T1" fmla="*/ 3655 h 3808"/>
                  <a:gd name="T2" fmla="*/ 401 w 4604"/>
                  <a:gd name="T3" fmla="*/ 3293 h 3808"/>
                  <a:gd name="T4" fmla="*/ 748 w 4604"/>
                  <a:gd name="T5" fmla="*/ 2821 h 3808"/>
                  <a:gd name="T6" fmla="*/ 930 w 4604"/>
                  <a:gd name="T7" fmla="*/ 2562 h 3808"/>
                  <a:gd name="T8" fmla="*/ 1109 w 4604"/>
                  <a:gd name="T9" fmla="*/ 2297 h 3808"/>
                  <a:gd name="T10" fmla="*/ 1278 w 4604"/>
                  <a:gd name="T11" fmla="*/ 2032 h 3808"/>
                  <a:gd name="T12" fmla="*/ 1431 w 4604"/>
                  <a:gd name="T13" fmla="*/ 1774 h 3808"/>
                  <a:gd name="T14" fmla="*/ 1562 w 4604"/>
                  <a:gd name="T15" fmla="*/ 1530 h 3808"/>
                  <a:gd name="T16" fmla="*/ 1701 w 4604"/>
                  <a:gd name="T17" fmla="*/ 1249 h 3808"/>
                  <a:gd name="T18" fmla="*/ 1860 w 4604"/>
                  <a:gd name="T19" fmla="*/ 984 h 3808"/>
                  <a:gd name="T20" fmla="*/ 2021 w 4604"/>
                  <a:gd name="T21" fmla="*/ 767 h 3808"/>
                  <a:gd name="T22" fmla="*/ 2183 w 4604"/>
                  <a:gd name="T23" fmla="*/ 591 h 3808"/>
                  <a:gd name="T24" fmla="*/ 2340 w 4604"/>
                  <a:gd name="T25" fmla="*/ 453 h 3808"/>
                  <a:gd name="T26" fmla="*/ 2491 w 4604"/>
                  <a:gd name="T27" fmla="*/ 348 h 3808"/>
                  <a:gd name="T28" fmla="*/ 2633 w 4604"/>
                  <a:gd name="T29" fmla="*/ 272 h 3808"/>
                  <a:gd name="T30" fmla="*/ 2761 w 4604"/>
                  <a:gd name="T31" fmla="*/ 219 h 3808"/>
                  <a:gd name="T32" fmla="*/ 2873 w 4604"/>
                  <a:gd name="T33" fmla="*/ 186 h 3808"/>
                  <a:gd name="T34" fmla="*/ 2964 w 4604"/>
                  <a:gd name="T35" fmla="*/ 169 h 3808"/>
                  <a:gd name="T36" fmla="*/ 3034 w 4604"/>
                  <a:gd name="T37" fmla="*/ 162 h 3808"/>
                  <a:gd name="T38" fmla="*/ 3324 w 4604"/>
                  <a:gd name="T39" fmla="*/ 139 h 3808"/>
                  <a:gd name="T40" fmla="*/ 3698 w 4604"/>
                  <a:gd name="T41" fmla="*/ 101 h 3808"/>
                  <a:gd name="T42" fmla="*/ 4080 w 4604"/>
                  <a:gd name="T43" fmla="*/ 59 h 3808"/>
                  <a:gd name="T44" fmla="*/ 4396 w 4604"/>
                  <a:gd name="T45" fmla="*/ 22 h 3808"/>
                  <a:gd name="T46" fmla="*/ 4573 w 4604"/>
                  <a:gd name="T47" fmla="*/ 1 h 3808"/>
                  <a:gd name="T48" fmla="*/ 4598 w 4604"/>
                  <a:gd name="T49" fmla="*/ 2 h 3808"/>
                  <a:gd name="T50" fmla="*/ 4603 w 4604"/>
                  <a:gd name="T51" fmla="*/ 17 h 3808"/>
                  <a:gd name="T52" fmla="*/ 4592 w 4604"/>
                  <a:gd name="T53" fmla="*/ 27 h 3808"/>
                  <a:gd name="T54" fmla="*/ 4478 w 4604"/>
                  <a:gd name="T55" fmla="*/ 40 h 3808"/>
                  <a:gd name="T56" fmla="*/ 4199 w 4604"/>
                  <a:gd name="T57" fmla="*/ 72 h 3808"/>
                  <a:gd name="T58" fmla="*/ 3830 w 4604"/>
                  <a:gd name="T59" fmla="*/ 114 h 3808"/>
                  <a:gd name="T60" fmla="*/ 3445 w 4604"/>
                  <a:gd name="T61" fmla="*/ 154 h 3808"/>
                  <a:gd name="T62" fmla="*/ 3119 w 4604"/>
                  <a:gd name="T63" fmla="*/ 183 h 3808"/>
                  <a:gd name="T64" fmla="*/ 2957 w 4604"/>
                  <a:gd name="T65" fmla="*/ 197 h 3808"/>
                  <a:gd name="T66" fmla="*/ 2834 w 4604"/>
                  <a:gd name="T67" fmla="*/ 224 h 3808"/>
                  <a:gd name="T68" fmla="*/ 2703 w 4604"/>
                  <a:gd name="T69" fmla="*/ 271 h 3808"/>
                  <a:gd name="T70" fmla="*/ 2567 w 4604"/>
                  <a:gd name="T71" fmla="*/ 337 h 3808"/>
                  <a:gd name="T72" fmla="*/ 2429 w 4604"/>
                  <a:gd name="T73" fmla="*/ 425 h 3808"/>
                  <a:gd name="T74" fmla="*/ 2288 w 4604"/>
                  <a:gd name="T75" fmla="*/ 535 h 3808"/>
                  <a:gd name="T76" fmla="*/ 2148 w 4604"/>
                  <a:gd name="T77" fmla="*/ 669 h 3808"/>
                  <a:gd name="T78" fmla="*/ 2010 w 4604"/>
                  <a:gd name="T79" fmla="*/ 828 h 3808"/>
                  <a:gd name="T80" fmla="*/ 1875 w 4604"/>
                  <a:gd name="T81" fmla="*/ 1013 h 3808"/>
                  <a:gd name="T82" fmla="*/ 1745 w 4604"/>
                  <a:gd name="T83" fmla="*/ 1225 h 3808"/>
                  <a:gd name="T84" fmla="*/ 1623 w 4604"/>
                  <a:gd name="T85" fmla="*/ 1464 h 3808"/>
                  <a:gd name="T86" fmla="*/ 1505 w 4604"/>
                  <a:gd name="T87" fmla="*/ 1699 h 3808"/>
                  <a:gd name="T88" fmla="*/ 1361 w 4604"/>
                  <a:gd name="T89" fmla="*/ 1948 h 3808"/>
                  <a:gd name="T90" fmla="*/ 1199 w 4604"/>
                  <a:gd name="T91" fmla="*/ 2207 h 3808"/>
                  <a:gd name="T92" fmla="*/ 1026 w 4604"/>
                  <a:gd name="T93" fmla="*/ 2469 h 3808"/>
                  <a:gd name="T94" fmla="*/ 847 w 4604"/>
                  <a:gd name="T95" fmla="*/ 2729 h 3808"/>
                  <a:gd name="T96" fmla="*/ 554 w 4604"/>
                  <a:gd name="T97" fmla="*/ 3133 h 3808"/>
                  <a:gd name="T98" fmla="*/ 247 w 4604"/>
                  <a:gd name="T99" fmla="*/ 3539 h 3808"/>
                  <a:gd name="T100" fmla="*/ 35 w 4604"/>
                  <a:gd name="T101" fmla="*/ 3808 h 3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04" h="3808">
                    <a:moveTo>
                      <a:pt x="0" y="3808"/>
                    </a:moveTo>
                    <a:lnTo>
                      <a:pt x="53" y="3741"/>
                    </a:lnTo>
                    <a:lnTo>
                      <a:pt x="122" y="3655"/>
                    </a:lnTo>
                    <a:lnTo>
                      <a:pt x="204" y="3549"/>
                    </a:lnTo>
                    <a:lnTo>
                      <a:pt x="297" y="3428"/>
                    </a:lnTo>
                    <a:lnTo>
                      <a:pt x="401" y="3293"/>
                    </a:lnTo>
                    <a:lnTo>
                      <a:pt x="511" y="3145"/>
                    </a:lnTo>
                    <a:lnTo>
                      <a:pt x="628" y="2988"/>
                    </a:lnTo>
                    <a:lnTo>
                      <a:pt x="748" y="2821"/>
                    </a:lnTo>
                    <a:lnTo>
                      <a:pt x="808" y="2736"/>
                    </a:lnTo>
                    <a:lnTo>
                      <a:pt x="869" y="2650"/>
                    </a:lnTo>
                    <a:lnTo>
                      <a:pt x="930" y="2562"/>
                    </a:lnTo>
                    <a:lnTo>
                      <a:pt x="991" y="2475"/>
                    </a:lnTo>
                    <a:lnTo>
                      <a:pt x="1050" y="2386"/>
                    </a:lnTo>
                    <a:lnTo>
                      <a:pt x="1109" y="2297"/>
                    </a:lnTo>
                    <a:lnTo>
                      <a:pt x="1167" y="2208"/>
                    </a:lnTo>
                    <a:lnTo>
                      <a:pt x="1223" y="2120"/>
                    </a:lnTo>
                    <a:lnTo>
                      <a:pt x="1278" y="2032"/>
                    </a:lnTo>
                    <a:lnTo>
                      <a:pt x="1332" y="1945"/>
                    </a:lnTo>
                    <a:lnTo>
                      <a:pt x="1383" y="1858"/>
                    </a:lnTo>
                    <a:lnTo>
                      <a:pt x="1431" y="1774"/>
                    </a:lnTo>
                    <a:lnTo>
                      <a:pt x="1478" y="1691"/>
                    </a:lnTo>
                    <a:lnTo>
                      <a:pt x="1521" y="1609"/>
                    </a:lnTo>
                    <a:lnTo>
                      <a:pt x="1562" y="1530"/>
                    </a:lnTo>
                    <a:lnTo>
                      <a:pt x="1598" y="1453"/>
                    </a:lnTo>
                    <a:lnTo>
                      <a:pt x="1649" y="1348"/>
                    </a:lnTo>
                    <a:lnTo>
                      <a:pt x="1701" y="1249"/>
                    </a:lnTo>
                    <a:lnTo>
                      <a:pt x="1753" y="1156"/>
                    </a:lnTo>
                    <a:lnTo>
                      <a:pt x="1806" y="1067"/>
                    </a:lnTo>
                    <a:lnTo>
                      <a:pt x="1860" y="984"/>
                    </a:lnTo>
                    <a:lnTo>
                      <a:pt x="1913" y="907"/>
                    </a:lnTo>
                    <a:lnTo>
                      <a:pt x="1967" y="834"/>
                    </a:lnTo>
                    <a:lnTo>
                      <a:pt x="2021" y="767"/>
                    </a:lnTo>
                    <a:lnTo>
                      <a:pt x="2075" y="703"/>
                    </a:lnTo>
                    <a:lnTo>
                      <a:pt x="2129" y="645"/>
                    </a:lnTo>
                    <a:lnTo>
                      <a:pt x="2183" y="591"/>
                    </a:lnTo>
                    <a:lnTo>
                      <a:pt x="2236" y="541"/>
                    </a:lnTo>
                    <a:lnTo>
                      <a:pt x="2288" y="495"/>
                    </a:lnTo>
                    <a:lnTo>
                      <a:pt x="2340" y="453"/>
                    </a:lnTo>
                    <a:lnTo>
                      <a:pt x="2392" y="414"/>
                    </a:lnTo>
                    <a:lnTo>
                      <a:pt x="2442" y="380"/>
                    </a:lnTo>
                    <a:lnTo>
                      <a:pt x="2491" y="348"/>
                    </a:lnTo>
                    <a:lnTo>
                      <a:pt x="2540" y="319"/>
                    </a:lnTo>
                    <a:lnTo>
                      <a:pt x="2588" y="294"/>
                    </a:lnTo>
                    <a:lnTo>
                      <a:pt x="2633" y="272"/>
                    </a:lnTo>
                    <a:lnTo>
                      <a:pt x="2677" y="252"/>
                    </a:lnTo>
                    <a:lnTo>
                      <a:pt x="2720" y="234"/>
                    </a:lnTo>
                    <a:lnTo>
                      <a:pt x="2761" y="219"/>
                    </a:lnTo>
                    <a:lnTo>
                      <a:pt x="2800" y="207"/>
                    </a:lnTo>
                    <a:lnTo>
                      <a:pt x="2838" y="195"/>
                    </a:lnTo>
                    <a:lnTo>
                      <a:pt x="2873" y="186"/>
                    </a:lnTo>
                    <a:lnTo>
                      <a:pt x="2906" y="179"/>
                    </a:lnTo>
                    <a:lnTo>
                      <a:pt x="2936" y="173"/>
                    </a:lnTo>
                    <a:lnTo>
                      <a:pt x="2964" y="169"/>
                    </a:lnTo>
                    <a:lnTo>
                      <a:pt x="2990" y="166"/>
                    </a:lnTo>
                    <a:lnTo>
                      <a:pt x="3014" y="164"/>
                    </a:lnTo>
                    <a:lnTo>
                      <a:pt x="3034" y="162"/>
                    </a:lnTo>
                    <a:lnTo>
                      <a:pt x="3117" y="156"/>
                    </a:lnTo>
                    <a:lnTo>
                      <a:pt x="3214" y="149"/>
                    </a:lnTo>
                    <a:lnTo>
                      <a:pt x="3324" y="139"/>
                    </a:lnTo>
                    <a:lnTo>
                      <a:pt x="3443" y="127"/>
                    </a:lnTo>
                    <a:lnTo>
                      <a:pt x="3568" y="114"/>
                    </a:lnTo>
                    <a:lnTo>
                      <a:pt x="3698" y="101"/>
                    </a:lnTo>
                    <a:lnTo>
                      <a:pt x="3827" y="87"/>
                    </a:lnTo>
                    <a:lnTo>
                      <a:pt x="3956" y="73"/>
                    </a:lnTo>
                    <a:lnTo>
                      <a:pt x="4080" y="59"/>
                    </a:lnTo>
                    <a:lnTo>
                      <a:pt x="4197" y="45"/>
                    </a:lnTo>
                    <a:lnTo>
                      <a:pt x="4302" y="33"/>
                    </a:lnTo>
                    <a:lnTo>
                      <a:pt x="4396" y="22"/>
                    </a:lnTo>
                    <a:lnTo>
                      <a:pt x="4475" y="13"/>
                    </a:lnTo>
                    <a:lnTo>
                      <a:pt x="4534" y="6"/>
                    </a:lnTo>
                    <a:lnTo>
                      <a:pt x="4573" y="1"/>
                    </a:lnTo>
                    <a:lnTo>
                      <a:pt x="4588" y="0"/>
                    </a:lnTo>
                    <a:lnTo>
                      <a:pt x="4594" y="0"/>
                    </a:lnTo>
                    <a:lnTo>
                      <a:pt x="4598" y="2"/>
                    </a:lnTo>
                    <a:lnTo>
                      <a:pt x="4601" y="6"/>
                    </a:lnTo>
                    <a:lnTo>
                      <a:pt x="4604" y="11"/>
                    </a:lnTo>
                    <a:lnTo>
                      <a:pt x="4603" y="17"/>
                    </a:lnTo>
                    <a:lnTo>
                      <a:pt x="4600" y="21"/>
                    </a:lnTo>
                    <a:lnTo>
                      <a:pt x="4597" y="24"/>
                    </a:lnTo>
                    <a:lnTo>
                      <a:pt x="4592" y="27"/>
                    </a:lnTo>
                    <a:lnTo>
                      <a:pt x="4577" y="28"/>
                    </a:lnTo>
                    <a:lnTo>
                      <a:pt x="4538" y="33"/>
                    </a:lnTo>
                    <a:lnTo>
                      <a:pt x="4478" y="40"/>
                    </a:lnTo>
                    <a:lnTo>
                      <a:pt x="4400" y="49"/>
                    </a:lnTo>
                    <a:lnTo>
                      <a:pt x="4306" y="60"/>
                    </a:lnTo>
                    <a:lnTo>
                      <a:pt x="4199" y="72"/>
                    </a:lnTo>
                    <a:lnTo>
                      <a:pt x="4082" y="86"/>
                    </a:lnTo>
                    <a:lnTo>
                      <a:pt x="3959" y="99"/>
                    </a:lnTo>
                    <a:lnTo>
                      <a:pt x="3830" y="114"/>
                    </a:lnTo>
                    <a:lnTo>
                      <a:pt x="3700" y="128"/>
                    </a:lnTo>
                    <a:lnTo>
                      <a:pt x="3570" y="141"/>
                    </a:lnTo>
                    <a:lnTo>
                      <a:pt x="3445" y="154"/>
                    </a:lnTo>
                    <a:lnTo>
                      <a:pt x="3326" y="166"/>
                    </a:lnTo>
                    <a:lnTo>
                      <a:pt x="3216" y="176"/>
                    </a:lnTo>
                    <a:lnTo>
                      <a:pt x="3119" y="183"/>
                    </a:lnTo>
                    <a:lnTo>
                      <a:pt x="3036" y="189"/>
                    </a:lnTo>
                    <a:lnTo>
                      <a:pt x="2997" y="192"/>
                    </a:lnTo>
                    <a:lnTo>
                      <a:pt x="2957" y="197"/>
                    </a:lnTo>
                    <a:lnTo>
                      <a:pt x="2917" y="204"/>
                    </a:lnTo>
                    <a:lnTo>
                      <a:pt x="2876" y="213"/>
                    </a:lnTo>
                    <a:lnTo>
                      <a:pt x="2834" y="224"/>
                    </a:lnTo>
                    <a:lnTo>
                      <a:pt x="2791" y="237"/>
                    </a:lnTo>
                    <a:lnTo>
                      <a:pt x="2746" y="253"/>
                    </a:lnTo>
                    <a:lnTo>
                      <a:pt x="2703" y="271"/>
                    </a:lnTo>
                    <a:lnTo>
                      <a:pt x="2658" y="291"/>
                    </a:lnTo>
                    <a:lnTo>
                      <a:pt x="2612" y="313"/>
                    </a:lnTo>
                    <a:lnTo>
                      <a:pt x="2567" y="337"/>
                    </a:lnTo>
                    <a:lnTo>
                      <a:pt x="2522" y="364"/>
                    </a:lnTo>
                    <a:lnTo>
                      <a:pt x="2475" y="394"/>
                    </a:lnTo>
                    <a:lnTo>
                      <a:pt x="2429" y="425"/>
                    </a:lnTo>
                    <a:lnTo>
                      <a:pt x="2381" y="459"/>
                    </a:lnTo>
                    <a:lnTo>
                      <a:pt x="2335" y="496"/>
                    </a:lnTo>
                    <a:lnTo>
                      <a:pt x="2288" y="535"/>
                    </a:lnTo>
                    <a:lnTo>
                      <a:pt x="2241" y="577"/>
                    </a:lnTo>
                    <a:lnTo>
                      <a:pt x="2195" y="622"/>
                    </a:lnTo>
                    <a:lnTo>
                      <a:pt x="2148" y="669"/>
                    </a:lnTo>
                    <a:lnTo>
                      <a:pt x="2102" y="720"/>
                    </a:lnTo>
                    <a:lnTo>
                      <a:pt x="2055" y="773"/>
                    </a:lnTo>
                    <a:lnTo>
                      <a:pt x="2010" y="828"/>
                    </a:lnTo>
                    <a:lnTo>
                      <a:pt x="1965" y="887"/>
                    </a:lnTo>
                    <a:lnTo>
                      <a:pt x="1919" y="948"/>
                    </a:lnTo>
                    <a:lnTo>
                      <a:pt x="1875" y="1013"/>
                    </a:lnTo>
                    <a:lnTo>
                      <a:pt x="1831" y="1080"/>
                    </a:lnTo>
                    <a:lnTo>
                      <a:pt x="1787" y="1150"/>
                    </a:lnTo>
                    <a:lnTo>
                      <a:pt x="1745" y="1225"/>
                    </a:lnTo>
                    <a:lnTo>
                      <a:pt x="1703" y="1301"/>
                    </a:lnTo>
                    <a:lnTo>
                      <a:pt x="1663" y="1381"/>
                    </a:lnTo>
                    <a:lnTo>
                      <a:pt x="1623" y="1464"/>
                    </a:lnTo>
                    <a:lnTo>
                      <a:pt x="1587" y="1540"/>
                    </a:lnTo>
                    <a:lnTo>
                      <a:pt x="1547" y="1619"/>
                    </a:lnTo>
                    <a:lnTo>
                      <a:pt x="1505" y="1699"/>
                    </a:lnTo>
                    <a:lnTo>
                      <a:pt x="1459" y="1781"/>
                    </a:lnTo>
                    <a:lnTo>
                      <a:pt x="1411" y="1864"/>
                    </a:lnTo>
                    <a:lnTo>
                      <a:pt x="1361" y="1948"/>
                    </a:lnTo>
                    <a:lnTo>
                      <a:pt x="1309" y="2034"/>
                    </a:lnTo>
                    <a:lnTo>
                      <a:pt x="1255" y="2121"/>
                    </a:lnTo>
                    <a:lnTo>
                      <a:pt x="1199" y="2207"/>
                    </a:lnTo>
                    <a:lnTo>
                      <a:pt x="1143" y="2295"/>
                    </a:lnTo>
                    <a:lnTo>
                      <a:pt x="1084" y="2382"/>
                    </a:lnTo>
                    <a:lnTo>
                      <a:pt x="1026" y="2469"/>
                    </a:lnTo>
                    <a:lnTo>
                      <a:pt x="967" y="2557"/>
                    </a:lnTo>
                    <a:lnTo>
                      <a:pt x="907" y="2643"/>
                    </a:lnTo>
                    <a:lnTo>
                      <a:pt x="847" y="2729"/>
                    </a:lnTo>
                    <a:lnTo>
                      <a:pt x="788" y="2813"/>
                    </a:lnTo>
                    <a:lnTo>
                      <a:pt x="669" y="2977"/>
                    </a:lnTo>
                    <a:lnTo>
                      <a:pt x="554" y="3133"/>
                    </a:lnTo>
                    <a:lnTo>
                      <a:pt x="444" y="3280"/>
                    </a:lnTo>
                    <a:lnTo>
                      <a:pt x="341" y="3416"/>
                    </a:lnTo>
                    <a:lnTo>
                      <a:pt x="247" y="3539"/>
                    </a:lnTo>
                    <a:lnTo>
                      <a:pt x="162" y="3646"/>
                    </a:lnTo>
                    <a:lnTo>
                      <a:pt x="92" y="3737"/>
                    </a:lnTo>
                    <a:lnTo>
                      <a:pt x="35" y="3808"/>
                    </a:lnTo>
                    <a:lnTo>
                      <a:pt x="0" y="3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7" name="Freeform 118"/>
              <p:cNvSpPr>
                <a:spLocks/>
              </p:cNvSpPr>
              <p:nvPr/>
            </p:nvSpPr>
            <p:spPr bwMode="auto">
              <a:xfrm>
                <a:off x="440" y="3474"/>
                <a:ext cx="670" cy="846"/>
              </a:xfrm>
              <a:custGeom>
                <a:avLst/>
                <a:gdLst>
                  <a:gd name="T0" fmla="*/ 76 w 2008"/>
                  <a:gd name="T1" fmla="*/ 2453 h 2538"/>
                  <a:gd name="T2" fmla="*/ 300 w 2008"/>
                  <a:gd name="T3" fmla="*/ 2203 h 2538"/>
                  <a:gd name="T4" fmla="*/ 589 w 2008"/>
                  <a:gd name="T5" fmla="*/ 1873 h 2538"/>
                  <a:gd name="T6" fmla="*/ 914 w 2008"/>
                  <a:gd name="T7" fmla="*/ 1494 h 2538"/>
                  <a:gd name="T8" fmla="*/ 1161 w 2008"/>
                  <a:gd name="T9" fmla="*/ 1197 h 2538"/>
                  <a:gd name="T10" fmla="*/ 1322 w 2008"/>
                  <a:gd name="T11" fmla="*/ 999 h 2538"/>
                  <a:gd name="T12" fmla="*/ 1474 w 2008"/>
                  <a:gd name="T13" fmla="*/ 807 h 2538"/>
                  <a:gd name="T14" fmla="*/ 1613 w 2008"/>
                  <a:gd name="T15" fmla="*/ 623 h 2538"/>
                  <a:gd name="T16" fmla="*/ 1736 w 2008"/>
                  <a:gd name="T17" fmla="*/ 451 h 2538"/>
                  <a:gd name="T18" fmla="*/ 1839 w 2008"/>
                  <a:gd name="T19" fmla="*/ 297 h 2538"/>
                  <a:gd name="T20" fmla="*/ 1917 w 2008"/>
                  <a:gd name="T21" fmla="*/ 163 h 2538"/>
                  <a:gd name="T22" fmla="*/ 1968 w 2008"/>
                  <a:gd name="T23" fmla="*/ 54 h 2538"/>
                  <a:gd name="T24" fmla="*/ 1984 w 2008"/>
                  <a:gd name="T25" fmla="*/ 4 h 2538"/>
                  <a:gd name="T26" fmla="*/ 1993 w 2008"/>
                  <a:gd name="T27" fmla="*/ 0 h 2538"/>
                  <a:gd name="T28" fmla="*/ 2004 w 2008"/>
                  <a:gd name="T29" fmla="*/ 2 h 2538"/>
                  <a:gd name="T30" fmla="*/ 2008 w 2008"/>
                  <a:gd name="T31" fmla="*/ 11 h 2538"/>
                  <a:gd name="T32" fmla="*/ 2002 w 2008"/>
                  <a:gd name="T33" fmla="*/ 41 h 2538"/>
                  <a:gd name="T34" fmla="*/ 1979 w 2008"/>
                  <a:gd name="T35" fmla="*/ 98 h 2538"/>
                  <a:gd name="T36" fmla="*/ 1947 w 2008"/>
                  <a:gd name="T37" fmla="*/ 165 h 2538"/>
                  <a:gd name="T38" fmla="*/ 1904 w 2008"/>
                  <a:gd name="T39" fmla="*/ 240 h 2538"/>
                  <a:gd name="T40" fmla="*/ 1854 w 2008"/>
                  <a:gd name="T41" fmla="*/ 322 h 2538"/>
                  <a:gd name="T42" fmla="*/ 1795 w 2008"/>
                  <a:gd name="T43" fmla="*/ 410 h 2538"/>
                  <a:gd name="T44" fmla="*/ 1695 w 2008"/>
                  <a:gd name="T45" fmla="*/ 553 h 2538"/>
                  <a:gd name="T46" fmla="*/ 1544 w 2008"/>
                  <a:gd name="T47" fmla="*/ 758 h 2538"/>
                  <a:gd name="T48" fmla="*/ 1376 w 2008"/>
                  <a:gd name="T49" fmla="*/ 973 h 2538"/>
                  <a:gd name="T50" fmla="*/ 1203 w 2008"/>
                  <a:gd name="T51" fmla="*/ 1190 h 2538"/>
                  <a:gd name="T52" fmla="*/ 1027 w 2008"/>
                  <a:gd name="T53" fmla="*/ 1403 h 2538"/>
                  <a:gd name="T54" fmla="*/ 879 w 2008"/>
                  <a:gd name="T55" fmla="*/ 1578 h 2538"/>
                  <a:gd name="T56" fmla="*/ 752 w 2008"/>
                  <a:gd name="T57" fmla="*/ 1727 h 2538"/>
                  <a:gd name="T58" fmla="*/ 623 w 2008"/>
                  <a:gd name="T59" fmla="*/ 1876 h 2538"/>
                  <a:gd name="T60" fmla="*/ 496 w 2008"/>
                  <a:gd name="T61" fmla="*/ 2023 h 2538"/>
                  <a:gd name="T62" fmla="*/ 374 w 2008"/>
                  <a:gd name="T63" fmla="*/ 2162 h 2538"/>
                  <a:gd name="T64" fmla="*/ 261 w 2008"/>
                  <a:gd name="T65" fmla="*/ 2290 h 2538"/>
                  <a:gd name="T66" fmla="*/ 159 w 2008"/>
                  <a:gd name="T67" fmla="*/ 2403 h 2538"/>
                  <a:gd name="T68" fmla="*/ 73 w 2008"/>
                  <a:gd name="T69" fmla="*/ 2499 h 2538"/>
                  <a:gd name="T70" fmla="*/ 0 w 2008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8" h="2538">
                    <a:moveTo>
                      <a:pt x="0" y="2538"/>
                    </a:moveTo>
                    <a:lnTo>
                      <a:pt x="76" y="2453"/>
                    </a:lnTo>
                    <a:lnTo>
                      <a:pt x="178" y="2339"/>
                    </a:lnTo>
                    <a:lnTo>
                      <a:pt x="300" y="2203"/>
                    </a:lnTo>
                    <a:lnTo>
                      <a:pt x="438" y="2047"/>
                    </a:lnTo>
                    <a:lnTo>
                      <a:pt x="589" y="1873"/>
                    </a:lnTo>
                    <a:lnTo>
                      <a:pt x="749" y="1688"/>
                    </a:lnTo>
                    <a:lnTo>
                      <a:pt x="914" y="1494"/>
                    </a:lnTo>
                    <a:lnTo>
                      <a:pt x="1079" y="1297"/>
                    </a:lnTo>
                    <a:lnTo>
                      <a:pt x="1161" y="1197"/>
                    </a:lnTo>
                    <a:lnTo>
                      <a:pt x="1242" y="1098"/>
                    </a:lnTo>
                    <a:lnTo>
                      <a:pt x="1322" y="999"/>
                    </a:lnTo>
                    <a:lnTo>
                      <a:pt x="1399" y="902"/>
                    </a:lnTo>
                    <a:lnTo>
                      <a:pt x="1474" y="807"/>
                    </a:lnTo>
                    <a:lnTo>
                      <a:pt x="1545" y="714"/>
                    </a:lnTo>
                    <a:lnTo>
                      <a:pt x="1613" y="623"/>
                    </a:lnTo>
                    <a:lnTo>
                      <a:pt x="1677" y="536"/>
                    </a:lnTo>
                    <a:lnTo>
                      <a:pt x="1736" y="451"/>
                    </a:lnTo>
                    <a:lnTo>
                      <a:pt x="1790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7" y="163"/>
                    </a:lnTo>
                    <a:lnTo>
                      <a:pt x="1947" y="106"/>
                    </a:lnTo>
                    <a:lnTo>
                      <a:pt x="1968" y="54"/>
                    </a:lnTo>
                    <a:lnTo>
                      <a:pt x="1982" y="10"/>
                    </a:lnTo>
                    <a:lnTo>
                      <a:pt x="1984" y="4"/>
                    </a:lnTo>
                    <a:lnTo>
                      <a:pt x="1989" y="1"/>
                    </a:lnTo>
                    <a:lnTo>
                      <a:pt x="1993" y="0"/>
                    </a:lnTo>
                    <a:lnTo>
                      <a:pt x="1998" y="0"/>
                    </a:lnTo>
                    <a:lnTo>
                      <a:pt x="2004" y="2"/>
                    </a:lnTo>
                    <a:lnTo>
                      <a:pt x="2007" y="6"/>
                    </a:lnTo>
                    <a:lnTo>
                      <a:pt x="2008" y="11"/>
                    </a:lnTo>
                    <a:lnTo>
                      <a:pt x="2008" y="16"/>
                    </a:lnTo>
                    <a:lnTo>
                      <a:pt x="2002" y="41"/>
                    </a:lnTo>
                    <a:lnTo>
                      <a:pt x="1992" y="69"/>
                    </a:lnTo>
                    <a:lnTo>
                      <a:pt x="1979" y="98"/>
                    </a:lnTo>
                    <a:lnTo>
                      <a:pt x="1964" y="131"/>
                    </a:lnTo>
                    <a:lnTo>
                      <a:pt x="1947" y="165"/>
                    </a:lnTo>
                    <a:lnTo>
                      <a:pt x="1926" y="202"/>
                    </a:lnTo>
                    <a:lnTo>
                      <a:pt x="1904" y="240"/>
                    </a:lnTo>
                    <a:lnTo>
                      <a:pt x="1880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5" y="410"/>
                    </a:lnTo>
                    <a:lnTo>
                      <a:pt x="1764" y="457"/>
                    </a:lnTo>
                    <a:lnTo>
                      <a:pt x="1695" y="553"/>
                    </a:lnTo>
                    <a:lnTo>
                      <a:pt x="1621" y="654"/>
                    </a:lnTo>
                    <a:lnTo>
                      <a:pt x="1544" y="758"/>
                    </a:lnTo>
                    <a:lnTo>
                      <a:pt x="1462" y="865"/>
                    </a:lnTo>
                    <a:lnTo>
                      <a:pt x="1376" y="973"/>
                    </a:lnTo>
                    <a:lnTo>
                      <a:pt x="1290" y="1081"/>
                    </a:lnTo>
                    <a:lnTo>
                      <a:pt x="1203" y="1190"/>
                    </a:lnTo>
                    <a:lnTo>
                      <a:pt x="1114" y="1298"/>
                    </a:lnTo>
                    <a:lnTo>
                      <a:pt x="1027" y="1403"/>
                    </a:lnTo>
                    <a:lnTo>
                      <a:pt x="940" y="1506"/>
                    </a:lnTo>
                    <a:lnTo>
                      <a:pt x="879" y="1578"/>
                    </a:lnTo>
                    <a:lnTo>
                      <a:pt x="816" y="1653"/>
                    </a:lnTo>
                    <a:lnTo>
                      <a:pt x="752" y="1727"/>
                    </a:lnTo>
                    <a:lnTo>
                      <a:pt x="687" y="1802"/>
                    </a:lnTo>
                    <a:lnTo>
                      <a:pt x="623" y="1876"/>
                    </a:lnTo>
                    <a:lnTo>
                      <a:pt x="559" y="1951"/>
                    </a:lnTo>
                    <a:lnTo>
                      <a:pt x="496" y="2023"/>
                    </a:lnTo>
                    <a:lnTo>
                      <a:pt x="434" y="2093"/>
                    </a:lnTo>
                    <a:lnTo>
                      <a:pt x="374" y="2162"/>
                    </a:lnTo>
                    <a:lnTo>
                      <a:pt x="316" y="2227"/>
                    </a:lnTo>
                    <a:lnTo>
                      <a:pt x="261" y="2290"/>
                    </a:lnTo>
                    <a:lnTo>
                      <a:pt x="208" y="2349"/>
                    </a:lnTo>
                    <a:lnTo>
                      <a:pt x="159" y="2403"/>
                    </a:lnTo>
                    <a:lnTo>
                      <a:pt x="114" y="2454"/>
                    </a:lnTo>
                    <a:lnTo>
                      <a:pt x="73" y="2499"/>
                    </a:lnTo>
                    <a:lnTo>
                      <a:pt x="36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8" name="Freeform 119"/>
              <p:cNvSpPr>
                <a:spLocks/>
              </p:cNvSpPr>
              <p:nvPr/>
            </p:nvSpPr>
            <p:spPr bwMode="auto">
              <a:xfrm>
                <a:off x="338" y="3040"/>
                <a:ext cx="1023" cy="1243"/>
              </a:xfrm>
              <a:custGeom>
                <a:avLst/>
                <a:gdLst>
                  <a:gd name="T0" fmla="*/ 11 w 3069"/>
                  <a:gd name="T1" fmla="*/ 3729 h 3729"/>
                  <a:gd name="T2" fmla="*/ 3 w 3069"/>
                  <a:gd name="T3" fmla="*/ 3724 h 3729"/>
                  <a:gd name="T4" fmla="*/ 0 w 3069"/>
                  <a:gd name="T5" fmla="*/ 3715 h 3729"/>
                  <a:gd name="T6" fmla="*/ 14 w 3069"/>
                  <a:gd name="T7" fmla="*/ 3682 h 3729"/>
                  <a:gd name="T8" fmla="*/ 98 w 3069"/>
                  <a:gd name="T9" fmla="*/ 3501 h 3729"/>
                  <a:gd name="T10" fmla="*/ 245 w 3069"/>
                  <a:gd name="T11" fmla="*/ 3188 h 3729"/>
                  <a:gd name="T12" fmla="*/ 435 w 3069"/>
                  <a:gd name="T13" fmla="*/ 2783 h 3729"/>
                  <a:gd name="T14" fmla="*/ 649 w 3069"/>
                  <a:gd name="T15" fmla="*/ 2330 h 3729"/>
                  <a:gd name="T16" fmla="*/ 867 w 3069"/>
                  <a:gd name="T17" fmla="*/ 1870 h 3729"/>
                  <a:gd name="T18" fmla="*/ 1069 w 3069"/>
                  <a:gd name="T19" fmla="*/ 1446 h 3729"/>
                  <a:gd name="T20" fmla="*/ 1237 w 3069"/>
                  <a:gd name="T21" fmla="*/ 1099 h 3729"/>
                  <a:gd name="T22" fmla="*/ 1334 w 3069"/>
                  <a:gd name="T23" fmla="*/ 910 h 3729"/>
                  <a:gd name="T24" fmla="*/ 1414 w 3069"/>
                  <a:gd name="T25" fmla="*/ 801 h 3729"/>
                  <a:gd name="T26" fmla="*/ 1516 w 3069"/>
                  <a:gd name="T27" fmla="*/ 699 h 3729"/>
                  <a:gd name="T28" fmla="*/ 1634 w 3069"/>
                  <a:gd name="T29" fmla="*/ 602 h 3729"/>
                  <a:gd name="T30" fmla="*/ 1763 w 3069"/>
                  <a:gd name="T31" fmla="*/ 512 h 3729"/>
                  <a:gd name="T32" fmla="*/ 1904 w 3069"/>
                  <a:gd name="T33" fmla="*/ 430 h 3729"/>
                  <a:gd name="T34" fmla="*/ 2049 w 3069"/>
                  <a:gd name="T35" fmla="*/ 353 h 3729"/>
                  <a:gd name="T36" fmla="*/ 2197 w 3069"/>
                  <a:gd name="T37" fmla="*/ 284 h 3729"/>
                  <a:gd name="T38" fmla="*/ 2344 w 3069"/>
                  <a:gd name="T39" fmla="*/ 223 h 3729"/>
                  <a:gd name="T40" fmla="*/ 2486 w 3069"/>
                  <a:gd name="T41" fmla="*/ 169 h 3729"/>
                  <a:gd name="T42" fmla="*/ 2620 w 3069"/>
                  <a:gd name="T43" fmla="*/ 121 h 3729"/>
                  <a:gd name="T44" fmla="*/ 2743 w 3069"/>
                  <a:gd name="T45" fmla="*/ 81 h 3729"/>
                  <a:gd name="T46" fmla="*/ 2850 w 3069"/>
                  <a:gd name="T47" fmla="*/ 50 h 3729"/>
                  <a:gd name="T48" fmla="*/ 2938 w 3069"/>
                  <a:gd name="T49" fmla="*/ 25 h 3729"/>
                  <a:gd name="T50" fmla="*/ 3005 w 3069"/>
                  <a:gd name="T51" fmla="*/ 9 h 3729"/>
                  <a:gd name="T52" fmla="*/ 3046 w 3069"/>
                  <a:gd name="T53" fmla="*/ 1 h 3729"/>
                  <a:gd name="T54" fmla="*/ 3061 w 3069"/>
                  <a:gd name="T55" fmla="*/ 1 h 3729"/>
                  <a:gd name="T56" fmla="*/ 3068 w 3069"/>
                  <a:gd name="T57" fmla="*/ 9 h 3729"/>
                  <a:gd name="T58" fmla="*/ 3068 w 3069"/>
                  <a:gd name="T59" fmla="*/ 19 h 3729"/>
                  <a:gd name="T60" fmla="*/ 3061 w 3069"/>
                  <a:gd name="T61" fmla="*/ 26 h 3729"/>
                  <a:gd name="T62" fmla="*/ 3045 w 3069"/>
                  <a:gd name="T63" fmla="*/ 28 h 3729"/>
                  <a:gd name="T64" fmla="*/ 3002 w 3069"/>
                  <a:gd name="T65" fmla="*/ 37 h 3729"/>
                  <a:gd name="T66" fmla="*/ 2893 w 3069"/>
                  <a:gd name="T67" fmla="*/ 65 h 3729"/>
                  <a:gd name="T68" fmla="*/ 2739 w 3069"/>
                  <a:gd name="T69" fmla="*/ 110 h 3729"/>
                  <a:gd name="T70" fmla="*/ 2618 w 3069"/>
                  <a:gd name="T71" fmla="*/ 150 h 3729"/>
                  <a:gd name="T72" fmla="*/ 2486 w 3069"/>
                  <a:gd name="T73" fmla="*/ 197 h 3729"/>
                  <a:gd name="T74" fmla="*/ 2345 w 3069"/>
                  <a:gd name="T75" fmla="*/ 251 h 3729"/>
                  <a:gd name="T76" fmla="*/ 2202 w 3069"/>
                  <a:gd name="T77" fmla="*/ 311 h 3729"/>
                  <a:gd name="T78" fmla="*/ 2056 w 3069"/>
                  <a:gd name="T79" fmla="*/ 379 h 3729"/>
                  <a:gd name="T80" fmla="*/ 1913 w 3069"/>
                  <a:gd name="T81" fmla="*/ 454 h 3729"/>
                  <a:gd name="T82" fmla="*/ 1777 w 3069"/>
                  <a:gd name="T83" fmla="*/ 536 h 3729"/>
                  <a:gd name="T84" fmla="*/ 1650 w 3069"/>
                  <a:gd name="T85" fmla="*/ 623 h 3729"/>
                  <a:gd name="T86" fmla="*/ 1534 w 3069"/>
                  <a:gd name="T87" fmla="*/ 717 h 3729"/>
                  <a:gd name="T88" fmla="*/ 1436 w 3069"/>
                  <a:gd name="T89" fmla="*/ 817 h 3729"/>
                  <a:gd name="T90" fmla="*/ 1357 w 3069"/>
                  <a:gd name="T91" fmla="*/ 924 h 3729"/>
                  <a:gd name="T92" fmla="*/ 1261 w 3069"/>
                  <a:gd name="T93" fmla="*/ 1111 h 3729"/>
                  <a:gd name="T94" fmla="*/ 1094 w 3069"/>
                  <a:gd name="T95" fmla="*/ 1458 h 3729"/>
                  <a:gd name="T96" fmla="*/ 891 w 3069"/>
                  <a:gd name="T97" fmla="*/ 1882 h 3729"/>
                  <a:gd name="T98" fmla="*/ 674 w 3069"/>
                  <a:gd name="T99" fmla="*/ 2342 h 3729"/>
                  <a:gd name="T100" fmla="*/ 460 w 3069"/>
                  <a:gd name="T101" fmla="*/ 2795 h 3729"/>
                  <a:gd name="T102" fmla="*/ 270 w 3069"/>
                  <a:gd name="T103" fmla="*/ 3199 h 3729"/>
                  <a:gd name="T104" fmla="*/ 123 w 3069"/>
                  <a:gd name="T105" fmla="*/ 3513 h 3729"/>
                  <a:gd name="T106" fmla="*/ 39 w 3069"/>
                  <a:gd name="T107" fmla="*/ 3694 h 3729"/>
                  <a:gd name="T108" fmla="*/ 24 w 3069"/>
                  <a:gd name="T109" fmla="*/ 3724 h 3729"/>
                  <a:gd name="T110" fmla="*/ 17 w 3069"/>
                  <a:gd name="T111" fmla="*/ 3729 h 3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69" h="3729">
                    <a:moveTo>
                      <a:pt x="13" y="3729"/>
                    </a:moveTo>
                    <a:lnTo>
                      <a:pt x="11" y="3729"/>
                    </a:lnTo>
                    <a:lnTo>
                      <a:pt x="8" y="3728"/>
                    </a:lnTo>
                    <a:lnTo>
                      <a:pt x="3" y="3724"/>
                    </a:lnTo>
                    <a:lnTo>
                      <a:pt x="1" y="3720"/>
                    </a:lnTo>
                    <a:lnTo>
                      <a:pt x="0" y="3715"/>
                    </a:lnTo>
                    <a:lnTo>
                      <a:pt x="1" y="3710"/>
                    </a:lnTo>
                    <a:lnTo>
                      <a:pt x="14" y="3682"/>
                    </a:lnTo>
                    <a:lnTo>
                      <a:pt x="47" y="3611"/>
                    </a:lnTo>
                    <a:lnTo>
                      <a:pt x="98" y="3501"/>
                    </a:lnTo>
                    <a:lnTo>
                      <a:pt x="165" y="3359"/>
                    </a:lnTo>
                    <a:lnTo>
                      <a:pt x="245" y="3188"/>
                    </a:lnTo>
                    <a:lnTo>
                      <a:pt x="337" y="2995"/>
                    </a:lnTo>
                    <a:lnTo>
                      <a:pt x="435" y="2783"/>
                    </a:lnTo>
                    <a:lnTo>
                      <a:pt x="541" y="2560"/>
                    </a:lnTo>
                    <a:lnTo>
                      <a:pt x="649" y="2330"/>
                    </a:lnTo>
                    <a:lnTo>
                      <a:pt x="758" y="2099"/>
                    </a:lnTo>
                    <a:lnTo>
                      <a:pt x="867" y="1870"/>
                    </a:lnTo>
                    <a:lnTo>
                      <a:pt x="971" y="1651"/>
                    </a:lnTo>
                    <a:lnTo>
                      <a:pt x="1069" y="1446"/>
                    </a:lnTo>
                    <a:lnTo>
                      <a:pt x="1159" y="1260"/>
                    </a:lnTo>
                    <a:lnTo>
                      <a:pt x="1237" y="1099"/>
                    </a:lnTo>
                    <a:lnTo>
                      <a:pt x="1302" y="968"/>
                    </a:lnTo>
                    <a:lnTo>
                      <a:pt x="1334" y="910"/>
                    </a:lnTo>
                    <a:lnTo>
                      <a:pt x="1371" y="855"/>
                    </a:lnTo>
                    <a:lnTo>
                      <a:pt x="1414" y="801"/>
                    </a:lnTo>
                    <a:lnTo>
                      <a:pt x="1463" y="748"/>
                    </a:lnTo>
                    <a:lnTo>
                      <a:pt x="1516" y="699"/>
                    </a:lnTo>
                    <a:lnTo>
                      <a:pt x="1573" y="649"/>
                    </a:lnTo>
                    <a:lnTo>
                      <a:pt x="1634" y="602"/>
                    </a:lnTo>
                    <a:lnTo>
                      <a:pt x="1697" y="556"/>
                    </a:lnTo>
                    <a:lnTo>
                      <a:pt x="1763" y="512"/>
                    </a:lnTo>
                    <a:lnTo>
                      <a:pt x="1832" y="470"/>
                    </a:lnTo>
                    <a:lnTo>
                      <a:pt x="1904" y="430"/>
                    </a:lnTo>
                    <a:lnTo>
                      <a:pt x="1976" y="391"/>
                    </a:lnTo>
                    <a:lnTo>
                      <a:pt x="2049" y="353"/>
                    </a:lnTo>
                    <a:lnTo>
                      <a:pt x="2123" y="318"/>
                    </a:lnTo>
                    <a:lnTo>
                      <a:pt x="2197" y="284"/>
                    </a:lnTo>
                    <a:lnTo>
                      <a:pt x="2271" y="253"/>
                    </a:lnTo>
                    <a:lnTo>
                      <a:pt x="2344" y="223"/>
                    </a:lnTo>
                    <a:lnTo>
                      <a:pt x="2415" y="195"/>
                    </a:lnTo>
                    <a:lnTo>
                      <a:pt x="2486" y="169"/>
                    </a:lnTo>
                    <a:lnTo>
                      <a:pt x="2555" y="144"/>
                    </a:lnTo>
                    <a:lnTo>
                      <a:pt x="2620" y="121"/>
                    </a:lnTo>
                    <a:lnTo>
                      <a:pt x="2683" y="101"/>
                    </a:lnTo>
                    <a:lnTo>
                      <a:pt x="2743" y="81"/>
                    </a:lnTo>
                    <a:lnTo>
                      <a:pt x="2799" y="65"/>
                    </a:lnTo>
                    <a:lnTo>
                      <a:pt x="2850" y="50"/>
                    </a:lnTo>
                    <a:lnTo>
                      <a:pt x="2897" y="37"/>
                    </a:lnTo>
                    <a:lnTo>
                      <a:pt x="2938" y="25"/>
                    </a:lnTo>
                    <a:lnTo>
                      <a:pt x="2975" y="16"/>
                    </a:lnTo>
                    <a:lnTo>
                      <a:pt x="3005" y="9"/>
                    </a:lnTo>
                    <a:lnTo>
                      <a:pt x="3029" y="5"/>
                    </a:lnTo>
                    <a:lnTo>
                      <a:pt x="3046" y="1"/>
                    </a:lnTo>
                    <a:lnTo>
                      <a:pt x="3056" y="0"/>
                    </a:lnTo>
                    <a:lnTo>
                      <a:pt x="3061" y="1"/>
                    </a:lnTo>
                    <a:lnTo>
                      <a:pt x="3066" y="5"/>
                    </a:lnTo>
                    <a:lnTo>
                      <a:pt x="3068" y="9"/>
                    </a:lnTo>
                    <a:lnTo>
                      <a:pt x="3069" y="13"/>
                    </a:lnTo>
                    <a:lnTo>
                      <a:pt x="3068" y="19"/>
                    </a:lnTo>
                    <a:lnTo>
                      <a:pt x="3066" y="23"/>
                    </a:lnTo>
                    <a:lnTo>
                      <a:pt x="3061" y="26"/>
                    </a:lnTo>
                    <a:lnTo>
                      <a:pt x="3056" y="27"/>
                    </a:lnTo>
                    <a:lnTo>
                      <a:pt x="3045" y="28"/>
                    </a:lnTo>
                    <a:lnTo>
                      <a:pt x="3027" y="32"/>
                    </a:lnTo>
                    <a:lnTo>
                      <a:pt x="3002" y="37"/>
                    </a:lnTo>
                    <a:lnTo>
                      <a:pt x="2972" y="45"/>
                    </a:lnTo>
                    <a:lnTo>
                      <a:pt x="2893" y="65"/>
                    </a:lnTo>
                    <a:lnTo>
                      <a:pt x="2794" y="93"/>
                    </a:lnTo>
                    <a:lnTo>
                      <a:pt x="2739" y="110"/>
                    </a:lnTo>
                    <a:lnTo>
                      <a:pt x="2680" y="130"/>
                    </a:lnTo>
                    <a:lnTo>
                      <a:pt x="2618" y="150"/>
                    </a:lnTo>
                    <a:lnTo>
                      <a:pt x="2553" y="172"/>
                    </a:lnTo>
                    <a:lnTo>
                      <a:pt x="2486" y="197"/>
                    </a:lnTo>
                    <a:lnTo>
                      <a:pt x="2417" y="223"/>
                    </a:lnTo>
                    <a:lnTo>
                      <a:pt x="2345" y="251"/>
                    </a:lnTo>
                    <a:lnTo>
                      <a:pt x="2274" y="280"/>
                    </a:lnTo>
                    <a:lnTo>
                      <a:pt x="2202" y="311"/>
                    </a:lnTo>
                    <a:lnTo>
                      <a:pt x="2129" y="345"/>
                    </a:lnTo>
                    <a:lnTo>
                      <a:pt x="2056" y="379"/>
                    </a:lnTo>
                    <a:lnTo>
                      <a:pt x="1985" y="416"/>
                    </a:lnTo>
                    <a:lnTo>
                      <a:pt x="1913" y="454"/>
                    </a:lnTo>
                    <a:lnTo>
                      <a:pt x="1844" y="494"/>
                    </a:lnTo>
                    <a:lnTo>
                      <a:pt x="1777" y="536"/>
                    </a:lnTo>
                    <a:lnTo>
                      <a:pt x="1711" y="578"/>
                    </a:lnTo>
                    <a:lnTo>
                      <a:pt x="1650" y="623"/>
                    </a:lnTo>
                    <a:lnTo>
                      <a:pt x="1591" y="670"/>
                    </a:lnTo>
                    <a:lnTo>
                      <a:pt x="1534" y="717"/>
                    </a:lnTo>
                    <a:lnTo>
                      <a:pt x="1484" y="767"/>
                    </a:lnTo>
                    <a:lnTo>
                      <a:pt x="1436" y="817"/>
                    </a:lnTo>
                    <a:lnTo>
                      <a:pt x="1394" y="870"/>
                    </a:lnTo>
                    <a:lnTo>
                      <a:pt x="1357" y="924"/>
                    </a:lnTo>
                    <a:lnTo>
                      <a:pt x="1326" y="979"/>
                    </a:lnTo>
                    <a:lnTo>
                      <a:pt x="1261" y="1111"/>
                    </a:lnTo>
                    <a:lnTo>
                      <a:pt x="1182" y="1272"/>
                    </a:lnTo>
                    <a:lnTo>
                      <a:pt x="1094" y="1458"/>
                    </a:lnTo>
                    <a:lnTo>
                      <a:pt x="996" y="1663"/>
                    </a:lnTo>
                    <a:lnTo>
                      <a:pt x="891" y="1882"/>
                    </a:lnTo>
                    <a:lnTo>
                      <a:pt x="783" y="2111"/>
                    </a:lnTo>
                    <a:lnTo>
                      <a:pt x="674" y="2342"/>
                    </a:lnTo>
                    <a:lnTo>
                      <a:pt x="565" y="2572"/>
                    </a:lnTo>
                    <a:lnTo>
                      <a:pt x="460" y="2795"/>
                    </a:lnTo>
                    <a:lnTo>
                      <a:pt x="361" y="3006"/>
                    </a:lnTo>
                    <a:lnTo>
                      <a:pt x="270" y="3199"/>
                    </a:lnTo>
                    <a:lnTo>
                      <a:pt x="190" y="3370"/>
                    </a:lnTo>
                    <a:lnTo>
                      <a:pt x="123" y="3513"/>
                    </a:lnTo>
                    <a:lnTo>
                      <a:pt x="72" y="3623"/>
                    </a:lnTo>
                    <a:lnTo>
                      <a:pt x="39" y="3694"/>
                    </a:lnTo>
                    <a:lnTo>
                      <a:pt x="26" y="3721"/>
                    </a:lnTo>
                    <a:lnTo>
                      <a:pt x="24" y="3724"/>
                    </a:lnTo>
                    <a:lnTo>
                      <a:pt x="20" y="3728"/>
                    </a:lnTo>
                    <a:lnTo>
                      <a:pt x="17" y="3729"/>
                    </a:lnTo>
                    <a:lnTo>
                      <a:pt x="13" y="3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69" name="Freeform 120"/>
              <p:cNvSpPr>
                <a:spLocks/>
              </p:cNvSpPr>
              <p:nvPr/>
            </p:nvSpPr>
            <p:spPr bwMode="auto">
              <a:xfrm>
                <a:off x="1208" y="3525"/>
                <a:ext cx="1705" cy="409"/>
              </a:xfrm>
              <a:custGeom>
                <a:avLst/>
                <a:gdLst>
                  <a:gd name="T0" fmla="*/ 2896 w 5115"/>
                  <a:gd name="T1" fmla="*/ 1220 h 1227"/>
                  <a:gd name="T2" fmla="*/ 2666 w 5115"/>
                  <a:gd name="T3" fmla="*/ 1191 h 1227"/>
                  <a:gd name="T4" fmla="*/ 2431 w 5115"/>
                  <a:gd name="T5" fmla="*/ 1134 h 1227"/>
                  <a:gd name="T6" fmla="*/ 2192 w 5115"/>
                  <a:gd name="T7" fmla="*/ 1044 h 1227"/>
                  <a:gd name="T8" fmla="*/ 1890 w 5115"/>
                  <a:gd name="T9" fmla="*/ 896 h 1227"/>
                  <a:gd name="T10" fmla="*/ 1616 w 5115"/>
                  <a:gd name="T11" fmla="*/ 742 h 1227"/>
                  <a:gd name="T12" fmla="*/ 1387 w 5115"/>
                  <a:gd name="T13" fmla="*/ 597 h 1227"/>
                  <a:gd name="T14" fmla="*/ 1193 w 5115"/>
                  <a:gd name="T15" fmla="*/ 466 h 1227"/>
                  <a:gd name="T16" fmla="*/ 951 w 5115"/>
                  <a:gd name="T17" fmla="*/ 301 h 1227"/>
                  <a:gd name="T18" fmla="*/ 799 w 5115"/>
                  <a:gd name="T19" fmla="*/ 207 h 1227"/>
                  <a:gd name="T20" fmla="*/ 675 w 5115"/>
                  <a:gd name="T21" fmla="*/ 145 h 1227"/>
                  <a:gd name="T22" fmla="*/ 545 w 5115"/>
                  <a:gd name="T23" fmla="*/ 95 h 1227"/>
                  <a:gd name="T24" fmla="*/ 404 w 5115"/>
                  <a:gd name="T25" fmla="*/ 59 h 1227"/>
                  <a:gd name="T26" fmla="*/ 245 w 5115"/>
                  <a:gd name="T27" fmla="*/ 36 h 1227"/>
                  <a:gd name="T28" fmla="*/ 64 w 5115"/>
                  <a:gd name="T29" fmla="*/ 27 h 1227"/>
                  <a:gd name="T30" fmla="*/ 1 w 5115"/>
                  <a:gd name="T31" fmla="*/ 20 h 1227"/>
                  <a:gd name="T32" fmla="*/ 8 w 5115"/>
                  <a:gd name="T33" fmla="*/ 2 h 1227"/>
                  <a:gd name="T34" fmla="*/ 160 w 5115"/>
                  <a:gd name="T35" fmla="*/ 4 h 1227"/>
                  <a:gd name="T36" fmla="*/ 332 w 5115"/>
                  <a:gd name="T37" fmla="*/ 20 h 1227"/>
                  <a:gd name="T38" fmla="*/ 487 w 5115"/>
                  <a:gd name="T39" fmla="*/ 51 h 1227"/>
                  <a:gd name="T40" fmla="*/ 625 w 5115"/>
                  <a:gd name="T41" fmla="*/ 95 h 1227"/>
                  <a:gd name="T42" fmla="*/ 754 w 5115"/>
                  <a:gd name="T43" fmla="*/ 153 h 1227"/>
                  <a:gd name="T44" fmla="*/ 877 w 5115"/>
                  <a:gd name="T45" fmla="*/ 222 h 1227"/>
                  <a:gd name="T46" fmla="*/ 1097 w 5115"/>
                  <a:gd name="T47" fmla="*/ 366 h 1227"/>
                  <a:gd name="T48" fmla="*/ 1301 w 5115"/>
                  <a:gd name="T49" fmla="*/ 507 h 1227"/>
                  <a:gd name="T50" fmla="*/ 1511 w 5115"/>
                  <a:gd name="T51" fmla="*/ 645 h 1227"/>
                  <a:gd name="T52" fmla="*/ 1760 w 5115"/>
                  <a:gd name="T53" fmla="*/ 794 h 1227"/>
                  <a:gd name="T54" fmla="*/ 2059 w 5115"/>
                  <a:gd name="T55" fmla="*/ 953 h 1227"/>
                  <a:gd name="T56" fmla="*/ 2358 w 5115"/>
                  <a:gd name="T57" fmla="*/ 1081 h 1227"/>
                  <a:gd name="T58" fmla="*/ 2638 w 5115"/>
                  <a:gd name="T59" fmla="*/ 1158 h 1227"/>
                  <a:gd name="T60" fmla="*/ 2912 w 5115"/>
                  <a:gd name="T61" fmla="*/ 1194 h 1227"/>
                  <a:gd name="T62" fmla="*/ 3180 w 5115"/>
                  <a:gd name="T63" fmla="*/ 1196 h 1227"/>
                  <a:gd name="T64" fmla="*/ 3441 w 5115"/>
                  <a:gd name="T65" fmla="*/ 1172 h 1227"/>
                  <a:gd name="T66" fmla="*/ 3695 w 5115"/>
                  <a:gd name="T67" fmla="*/ 1127 h 1227"/>
                  <a:gd name="T68" fmla="*/ 3941 w 5115"/>
                  <a:gd name="T69" fmla="*/ 1069 h 1227"/>
                  <a:gd name="T70" fmla="*/ 4296 w 5115"/>
                  <a:gd name="T71" fmla="*/ 972 h 1227"/>
                  <a:gd name="T72" fmla="*/ 4526 w 5115"/>
                  <a:gd name="T73" fmla="*/ 910 h 1227"/>
                  <a:gd name="T74" fmla="*/ 4746 w 5115"/>
                  <a:gd name="T75" fmla="*/ 861 h 1227"/>
                  <a:gd name="T76" fmla="*/ 4955 w 5115"/>
                  <a:gd name="T77" fmla="*/ 832 h 1227"/>
                  <a:gd name="T78" fmla="*/ 5107 w 5115"/>
                  <a:gd name="T79" fmla="*/ 829 h 1227"/>
                  <a:gd name="T80" fmla="*/ 5114 w 5115"/>
                  <a:gd name="T81" fmla="*/ 848 h 1227"/>
                  <a:gd name="T82" fmla="*/ 5053 w 5115"/>
                  <a:gd name="T83" fmla="*/ 854 h 1227"/>
                  <a:gd name="T84" fmla="*/ 4854 w 5115"/>
                  <a:gd name="T85" fmla="*/ 870 h 1227"/>
                  <a:gd name="T86" fmla="*/ 4642 w 5115"/>
                  <a:gd name="T87" fmla="*/ 910 h 1227"/>
                  <a:gd name="T88" fmla="*/ 4418 w 5115"/>
                  <a:gd name="T89" fmla="*/ 967 h 1227"/>
                  <a:gd name="T90" fmla="*/ 4177 w 5115"/>
                  <a:gd name="T91" fmla="*/ 1033 h 1227"/>
                  <a:gd name="T92" fmla="*/ 3894 w 5115"/>
                  <a:gd name="T93" fmla="*/ 1109 h 1227"/>
                  <a:gd name="T94" fmla="*/ 3601 w 5115"/>
                  <a:gd name="T95" fmla="*/ 1173 h 1227"/>
                  <a:gd name="T96" fmla="*/ 3299 w 5115"/>
                  <a:gd name="T97" fmla="*/ 1216 h 1227"/>
                  <a:gd name="T98" fmla="*/ 3104 w 5115"/>
                  <a:gd name="T99" fmla="*/ 1226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5" h="1227">
                    <a:moveTo>
                      <a:pt x="3064" y="1227"/>
                    </a:moveTo>
                    <a:lnTo>
                      <a:pt x="3008" y="1226"/>
                    </a:lnTo>
                    <a:lnTo>
                      <a:pt x="2952" y="1223"/>
                    </a:lnTo>
                    <a:lnTo>
                      <a:pt x="2896" y="1220"/>
                    </a:lnTo>
                    <a:lnTo>
                      <a:pt x="2839" y="1215"/>
                    </a:lnTo>
                    <a:lnTo>
                      <a:pt x="2781" y="1208"/>
                    </a:lnTo>
                    <a:lnTo>
                      <a:pt x="2723" y="1201"/>
                    </a:lnTo>
                    <a:lnTo>
                      <a:pt x="2666" y="1191"/>
                    </a:lnTo>
                    <a:lnTo>
                      <a:pt x="2608" y="1179"/>
                    </a:lnTo>
                    <a:lnTo>
                      <a:pt x="2549" y="1166"/>
                    </a:lnTo>
                    <a:lnTo>
                      <a:pt x="2490" y="1151"/>
                    </a:lnTo>
                    <a:lnTo>
                      <a:pt x="2431" y="1134"/>
                    </a:lnTo>
                    <a:lnTo>
                      <a:pt x="2371" y="1114"/>
                    </a:lnTo>
                    <a:lnTo>
                      <a:pt x="2312" y="1094"/>
                    </a:lnTo>
                    <a:lnTo>
                      <a:pt x="2252" y="1070"/>
                    </a:lnTo>
                    <a:lnTo>
                      <a:pt x="2192" y="1044"/>
                    </a:lnTo>
                    <a:lnTo>
                      <a:pt x="2131" y="1017"/>
                    </a:lnTo>
                    <a:lnTo>
                      <a:pt x="2047" y="976"/>
                    </a:lnTo>
                    <a:lnTo>
                      <a:pt x="1967" y="936"/>
                    </a:lnTo>
                    <a:lnTo>
                      <a:pt x="1890" y="896"/>
                    </a:lnTo>
                    <a:lnTo>
                      <a:pt x="1817" y="856"/>
                    </a:lnTo>
                    <a:lnTo>
                      <a:pt x="1747" y="818"/>
                    </a:lnTo>
                    <a:lnTo>
                      <a:pt x="1680" y="780"/>
                    </a:lnTo>
                    <a:lnTo>
                      <a:pt x="1616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7" y="597"/>
                    </a:lnTo>
                    <a:lnTo>
                      <a:pt x="1336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3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5" y="343"/>
                    </a:lnTo>
                    <a:lnTo>
                      <a:pt x="951" y="301"/>
                    </a:lnTo>
                    <a:lnTo>
                      <a:pt x="890" y="261"/>
                    </a:lnTo>
                    <a:lnTo>
                      <a:pt x="859" y="242"/>
                    </a:lnTo>
                    <a:lnTo>
                      <a:pt x="829" y="224"/>
                    </a:lnTo>
                    <a:lnTo>
                      <a:pt x="799" y="207"/>
                    </a:lnTo>
                    <a:lnTo>
                      <a:pt x="768" y="190"/>
                    </a:lnTo>
                    <a:lnTo>
                      <a:pt x="737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9" y="106"/>
                    </a:lnTo>
                    <a:lnTo>
                      <a:pt x="545" y="95"/>
                    </a:lnTo>
                    <a:lnTo>
                      <a:pt x="512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7" y="46"/>
                    </a:lnTo>
                    <a:lnTo>
                      <a:pt x="286" y="40"/>
                    </a:lnTo>
                    <a:lnTo>
                      <a:pt x="245" y="36"/>
                    </a:lnTo>
                    <a:lnTo>
                      <a:pt x="202" y="33"/>
                    </a:lnTo>
                    <a:lnTo>
                      <a:pt x="158" y="30"/>
                    </a:lnTo>
                    <a:lnTo>
                      <a:pt x="111" y="28"/>
                    </a:lnTo>
                    <a:lnTo>
                      <a:pt x="64" y="27"/>
                    </a:lnTo>
                    <a:lnTo>
                      <a:pt x="14" y="27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0"/>
                    </a:lnTo>
                    <a:lnTo>
                      <a:pt x="112" y="2"/>
                    </a:lnTo>
                    <a:lnTo>
                      <a:pt x="160" y="4"/>
                    </a:lnTo>
                    <a:lnTo>
                      <a:pt x="205" y="6"/>
                    </a:lnTo>
                    <a:lnTo>
                      <a:pt x="249" y="10"/>
                    </a:lnTo>
                    <a:lnTo>
                      <a:pt x="291" y="14"/>
                    </a:lnTo>
                    <a:lnTo>
                      <a:pt x="332" y="20"/>
                    </a:lnTo>
                    <a:lnTo>
                      <a:pt x="373" y="26"/>
                    </a:lnTo>
                    <a:lnTo>
                      <a:pt x="412" y="34"/>
                    </a:lnTo>
                    <a:lnTo>
                      <a:pt x="449" y="41"/>
                    </a:lnTo>
                    <a:lnTo>
                      <a:pt x="487" y="51"/>
                    </a:lnTo>
                    <a:lnTo>
                      <a:pt x="522" y="61"/>
                    </a:lnTo>
                    <a:lnTo>
                      <a:pt x="557" y="72"/>
                    </a:lnTo>
                    <a:lnTo>
                      <a:pt x="592" y="84"/>
                    </a:lnTo>
                    <a:lnTo>
                      <a:pt x="625" y="95"/>
                    </a:lnTo>
                    <a:lnTo>
                      <a:pt x="657" y="108"/>
                    </a:lnTo>
                    <a:lnTo>
                      <a:pt x="690" y="122"/>
                    </a:lnTo>
                    <a:lnTo>
                      <a:pt x="722" y="138"/>
                    </a:lnTo>
                    <a:lnTo>
                      <a:pt x="754" y="153"/>
                    </a:lnTo>
                    <a:lnTo>
                      <a:pt x="785" y="169"/>
                    </a:lnTo>
                    <a:lnTo>
                      <a:pt x="815" y="186"/>
                    </a:lnTo>
                    <a:lnTo>
                      <a:pt x="846" y="203"/>
                    </a:lnTo>
                    <a:lnTo>
                      <a:pt x="877" y="222"/>
                    </a:lnTo>
                    <a:lnTo>
                      <a:pt x="908" y="240"/>
                    </a:lnTo>
                    <a:lnTo>
                      <a:pt x="970" y="280"/>
                    </a:lnTo>
                    <a:lnTo>
                      <a:pt x="1032" y="322"/>
                    </a:lnTo>
                    <a:lnTo>
                      <a:pt x="1097" y="366"/>
                    </a:lnTo>
                    <a:lnTo>
                      <a:pt x="1164" y="412"/>
                    </a:lnTo>
                    <a:lnTo>
                      <a:pt x="1208" y="443"/>
                    </a:lnTo>
                    <a:lnTo>
                      <a:pt x="1254" y="474"/>
                    </a:lnTo>
                    <a:lnTo>
                      <a:pt x="1301" y="507"/>
                    </a:lnTo>
                    <a:lnTo>
                      <a:pt x="1351" y="540"/>
                    </a:lnTo>
                    <a:lnTo>
                      <a:pt x="1401" y="575"/>
                    </a:lnTo>
                    <a:lnTo>
                      <a:pt x="1455" y="609"/>
                    </a:lnTo>
                    <a:lnTo>
                      <a:pt x="1511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60" y="794"/>
                    </a:lnTo>
                    <a:lnTo>
                      <a:pt x="1830" y="833"/>
                    </a:lnTo>
                    <a:lnTo>
                      <a:pt x="1902" y="873"/>
                    </a:lnTo>
                    <a:lnTo>
                      <a:pt x="1979" y="912"/>
                    </a:lnTo>
                    <a:lnTo>
                      <a:pt x="2059" y="953"/>
                    </a:lnTo>
                    <a:lnTo>
                      <a:pt x="2143" y="992"/>
                    </a:lnTo>
                    <a:lnTo>
                      <a:pt x="2215" y="1025"/>
                    </a:lnTo>
                    <a:lnTo>
                      <a:pt x="2287" y="1055"/>
                    </a:lnTo>
                    <a:lnTo>
                      <a:pt x="2358" y="1081"/>
                    </a:lnTo>
                    <a:lnTo>
                      <a:pt x="2428" y="1105"/>
                    </a:lnTo>
                    <a:lnTo>
                      <a:pt x="2499" y="1125"/>
                    </a:lnTo>
                    <a:lnTo>
                      <a:pt x="2569" y="1143"/>
                    </a:lnTo>
                    <a:lnTo>
                      <a:pt x="2638" y="1158"/>
                    </a:lnTo>
                    <a:lnTo>
                      <a:pt x="2708" y="1171"/>
                    </a:lnTo>
                    <a:lnTo>
                      <a:pt x="2776" y="1180"/>
                    </a:lnTo>
                    <a:lnTo>
                      <a:pt x="2845" y="1189"/>
                    </a:lnTo>
                    <a:lnTo>
                      <a:pt x="2912" y="1194"/>
                    </a:lnTo>
                    <a:lnTo>
                      <a:pt x="2980" y="1198"/>
                    </a:lnTo>
                    <a:lnTo>
                      <a:pt x="3047" y="1199"/>
                    </a:lnTo>
                    <a:lnTo>
                      <a:pt x="3114" y="1199"/>
                    </a:lnTo>
                    <a:lnTo>
                      <a:pt x="3180" y="1196"/>
                    </a:lnTo>
                    <a:lnTo>
                      <a:pt x="3246" y="1192"/>
                    </a:lnTo>
                    <a:lnTo>
                      <a:pt x="3312" y="1187"/>
                    </a:lnTo>
                    <a:lnTo>
                      <a:pt x="3376" y="1180"/>
                    </a:lnTo>
                    <a:lnTo>
                      <a:pt x="3441" y="1172"/>
                    </a:lnTo>
                    <a:lnTo>
                      <a:pt x="3505" y="1162"/>
                    </a:lnTo>
                    <a:lnTo>
                      <a:pt x="3569" y="1151"/>
                    </a:lnTo>
                    <a:lnTo>
                      <a:pt x="3632" y="1139"/>
                    </a:lnTo>
                    <a:lnTo>
                      <a:pt x="3695" y="1127"/>
                    </a:lnTo>
                    <a:lnTo>
                      <a:pt x="3757" y="1113"/>
                    </a:lnTo>
                    <a:lnTo>
                      <a:pt x="3819" y="1099"/>
                    </a:lnTo>
                    <a:lnTo>
                      <a:pt x="3880" y="1084"/>
                    </a:lnTo>
                    <a:lnTo>
                      <a:pt x="3941" y="1069"/>
                    </a:lnTo>
                    <a:lnTo>
                      <a:pt x="4002" y="1053"/>
                    </a:lnTo>
                    <a:lnTo>
                      <a:pt x="4120" y="1021"/>
                    </a:lnTo>
                    <a:lnTo>
                      <a:pt x="4238" y="988"/>
                    </a:lnTo>
                    <a:lnTo>
                      <a:pt x="4296" y="972"/>
                    </a:lnTo>
                    <a:lnTo>
                      <a:pt x="4355" y="956"/>
                    </a:lnTo>
                    <a:lnTo>
                      <a:pt x="4412" y="940"/>
                    </a:lnTo>
                    <a:lnTo>
                      <a:pt x="4469" y="924"/>
                    </a:lnTo>
                    <a:lnTo>
                      <a:pt x="4526" y="910"/>
                    </a:lnTo>
                    <a:lnTo>
                      <a:pt x="4581" y="896"/>
                    </a:lnTo>
                    <a:lnTo>
                      <a:pt x="4638" y="883"/>
                    </a:lnTo>
                    <a:lnTo>
                      <a:pt x="4692" y="872"/>
                    </a:lnTo>
                    <a:lnTo>
                      <a:pt x="4746" y="861"/>
                    </a:lnTo>
                    <a:lnTo>
                      <a:pt x="4800" y="851"/>
                    </a:lnTo>
                    <a:lnTo>
                      <a:pt x="4851" y="844"/>
                    </a:lnTo>
                    <a:lnTo>
                      <a:pt x="4903" y="837"/>
                    </a:lnTo>
                    <a:lnTo>
                      <a:pt x="4955" y="832"/>
                    </a:lnTo>
                    <a:lnTo>
                      <a:pt x="5005" y="828"/>
                    </a:lnTo>
                    <a:lnTo>
                      <a:pt x="5054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5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2" y="852"/>
                    </a:lnTo>
                    <a:lnTo>
                      <a:pt x="5106" y="854"/>
                    </a:lnTo>
                    <a:lnTo>
                      <a:pt x="5101" y="855"/>
                    </a:lnTo>
                    <a:lnTo>
                      <a:pt x="5053" y="854"/>
                    </a:lnTo>
                    <a:lnTo>
                      <a:pt x="5005" y="855"/>
                    </a:lnTo>
                    <a:lnTo>
                      <a:pt x="4956" y="859"/>
                    </a:lnTo>
                    <a:lnTo>
                      <a:pt x="4905" y="864"/>
                    </a:lnTo>
                    <a:lnTo>
                      <a:pt x="4854" y="870"/>
                    </a:lnTo>
                    <a:lnTo>
                      <a:pt x="4802" y="878"/>
                    </a:lnTo>
                    <a:lnTo>
                      <a:pt x="4749" y="888"/>
                    </a:lnTo>
                    <a:lnTo>
                      <a:pt x="4696" y="899"/>
                    </a:lnTo>
                    <a:lnTo>
                      <a:pt x="4642" y="910"/>
                    </a:lnTo>
                    <a:lnTo>
                      <a:pt x="4587" y="923"/>
                    </a:lnTo>
                    <a:lnTo>
                      <a:pt x="4531" y="936"/>
                    </a:lnTo>
                    <a:lnTo>
                      <a:pt x="4475" y="951"/>
                    </a:lnTo>
                    <a:lnTo>
                      <a:pt x="4418" y="967"/>
                    </a:lnTo>
                    <a:lnTo>
                      <a:pt x="4361" y="982"/>
                    </a:lnTo>
                    <a:lnTo>
                      <a:pt x="4304" y="998"/>
                    </a:lnTo>
                    <a:lnTo>
                      <a:pt x="4246" y="1014"/>
                    </a:lnTo>
                    <a:lnTo>
                      <a:pt x="4177" y="1033"/>
                    </a:lnTo>
                    <a:lnTo>
                      <a:pt x="4107" y="1053"/>
                    </a:lnTo>
                    <a:lnTo>
                      <a:pt x="4036" y="1071"/>
                    </a:lnTo>
                    <a:lnTo>
                      <a:pt x="3966" y="1091"/>
                    </a:lnTo>
                    <a:lnTo>
                      <a:pt x="3894" y="1109"/>
                    </a:lnTo>
                    <a:lnTo>
                      <a:pt x="3821" y="1126"/>
                    </a:lnTo>
                    <a:lnTo>
                      <a:pt x="3749" y="1143"/>
                    </a:lnTo>
                    <a:lnTo>
                      <a:pt x="3676" y="1159"/>
                    </a:lnTo>
                    <a:lnTo>
                      <a:pt x="3601" y="1173"/>
                    </a:lnTo>
                    <a:lnTo>
                      <a:pt x="3527" y="1186"/>
                    </a:lnTo>
                    <a:lnTo>
                      <a:pt x="3451" y="1198"/>
                    </a:lnTo>
                    <a:lnTo>
                      <a:pt x="3375" y="1207"/>
                    </a:lnTo>
                    <a:lnTo>
                      <a:pt x="3299" y="1216"/>
                    </a:lnTo>
                    <a:lnTo>
                      <a:pt x="3221" y="1221"/>
                    </a:lnTo>
                    <a:lnTo>
                      <a:pt x="3182" y="1223"/>
                    </a:lnTo>
                    <a:lnTo>
                      <a:pt x="3143" y="1226"/>
                    </a:lnTo>
                    <a:lnTo>
                      <a:pt x="3104" y="1226"/>
                    </a:lnTo>
                    <a:lnTo>
                      <a:pt x="3064" y="1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0" name="Freeform 121"/>
              <p:cNvSpPr>
                <a:spLocks/>
              </p:cNvSpPr>
              <p:nvPr/>
            </p:nvSpPr>
            <p:spPr bwMode="auto">
              <a:xfrm>
                <a:off x="1211" y="3469"/>
                <a:ext cx="1667" cy="302"/>
              </a:xfrm>
              <a:custGeom>
                <a:avLst/>
                <a:gdLst>
                  <a:gd name="T0" fmla="*/ 2665 w 5002"/>
                  <a:gd name="T1" fmla="*/ 901 h 906"/>
                  <a:gd name="T2" fmla="*/ 2470 w 5002"/>
                  <a:gd name="T3" fmla="*/ 879 h 906"/>
                  <a:gd name="T4" fmla="*/ 2270 w 5002"/>
                  <a:gd name="T5" fmla="*/ 838 h 906"/>
                  <a:gd name="T6" fmla="*/ 2079 w 5002"/>
                  <a:gd name="T7" fmla="*/ 785 h 906"/>
                  <a:gd name="T8" fmla="*/ 1898 w 5002"/>
                  <a:gd name="T9" fmla="*/ 720 h 906"/>
                  <a:gd name="T10" fmla="*/ 1725 w 5002"/>
                  <a:gd name="T11" fmla="*/ 648 h 906"/>
                  <a:gd name="T12" fmla="*/ 1439 w 5002"/>
                  <a:gd name="T13" fmla="*/ 508 h 906"/>
                  <a:gd name="T14" fmla="*/ 1129 w 5002"/>
                  <a:gd name="T15" fmla="*/ 343 h 906"/>
                  <a:gd name="T16" fmla="*/ 823 w 5002"/>
                  <a:gd name="T17" fmla="*/ 188 h 906"/>
                  <a:gd name="T18" fmla="*/ 638 w 5002"/>
                  <a:gd name="T19" fmla="*/ 110 h 906"/>
                  <a:gd name="T20" fmla="*/ 492 w 5002"/>
                  <a:gd name="T21" fmla="*/ 64 h 906"/>
                  <a:gd name="T22" fmla="*/ 347 w 5002"/>
                  <a:gd name="T23" fmla="*/ 35 h 906"/>
                  <a:gd name="T24" fmla="*/ 201 w 5002"/>
                  <a:gd name="T25" fmla="*/ 27 h 906"/>
                  <a:gd name="T26" fmla="*/ 53 w 5002"/>
                  <a:gd name="T27" fmla="*/ 42 h 906"/>
                  <a:gd name="T28" fmla="*/ 3 w 5002"/>
                  <a:gd name="T29" fmla="*/ 44 h 906"/>
                  <a:gd name="T30" fmla="*/ 6 w 5002"/>
                  <a:gd name="T31" fmla="*/ 26 h 906"/>
                  <a:gd name="T32" fmla="*/ 124 w 5002"/>
                  <a:gd name="T33" fmla="*/ 4 h 906"/>
                  <a:gd name="T34" fmla="*/ 274 w 5002"/>
                  <a:gd name="T35" fmla="*/ 1 h 906"/>
                  <a:gd name="T36" fmla="*/ 422 w 5002"/>
                  <a:gd name="T37" fmla="*/ 19 h 906"/>
                  <a:gd name="T38" fmla="*/ 570 w 5002"/>
                  <a:gd name="T39" fmla="*/ 58 h 906"/>
                  <a:gd name="T40" fmla="*/ 719 w 5002"/>
                  <a:gd name="T41" fmla="*/ 112 h 906"/>
                  <a:gd name="T42" fmla="*/ 984 w 5002"/>
                  <a:gd name="T43" fmla="*/ 236 h 906"/>
                  <a:gd name="T44" fmla="*/ 1296 w 5002"/>
                  <a:gd name="T45" fmla="*/ 403 h 906"/>
                  <a:gd name="T46" fmla="*/ 1610 w 5002"/>
                  <a:gd name="T47" fmla="*/ 565 h 906"/>
                  <a:gd name="T48" fmla="*/ 1820 w 5002"/>
                  <a:gd name="T49" fmla="*/ 660 h 906"/>
                  <a:gd name="T50" fmla="*/ 1996 w 5002"/>
                  <a:gd name="T51" fmla="*/ 728 h 906"/>
                  <a:gd name="T52" fmla="*/ 2180 w 5002"/>
                  <a:gd name="T53" fmla="*/ 787 h 906"/>
                  <a:gd name="T54" fmla="*/ 2374 w 5002"/>
                  <a:gd name="T55" fmla="*/ 833 h 906"/>
                  <a:gd name="T56" fmla="*/ 2577 w 5002"/>
                  <a:gd name="T57" fmla="*/ 866 h 906"/>
                  <a:gd name="T58" fmla="*/ 2721 w 5002"/>
                  <a:gd name="T59" fmla="*/ 877 h 906"/>
                  <a:gd name="T60" fmla="*/ 2930 w 5002"/>
                  <a:gd name="T61" fmla="*/ 872 h 906"/>
                  <a:gd name="T62" fmla="*/ 3165 w 5002"/>
                  <a:gd name="T63" fmla="*/ 842 h 906"/>
                  <a:gd name="T64" fmla="*/ 3398 w 5002"/>
                  <a:gd name="T65" fmla="*/ 795 h 906"/>
                  <a:gd name="T66" fmla="*/ 3655 w 5002"/>
                  <a:gd name="T67" fmla="*/ 734 h 906"/>
                  <a:gd name="T68" fmla="*/ 3956 w 5002"/>
                  <a:gd name="T69" fmla="*/ 669 h 906"/>
                  <a:gd name="T70" fmla="*/ 4130 w 5002"/>
                  <a:gd name="T71" fmla="*/ 644 h 906"/>
                  <a:gd name="T72" fmla="*/ 4307 w 5002"/>
                  <a:gd name="T73" fmla="*/ 632 h 906"/>
                  <a:gd name="T74" fmla="*/ 4486 w 5002"/>
                  <a:gd name="T75" fmla="*/ 636 h 906"/>
                  <a:gd name="T76" fmla="*/ 4669 w 5002"/>
                  <a:gd name="T77" fmla="*/ 662 h 906"/>
                  <a:gd name="T78" fmla="*/ 4853 w 5002"/>
                  <a:gd name="T79" fmla="*/ 714 h 906"/>
                  <a:gd name="T80" fmla="*/ 4999 w 5002"/>
                  <a:gd name="T81" fmla="*/ 774 h 906"/>
                  <a:gd name="T82" fmla="*/ 4998 w 5002"/>
                  <a:gd name="T83" fmla="*/ 793 h 906"/>
                  <a:gd name="T84" fmla="*/ 4936 w 5002"/>
                  <a:gd name="T85" fmla="*/ 775 h 906"/>
                  <a:gd name="T86" fmla="*/ 4753 w 5002"/>
                  <a:gd name="T87" fmla="*/ 710 h 906"/>
                  <a:gd name="T88" fmla="*/ 4571 w 5002"/>
                  <a:gd name="T89" fmla="*/ 673 h 906"/>
                  <a:gd name="T90" fmla="*/ 4393 w 5002"/>
                  <a:gd name="T91" fmla="*/ 659 h 906"/>
                  <a:gd name="T92" fmla="*/ 4217 w 5002"/>
                  <a:gd name="T93" fmla="*/ 663 h 906"/>
                  <a:gd name="T94" fmla="*/ 4044 w 5002"/>
                  <a:gd name="T95" fmla="*/ 682 h 906"/>
                  <a:gd name="T96" fmla="*/ 3830 w 5002"/>
                  <a:gd name="T97" fmla="*/ 722 h 906"/>
                  <a:gd name="T98" fmla="*/ 3527 w 5002"/>
                  <a:gd name="T99" fmla="*/ 792 h 906"/>
                  <a:gd name="T100" fmla="*/ 3333 w 5002"/>
                  <a:gd name="T101" fmla="*/ 837 h 906"/>
                  <a:gd name="T102" fmla="*/ 3134 w 5002"/>
                  <a:gd name="T103" fmla="*/ 874 h 906"/>
                  <a:gd name="T104" fmla="*/ 2933 w 5002"/>
                  <a:gd name="T105" fmla="*/ 89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02" h="906">
                    <a:moveTo>
                      <a:pt x="2781" y="906"/>
                    </a:moveTo>
                    <a:lnTo>
                      <a:pt x="2742" y="905"/>
                    </a:lnTo>
                    <a:lnTo>
                      <a:pt x="2704" y="904"/>
                    </a:lnTo>
                    <a:lnTo>
                      <a:pt x="2665" y="901"/>
                    </a:lnTo>
                    <a:lnTo>
                      <a:pt x="2628" y="898"/>
                    </a:lnTo>
                    <a:lnTo>
                      <a:pt x="2574" y="893"/>
                    </a:lnTo>
                    <a:lnTo>
                      <a:pt x="2522" y="886"/>
                    </a:lnTo>
                    <a:lnTo>
                      <a:pt x="2470" y="879"/>
                    </a:lnTo>
                    <a:lnTo>
                      <a:pt x="2419" y="870"/>
                    </a:lnTo>
                    <a:lnTo>
                      <a:pt x="2369" y="860"/>
                    </a:lnTo>
                    <a:lnTo>
                      <a:pt x="2319" y="850"/>
                    </a:lnTo>
                    <a:lnTo>
                      <a:pt x="2270" y="838"/>
                    </a:lnTo>
                    <a:lnTo>
                      <a:pt x="2222" y="826"/>
                    </a:lnTo>
                    <a:lnTo>
                      <a:pt x="2173" y="813"/>
                    </a:lnTo>
                    <a:lnTo>
                      <a:pt x="2127" y="799"/>
                    </a:lnTo>
                    <a:lnTo>
                      <a:pt x="2079" y="785"/>
                    </a:lnTo>
                    <a:lnTo>
                      <a:pt x="2034" y="770"/>
                    </a:lnTo>
                    <a:lnTo>
                      <a:pt x="1987" y="754"/>
                    </a:lnTo>
                    <a:lnTo>
                      <a:pt x="1942" y="737"/>
                    </a:lnTo>
                    <a:lnTo>
                      <a:pt x="1898" y="720"/>
                    </a:lnTo>
                    <a:lnTo>
                      <a:pt x="1853" y="703"/>
                    </a:lnTo>
                    <a:lnTo>
                      <a:pt x="1810" y="684"/>
                    </a:lnTo>
                    <a:lnTo>
                      <a:pt x="1767" y="666"/>
                    </a:lnTo>
                    <a:lnTo>
                      <a:pt x="1725" y="648"/>
                    </a:lnTo>
                    <a:lnTo>
                      <a:pt x="1683" y="628"/>
                    </a:lnTo>
                    <a:lnTo>
                      <a:pt x="1600" y="589"/>
                    </a:lnTo>
                    <a:lnTo>
                      <a:pt x="1519" y="549"/>
                    </a:lnTo>
                    <a:lnTo>
                      <a:pt x="1439" y="508"/>
                    </a:lnTo>
                    <a:lnTo>
                      <a:pt x="1361" y="467"/>
                    </a:lnTo>
                    <a:lnTo>
                      <a:pt x="1284" y="426"/>
                    </a:lnTo>
                    <a:lnTo>
                      <a:pt x="1209" y="386"/>
                    </a:lnTo>
                    <a:lnTo>
                      <a:pt x="1129" y="343"/>
                    </a:lnTo>
                    <a:lnTo>
                      <a:pt x="1051" y="302"/>
                    </a:lnTo>
                    <a:lnTo>
                      <a:pt x="974" y="261"/>
                    </a:lnTo>
                    <a:lnTo>
                      <a:pt x="898" y="223"/>
                    </a:lnTo>
                    <a:lnTo>
                      <a:pt x="823" y="188"/>
                    </a:lnTo>
                    <a:lnTo>
                      <a:pt x="749" y="154"/>
                    </a:lnTo>
                    <a:lnTo>
                      <a:pt x="712" y="138"/>
                    </a:lnTo>
                    <a:lnTo>
                      <a:pt x="675" y="124"/>
                    </a:lnTo>
                    <a:lnTo>
                      <a:pt x="638" y="110"/>
                    </a:lnTo>
                    <a:lnTo>
                      <a:pt x="602" y="97"/>
                    </a:lnTo>
                    <a:lnTo>
                      <a:pt x="565" y="85"/>
                    </a:lnTo>
                    <a:lnTo>
                      <a:pt x="529" y="73"/>
                    </a:lnTo>
                    <a:lnTo>
                      <a:pt x="492" y="64"/>
                    </a:lnTo>
                    <a:lnTo>
                      <a:pt x="456" y="55"/>
                    </a:lnTo>
                    <a:lnTo>
                      <a:pt x="419" y="46"/>
                    </a:lnTo>
                    <a:lnTo>
                      <a:pt x="383" y="40"/>
                    </a:lnTo>
                    <a:lnTo>
                      <a:pt x="347" y="35"/>
                    </a:lnTo>
                    <a:lnTo>
                      <a:pt x="310" y="31"/>
                    </a:lnTo>
                    <a:lnTo>
                      <a:pt x="274" y="28"/>
                    </a:lnTo>
                    <a:lnTo>
                      <a:pt x="237" y="27"/>
                    </a:lnTo>
                    <a:lnTo>
                      <a:pt x="201" y="27"/>
                    </a:lnTo>
                    <a:lnTo>
                      <a:pt x="165" y="28"/>
                    </a:lnTo>
                    <a:lnTo>
                      <a:pt x="128" y="31"/>
                    </a:lnTo>
                    <a:lnTo>
                      <a:pt x="91" y="36"/>
                    </a:lnTo>
                    <a:lnTo>
                      <a:pt x="53" y="42"/>
                    </a:lnTo>
                    <a:lnTo>
                      <a:pt x="17" y="50"/>
                    </a:lnTo>
                    <a:lnTo>
                      <a:pt x="11" y="50"/>
                    </a:lnTo>
                    <a:lnTo>
                      <a:pt x="6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48" y="15"/>
                    </a:lnTo>
                    <a:lnTo>
                      <a:pt x="87" y="9"/>
                    </a:lnTo>
                    <a:lnTo>
                      <a:pt x="124" y="4"/>
                    </a:lnTo>
                    <a:lnTo>
                      <a:pt x="161" y="1"/>
                    </a:lnTo>
                    <a:lnTo>
                      <a:pt x="199" y="0"/>
                    </a:lnTo>
                    <a:lnTo>
                      <a:pt x="236" y="0"/>
                    </a:lnTo>
                    <a:lnTo>
                      <a:pt x="274" y="1"/>
                    </a:lnTo>
                    <a:lnTo>
                      <a:pt x="310" y="3"/>
                    </a:lnTo>
                    <a:lnTo>
                      <a:pt x="348" y="8"/>
                    </a:lnTo>
                    <a:lnTo>
                      <a:pt x="385" y="13"/>
                    </a:lnTo>
                    <a:lnTo>
                      <a:pt x="422" y="19"/>
                    </a:lnTo>
                    <a:lnTo>
                      <a:pt x="458" y="28"/>
                    </a:lnTo>
                    <a:lnTo>
                      <a:pt x="496" y="37"/>
                    </a:lnTo>
                    <a:lnTo>
                      <a:pt x="533" y="46"/>
                    </a:lnTo>
                    <a:lnTo>
                      <a:pt x="570" y="58"/>
                    </a:lnTo>
                    <a:lnTo>
                      <a:pt x="606" y="70"/>
                    </a:lnTo>
                    <a:lnTo>
                      <a:pt x="644" y="83"/>
                    </a:lnTo>
                    <a:lnTo>
                      <a:pt x="681" y="97"/>
                    </a:lnTo>
                    <a:lnTo>
                      <a:pt x="719" y="112"/>
                    </a:lnTo>
                    <a:lnTo>
                      <a:pt x="756" y="127"/>
                    </a:lnTo>
                    <a:lnTo>
                      <a:pt x="831" y="162"/>
                    </a:lnTo>
                    <a:lnTo>
                      <a:pt x="908" y="198"/>
                    </a:lnTo>
                    <a:lnTo>
                      <a:pt x="984" y="236"/>
                    </a:lnTo>
                    <a:lnTo>
                      <a:pt x="1062" y="277"/>
                    </a:lnTo>
                    <a:lnTo>
                      <a:pt x="1141" y="320"/>
                    </a:lnTo>
                    <a:lnTo>
                      <a:pt x="1222" y="363"/>
                    </a:lnTo>
                    <a:lnTo>
                      <a:pt x="1296" y="403"/>
                    </a:lnTo>
                    <a:lnTo>
                      <a:pt x="1373" y="444"/>
                    </a:lnTo>
                    <a:lnTo>
                      <a:pt x="1451" y="485"/>
                    </a:lnTo>
                    <a:lnTo>
                      <a:pt x="1530" y="525"/>
                    </a:lnTo>
                    <a:lnTo>
                      <a:pt x="1610" y="565"/>
                    </a:lnTo>
                    <a:lnTo>
                      <a:pt x="1693" y="603"/>
                    </a:lnTo>
                    <a:lnTo>
                      <a:pt x="1735" y="623"/>
                    </a:lnTo>
                    <a:lnTo>
                      <a:pt x="1777" y="641"/>
                    </a:lnTo>
                    <a:lnTo>
                      <a:pt x="1820" y="660"/>
                    </a:lnTo>
                    <a:lnTo>
                      <a:pt x="1863" y="677"/>
                    </a:lnTo>
                    <a:lnTo>
                      <a:pt x="1906" y="694"/>
                    </a:lnTo>
                    <a:lnTo>
                      <a:pt x="1951" y="711"/>
                    </a:lnTo>
                    <a:lnTo>
                      <a:pt x="1996" y="728"/>
                    </a:lnTo>
                    <a:lnTo>
                      <a:pt x="2041" y="744"/>
                    </a:lnTo>
                    <a:lnTo>
                      <a:pt x="2087" y="759"/>
                    </a:lnTo>
                    <a:lnTo>
                      <a:pt x="2133" y="773"/>
                    </a:lnTo>
                    <a:lnTo>
                      <a:pt x="2180" y="787"/>
                    </a:lnTo>
                    <a:lnTo>
                      <a:pt x="2227" y="800"/>
                    </a:lnTo>
                    <a:lnTo>
                      <a:pt x="2276" y="812"/>
                    </a:lnTo>
                    <a:lnTo>
                      <a:pt x="2324" y="823"/>
                    </a:lnTo>
                    <a:lnTo>
                      <a:pt x="2374" y="833"/>
                    </a:lnTo>
                    <a:lnTo>
                      <a:pt x="2424" y="843"/>
                    </a:lnTo>
                    <a:lnTo>
                      <a:pt x="2474" y="852"/>
                    </a:lnTo>
                    <a:lnTo>
                      <a:pt x="2525" y="859"/>
                    </a:lnTo>
                    <a:lnTo>
                      <a:pt x="2577" y="866"/>
                    </a:lnTo>
                    <a:lnTo>
                      <a:pt x="2630" y="871"/>
                    </a:lnTo>
                    <a:lnTo>
                      <a:pt x="2660" y="873"/>
                    </a:lnTo>
                    <a:lnTo>
                      <a:pt x="2690" y="875"/>
                    </a:lnTo>
                    <a:lnTo>
                      <a:pt x="2721" y="877"/>
                    </a:lnTo>
                    <a:lnTo>
                      <a:pt x="2751" y="878"/>
                    </a:lnTo>
                    <a:lnTo>
                      <a:pt x="2810" y="878"/>
                    </a:lnTo>
                    <a:lnTo>
                      <a:pt x="2871" y="875"/>
                    </a:lnTo>
                    <a:lnTo>
                      <a:pt x="2930" y="872"/>
                    </a:lnTo>
                    <a:lnTo>
                      <a:pt x="2989" y="867"/>
                    </a:lnTo>
                    <a:lnTo>
                      <a:pt x="3048" y="859"/>
                    </a:lnTo>
                    <a:lnTo>
                      <a:pt x="3107" y="852"/>
                    </a:lnTo>
                    <a:lnTo>
                      <a:pt x="3165" y="842"/>
                    </a:lnTo>
                    <a:lnTo>
                      <a:pt x="3224" y="831"/>
                    </a:lnTo>
                    <a:lnTo>
                      <a:pt x="3282" y="819"/>
                    </a:lnTo>
                    <a:lnTo>
                      <a:pt x="3340" y="807"/>
                    </a:lnTo>
                    <a:lnTo>
                      <a:pt x="3398" y="795"/>
                    </a:lnTo>
                    <a:lnTo>
                      <a:pt x="3456" y="782"/>
                    </a:lnTo>
                    <a:lnTo>
                      <a:pt x="3513" y="768"/>
                    </a:lnTo>
                    <a:lnTo>
                      <a:pt x="3569" y="755"/>
                    </a:lnTo>
                    <a:lnTo>
                      <a:pt x="3655" y="734"/>
                    </a:lnTo>
                    <a:lnTo>
                      <a:pt x="3740" y="714"/>
                    </a:lnTo>
                    <a:lnTo>
                      <a:pt x="3826" y="695"/>
                    </a:lnTo>
                    <a:lnTo>
                      <a:pt x="3913" y="678"/>
                    </a:lnTo>
                    <a:lnTo>
                      <a:pt x="3956" y="669"/>
                    </a:lnTo>
                    <a:lnTo>
                      <a:pt x="3999" y="663"/>
                    </a:lnTo>
                    <a:lnTo>
                      <a:pt x="4042" y="655"/>
                    </a:lnTo>
                    <a:lnTo>
                      <a:pt x="4086" y="650"/>
                    </a:lnTo>
                    <a:lnTo>
                      <a:pt x="4130" y="644"/>
                    </a:lnTo>
                    <a:lnTo>
                      <a:pt x="4174" y="639"/>
                    </a:lnTo>
                    <a:lnTo>
                      <a:pt x="4218" y="636"/>
                    </a:lnTo>
                    <a:lnTo>
                      <a:pt x="4263" y="634"/>
                    </a:lnTo>
                    <a:lnTo>
                      <a:pt x="4307" y="632"/>
                    </a:lnTo>
                    <a:lnTo>
                      <a:pt x="4351" y="630"/>
                    </a:lnTo>
                    <a:lnTo>
                      <a:pt x="4396" y="632"/>
                    </a:lnTo>
                    <a:lnTo>
                      <a:pt x="4441" y="633"/>
                    </a:lnTo>
                    <a:lnTo>
                      <a:pt x="4486" y="636"/>
                    </a:lnTo>
                    <a:lnTo>
                      <a:pt x="4531" y="640"/>
                    </a:lnTo>
                    <a:lnTo>
                      <a:pt x="4577" y="647"/>
                    </a:lnTo>
                    <a:lnTo>
                      <a:pt x="4622" y="653"/>
                    </a:lnTo>
                    <a:lnTo>
                      <a:pt x="4669" y="662"/>
                    </a:lnTo>
                    <a:lnTo>
                      <a:pt x="4714" y="673"/>
                    </a:lnTo>
                    <a:lnTo>
                      <a:pt x="4760" y="684"/>
                    </a:lnTo>
                    <a:lnTo>
                      <a:pt x="4807" y="698"/>
                    </a:lnTo>
                    <a:lnTo>
                      <a:pt x="4853" y="714"/>
                    </a:lnTo>
                    <a:lnTo>
                      <a:pt x="4900" y="731"/>
                    </a:lnTo>
                    <a:lnTo>
                      <a:pt x="4947" y="750"/>
                    </a:lnTo>
                    <a:lnTo>
                      <a:pt x="4995" y="772"/>
                    </a:lnTo>
                    <a:lnTo>
                      <a:pt x="4999" y="774"/>
                    </a:lnTo>
                    <a:lnTo>
                      <a:pt x="5001" y="779"/>
                    </a:lnTo>
                    <a:lnTo>
                      <a:pt x="5002" y="784"/>
                    </a:lnTo>
                    <a:lnTo>
                      <a:pt x="5001" y="789"/>
                    </a:lnTo>
                    <a:lnTo>
                      <a:pt x="4998" y="793"/>
                    </a:lnTo>
                    <a:lnTo>
                      <a:pt x="4992" y="797"/>
                    </a:lnTo>
                    <a:lnTo>
                      <a:pt x="4988" y="797"/>
                    </a:lnTo>
                    <a:lnTo>
                      <a:pt x="4983" y="796"/>
                    </a:lnTo>
                    <a:lnTo>
                      <a:pt x="4936" y="775"/>
                    </a:lnTo>
                    <a:lnTo>
                      <a:pt x="4890" y="756"/>
                    </a:lnTo>
                    <a:lnTo>
                      <a:pt x="4845" y="739"/>
                    </a:lnTo>
                    <a:lnTo>
                      <a:pt x="4798" y="723"/>
                    </a:lnTo>
                    <a:lnTo>
                      <a:pt x="4753" y="710"/>
                    </a:lnTo>
                    <a:lnTo>
                      <a:pt x="4707" y="698"/>
                    </a:lnTo>
                    <a:lnTo>
                      <a:pt x="4662" y="689"/>
                    </a:lnTo>
                    <a:lnTo>
                      <a:pt x="4617" y="680"/>
                    </a:lnTo>
                    <a:lnTo>
                      <a:pt x="4571" y="673"/>
                    </a:lnTo>
                    <a:lnTo>
                      <a:pt x="4527" y="667"/>
                    </a:lnTo>
                    <a:lnTo>
                      <a:pt x="4483" y="663"/>
                    </a:lnTo>
                    <a:lnTo>
                      <a:pt x="4437" y="661"/>
                    </a:lnTo>
                    <a:lnTo>
                      <a:pt x="4393" y="659"/>
                    </a:lnTo>
                    <a:lnTo>
                      <a:pt x="4349" y="659"/>
                    </a:lnTo>
                    <a:lnTo>
                      <a:pt x="4306" y="659"/>
                    </a:lnTo>
                    <a:lnTo>
                      <a:pt x="4261" y="661"/>
                    </a:lnTo>
                    <a:lnTo>
                      <a:pt x="4217" y="663"/>
                    </a:lnTo>
                    <a:lnTo>
                      <a:pt x="4174" y="667"/>
                    </a:lnTo>
                    <a:lnTo>
                      <a:pt x="4131" y="671"/>
                    </a:lnTo>
                    <a:lnTo>
                      <a:pt x="4088" y="677"/>
                    </a:lnTo>
                    <a:lnTo>
                      <a:pt x="4044" y="682"/>
                    </a:lnTo>
                    <a:lnTo>
                      <a:pt x="4001" y="690"/>
                    </a:lnTo>
                    <a:lnTo>
                      <a:pt x="3958" y="697"/>
                    </a:lnTo>
                    <a:lnTo>
                      <a:pt x="3915" y="705"/>
                    </a:lnTo>
                    <a:lnTo>
                      <a:pt x="3830" y="722"/>
                    </a:lnTo>
                    <a:lnTo>
                      <a:pt x="3744" y="741"/>
                    </a:lnTo>
                    <a:lnTo>
                      <a:pt x="3660" y="760"/>
                    </a:lnTo>
                    <a:lnTo>
                      <a:pt x="3576" y="780"/>
                    </a:lnTo>
                    <a:lnTo>
                      <a:pt x="3527" y="792"/>
                    </a:lnTo>
                    <a:lnTo>
                      <a:pt x="3479" y="803"/>
                    </a:lnTo>
                    <a:lnTo>
                      <a:pt x="3430" y="815"/>
                    </a:lnTo>
                    <a:lnTo>
                      <a:pt x="3381" y="826"/>
                    </a:lnTo>
                    <a:lnTo>
                      <a:pt x="3333" y="837"/>
                    </a:lnTo>
                    <a:lnTo>
                      <a:pt x="3283" y="847"/>
                    </a:lnTo>
                    <a:lnTo>
                      <a:pt x="3233" y="857"/>
                    </a:lnTo>
                    <a:lnTo>
                      <a:pt x="3184" y="866"/>
                    </a:lnTo>
                    <a:lnTo>
                      <a:pt x="3134" y="874"/>
                    </a:lnTo>
                    <a:lnTo>
                      <a:pt x="3084" y="882"/>
                    </a:lnTo>
                    <a:lnTo>
                      <a:pt x="3035" y="888"/>
                    </a:lnTo>
                    <a:lnTo>
                      <a:pt x="2984" y="894"/>
                    </a:lnTo>
                    <a:lnTo>
                      <a:pt x="2933" y="899"/>
                    </a:lnTo>
                    <a:lnTo>
                      <a:pt x="2883" y="902"/>
                    </a:lnTo>
                    <a:lnTo>
                      <a:pt x="2832" y="905"/>
                    </a:lnTo>
                    <a:lnTo>
                      <a:pt x="2781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1" name="Freeform 122"/>
              <p:cNvSpPr>
                <a:spLocks/>
              </p:cNvSpPr>
              <p:nvPr/>
            </p:nvSpPr>
            <p:spPr bwMode="auto">
              <a:xfrm>
                <a:off x="1186" y="3418"/>
                <a:ext cx="1625" cy="198"/>
              </a:xfrm>
              <a:custGeom>
                <a:avLst/>
                <a:gdLst>
                  <a:gd name="T0" fmla="*/ 2528 w 4876"/>
                  <a:gd name="T1" fmla="*/ 588 h 592"/>
                  <a:gd name="T2" fmla="*/ 2361 w 4876"/>
                  <a:gd name="T3" fmla="*/ 572 h 592"/>
                  <a:gd name="T4" fmla="*/ 2201 w 4876"/>
                  <a:gd name="T5" fmla="*/ 545 h 592"/>
                  <a:gd name="T6" fmla="*/ 1928 w 4876"/>
                  <a:gd name="T7" fmla="*/ 477 h 592"/>
                  <a:gd name="T8" fmla="*/ 1628 w 4876"/>
                  <a:gd name="T9" fmla="*/ 379 h 592"/>
                  <a:gd name="T10" fmla="*/ 1324 w 4876"/>
                  <a:gd name="T11" fmla="*/ 265 h 592"/>
                  <a:gd name="T12" fmla="*/ 984 w 4876"/>
                  <a:gd name="T13" fmla="*/ 147 h 592"/>
                  <a:gd name="T14" fmla="*/ 771 w 4876"/>
                  <a:gd name="T15" fmla="*/ 87 h 592"/>
                  <a:gd name="T16" fmla="*/ 599 w 4876"/>
                  <a:gd name="T17" fmla="*/ 52 h 592"/>
                  <a:gd name="T18" fmla="*/ 425 w 4876"/>
                  <a:gd name="T19" fmla="*/ 31 h 592"/>
                  <a:gd name="T20" fmla="*/ 246 w 4876"/>
                  <a:gd name="T21" fmla="*/ 28 h 592"/>
                  <a:gd name="T22" fmla="*/ 63 w 4876"/>
                  <a:gd name="T23" fmla="*/ 45 h 592"/>
                  <a:gd name="T24" fmla="*/ 2 w 4876"/>
                  <a:gd name="T25" fmla="*/ 47 h 592"/>
                  <a:gd name="T26" fmla="*/ 6 w 4876"/>
                  <a:gd name="T27" fmla="*/ 28 h 592"/>
                  <a:gd name="T28" fmla="*/ 152 w 4876"/>
                  <a:gd name="T29" fmla="*/ 7 h 592"/>
                  <a:gd name="T30" fmla="*/ 336 w 4876"/>
                  <a:gd name="T31" fmla="*/ 1 h 592"/>
                  <a:gd name="T32" fmla="*/ 514 w 4876"/>
                  <a:gd name="T33" fmla="*/ 13 h 592"/>
                  <a:gd name="T34" fmla="*/ 689 w 4876"/>
                  <a:gd name="T35" fmla="*/ 41 h 592"/>
                  <a:gd name="T36" fmla="*/ 862 w 4876"/>
                  <a:gd name="T37" fmla="*/ 82 h 592"/>
                  <a:gd name="T38" fmla="*/ 1161 w 4876"/>
                  <a:gd name="T39" fmla="*/ 177 h 592"/>
                  <a:gd name="T40" fmla="*/ 1499 w 4876"/>
                  <a:gd name="T41" fmla="*/ 302 h 592"/>
                  <a:gd name="T42" fmla="*/ 1823 w 4876"/>
                  <a:gd name="T43" fmla="*/ 417 h 592"/>
                  <a:gd name="T44" fmla="*/ 2032 w 4876"/>
                  <a:gd name="T45" fmla="*/ 478 h 592"/>
                  <a:gd name="T46" fmla="*/ 2204 w 4876"/>
                  <a:gd name="T47" fmla="*/ 518 h 592"/>
                  <a:gd name="T48" fmla="*/ 2381 w 4876"/>
                  <a:gd name="T49" fmla="*/ 547 h 592"/>
                  <a:gd name="T50" fmla="*/ 2562 w 4876"/>
                  <a:gd name="T51" fmla="*/ 563 h 592"/>
                  <a:gd name="T52" fmla="*/ 2751 w 4876"/>
                  <a:gd name="T53" fmla="*/ 562 h 592"/>
                  <a:gd name="T54" fmla="*/ 2928 w 4876"/>
                  <a:gd name="T55" fmla="*/ 547 h 592"/>
                  <a:gd name="T56" fmla="*/ 3244 w 4876"/>
                  <a:gd name="T57" fmla="*/ 493 h 592"/>
                  <a:gd name="T58" fmla="*/ 3619 w 4876"/>
                  <a:gd name="T59" fmla="*/ 411 h 592"/>
                  <a:gd name="T60" fmla="*/ 3961 w 4876"/>
                  <a:gd name="T61" fmla="*/ 342 h 592"/>
                  <a:gd name="T62" fmla="*/ 4149 w 4876"/>
                  <a:gd name="T63" fmla="*/ 315 h 592"/>
                  <a:gd name="T64" fmla="*/ 4329 w 4876"/>
                  <a:gd name="T65" fmla="*/ 302 h 592"/>
                  <a:gd name="T66" fmla="*/ 4497 w 4876"/>
                  <a:gd name="T67" fmla="*/ 309 h 592"/>
                  <a:gd name="T68" fmla="*/ 4650 w 4876"/>
                  <a:gd name="T69" fmla="*/ 339 h 592"/>
                  <a:gd name="T70" fmla="*/ 4785 w 4876"/>
                  <a:gd name="T71" fmla="*/ 396 h 592"/>
                  <a:gd name="T72" fmla="*/ 4875 w 4876"/>
                  <a:gd name="T73" fmla="*/ 466 h 592"/>
                  <a:gd name="T74" fmla="*/ 4869 w 4876"/>
                  <a:gd name="T75" fmla="*/ 483 h 592"/>
                  <a:gd name="T76" fmla="*/ 4827 w 4876"/>
                  <a:gd name="T77" fmla="*/ 459 h 592"/>
                  <a:gd name="T78" fmla="*/ 4706 w 4876"/>
                  <a:gd name="T79" fmla="*/ 387 h 592"/>
                  <a:gd name="T80" fmla="*/ 4565 w 4876"/>
                  <a:gd name="T81" fmla="*/ 346 h 592"/>
                  <a:gd name="T82" fmla="*/ 4408 w 4876"/>
                  <a:gd name="T83" fmla="*/ 330 h 592"/>
                  <a:gd name="T84" fmla="*/ 4236 w 4876"/>
                  <a:gd name="T85" fmla="*/ 334 h 592"/>
                  <a:gd name="T86" fmla="*/ 4055 w 4876"/>
                  <a:gd name="T87" fmla="*/ 355 h 592"/>
                  <a:gd name="T88" fmla="*/ 3817 w 4876"/>
                  <a:gd name="T89" fmla="*/ 397 h 592"/>
                  <a:gd name="T90" fmla="*/ 3435 w 4876"/>
                  <a:gd name="T91" fmla="*/ 480 h 592"/>
                  <a:gd name="T92" fmla="*/ 3065 w 4876"/>
                  <a:gd name="T93" fmla="*/ 555 h 592"/>
                  <a:gd name="T94" fmla="*/ 2844 w 4876"/>
                  <a:gd name="T95" fmla="*/ 584 h 592"/>
                  <a:gd name="T96" fmla="*/ 2691 w 4876"/>
                  <a:gd name="T97" fmla="*/ 59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76" h="592">
                    <a:moveTo>
                      <a:pt x="2655" y="592"/>
                    </a:moveTo>
                    <a:lnTo>
                      <a:pt x="2612" y="591"/>
                    </a:lnTo>
                    <a:lnTo>
                      <a:pt x="2570" y="590"/>
                    </a:lnTo>
                    <a:lnTo>
                      <a:pt x="2528" y="588"/>
                    </a:lnTo>
                    <a:lnTo>
                      <a:pt x="2486" y="585"/>
                    </a:lnTo>
                    <a:lnTo>
                      <a:pt x="2444" y="582"/>
                    </a:lnTo>
                    <a:lnTo>
                      <a:pt x="2402" y="577"/>
                    </a:lnTo>
                    <a:lnTo>
                      <a:pt x="2361" y="572"/>
                    </a:lnTo>
                    <a:lnTo>
                      <a:pt x="2320" y="567"/>
                    </a:lnTo>
                    <a:lnTo>
                      <a:pt x="2280" y="560"/>
                    </a:lnTo>
                    <a:lnTo>
                      <a:pt x="2241" y="553"/>
                    </a:lnTo>
                    <a:lnTo>
                      <a:pt x="2201" y="545"/>
                    </a:lnTo>
                    <a:lnTo>
                      <a:pt x="2161" y="537"/>
                    </a:lnTo>
                    <a:lnTo>
                      <a:pt x="2082" y="519"/>
                    </a:lnTo>
                    <a:lnTo>
                      <a:pt x="2005" y="499"/>
                    </a:lnTo>
                    <a:lnTo>
                      <a:pt x="1928" y="477"/>
                    </a:lnTo>
                    <a:lnTo>
                      <a:pt x="1852" y="454"/>
                    </a:lnTo>
                    <a:lnTo>
                      <a:pt x="1777" y="429"/>
                    </a:lnTo>
                    <a:lnTo>
                      <a:pt x="1703" y="405"/>
                    </a:lnTo>
                    <a:lnTo>
                      <a:pt x="1628" y="379"/>
                    </a:lnTo>
                    <a:lnTo>
                      <a:pt x="1555" y="352"/>
                    </a:lnTo>
                    <a:lnTo>
                      <a:pt x="1481" y="325"/>
                    </a:lnTo>
                    <a:lnTo>
                      <a:pt x="1409" y="298"/>
                    </a:lnTo>
                    <a:lnTo>
                      <a:pt x="1324" y="265"/>
                    </a:lnTo>
                    <a:lnTo>
                      <a:pt x="1238" y="234"/>
                    </a:lnTo>
                    <a:lnTo>
                      <a:pt x="1153" y="203"/>
                    </a:lnTo>
                    <a:lnTo>
                      <a:pt x="1069" y="174"/>
                    </a:lnTo>
                    <a:lnTo>
                      <a:pt x="984" y="147"/>
                    </a:lnTo>
                    <a:lnTo>
                      <a:pt x="899" y="121"/>
                    </a:lnTo>
                    <a:lnTo>
                      <a:pt x="856" y="109"/>
                    </a:lnTo>
                    <a:lnTo>
                      <a:pt x="814" y="98"/>
                    </a:lnTo>
                    <a:lnTo>
                      <a:pt x="771" y="87"/>
                    </a:lnTo>
                    <a:lnTo>
                      <a:pt x="729" y="76"/>
                    </a:lnTo>
                    <a:lnTo>
                      <a:pt x="686" y="68"/>
                    </a:lnTo>
                    <a:lnTo>
                      <a:pt x="642" y="59"/>
                    </a:lnTo>
                    <a:lnTo>
                      <a:pt x="599" y="52"/>
                    </a:lnTo>
                    <a:lnTo>
                      <a:pt x="556" y="45"/>
                    </a:lnTo>
                    <a:lnTo>
                      <a:pt x="513" y="40"/>
                    </a:lnTo>
                    <a:lnTo>
                      <a:pt x="469" y="35"/>
                    </a:lnTo>
                    <a:lnTo>
                      <a:pt x="425" y="31"/>
                    </a:lnTo>
                    <a:lnTo>
                      <a:pt x="381" y="29"/>
                    </a:lnTo>
                    <a:lnTo>
                      <a:pt x="337" y="28"/>
                    </a:lnTo>
                    <a:lnTo>
                      <a:pt x="291" y="27"/>
                    </a:lnTo>
                    <a:lnTo>
                      <a:pt x="246" y="28"/>
                    </a:lnTo>
                    <a:lnTo>
                      <a:pt x="201" y="30"/>
                    </a:lnTo>
                    <a:lnTo>
                      <a:pt x="155" y="34"/>
                    </a:lnTo>
                    <a:lnTo>
                      <a:pt x="109" y="39"/>
                    </a:lnTo>
                    <a:lnTo>
                      <a:pt x="63" y="45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6" y="51"/>
                    </a:lnTo>
                    <a:lnTo>
                      <a:pt x="2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2" y="32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58" y="18"/>
                    </a:lnTo>
                    <a:lnTo>
                      <a:pt x="106" y="12"/>
                    </a:lnTo>
                    <a:lnTo>
                      <a:pt x="152" y="7"/>
                    </a:lnTo>
                    <a:lnTo>
                      <a:pt x="199" y="3"/>
                    </a:lnTo>
                    <a:lnTo>
                      <a:pt x="245" y="1"/>
                    </a:lnTo>
                    <a:lnTo>
                      <a:pt x="290" y="0"/>
                    </a:lnTo>
                    <a:lnTo>
                      <a:pt x="336" y="1"/>
                    </a:lnTo>
                    <a:lnTo>
                      <a:pt x="381" y="2"/>
                    </a:lnTo>
                    <a:lnTo>
                      <a:pt x="425" y="4"/>
                    </a:lnTo>
                    <a:lnTo>
                      <a:pt x="470" y="8"/>
                    </a:lnTo>
                    <a:lnTo>
                      <a:pt x="514" y="13"/>
                    </a:lnTo>
                    <a:lnTo>
                      <a:pt x="558" y="18"/>
                    </a:lnTo>
                    <a:lnTo>
                      <a:pt x="602" y="25"/>
                    </a:lnTo>
                    <a:lnTo>
                      <a:pt x="646" y="32"/>
                    </a:lnTo>
                    <a:lnTo>
                      <a:pt x="689" y="41"/>
                    </a:lnTo>
                    <a:lnTo>
                      <a:pt x="732" y="51"/>
                    </a:lnTo>
                    <a:lnTo>
                      <a:pt x="775" y="60"/>
                    </a:lnTo>
                    <a:lnTo>
                      <a:pt x="818" y="71"/>
                    </a:lnTo>
                    <a:lnTo>
                      <a:pt x="862" y="82"/>
                    </a:lnTo>
                    <a:lnTo>
                      <a:pt x="905" y="94"/>
                    </a:lnTo>
                    <a:lnTo>
                      <a:pt x="990" y="120"/>
                    </a:lnTo>
                    <a:lnTo>
                      <a:pt x="1075" y="148"/>
                    </a:lnTo>
                    <a:lnTo>
                      <a:pt x="1161" y="177"/>
                    </a:lnTo>
                    <a:lnTo>
                      <a:pt x="1246" y="208"/>
                    </a:lnTo>
                    <a:lnTo>
                      <a:pt x="1332" y="239"/>
                    </a:lnTo>
                    <a:lnTo>
                      <a:pt x="1419" y="272"/>
                    </a:lnTo>
                    <a:lnTo>
                      <a:pt x="1499" y="302"/>
                    </a:lnTo>
                    <a:lnTo>
                      <a:pt x="1579" y="331"/>
                    </a:lnTo>
                    <a:lnTo>
                      <a:pt x="1660" y="360"/>
                    </a:lnTo>
                    <a:lnTo>
                      <a:pt x="1741" y="390"/>
                    </a:lnTo>
                    <a:lnTo>
                      <a:pt x="1823" y="417"/>
                    </a:lnTo>
                    <a:lnTo>
                      <a:pt x="1906" y="442"/>
                    </a:lnTo>
                    <a:lnTo>
                      <a:pt x="1948" y="455"/>
                    </a:lnTo>
                    <a:lnTo>
                      <a:pt x="1990" y="467"/>
                    </a:lnTo>
                    <a:lnTo>
                      <a:pt x="2032" y="478"/>
                    </a:lnTo>
                    <a:lnTo>
                      <a:pt x="2074" y="489"/>
                    </a:lnTo>
                    <a:lnTo>
                      <a:pt x="2117" y="500"/>
                    </a:lnTo>
                    <a:lnTo>
                      <a:pt x="2161" y="509"/>
                    </a:lnTo>
                    <a:lnTo>
                      <a:pt x="2204" y="518"/>
                    </a:lnTo>
                    <a:lnTo>
                      <a:pt x="2247" y="527"/>
                    </a:lnTo>
                    <a:lnTo>
                      <a:pt x="2291" y="534"/>
                    </a:lnTo>
                    <a:lnTo>
                      <a:pt x="2336" y="541"/>
                    </a:lnTo>
                    <a:lnTo>
                      <a:pt x="2381" y="547"/>
                    </a:lnTo>
                    <a:lnTo>
                      <a:pt x="2425" y="553"/>
                    </a:lnTo>
                    <a:lnTo>
                      <a:pt x="2471" y="557"/>
                    </a:lnTo>
                    <a:lnTo>
                      <a:pt x="2517" y="560"/>
                    </a:lnTo>
                    <a:lnTo>
                      <a:pt x="2562" y="563"/>
                    </a:lnTo>
                    <a:lnTo>
                      <a:pt x="2610" y="564"/>
                    </a:lnTo>
                    <a:lnTo>
                      <a:pt x="2656" y="564"/>
                    </a:lnTo>
                    <a:lnTo>
                      <a:pt x="2704" y="564"/>
                    </a:lnTo>
                    <a:lnTo>
                      <a:pt x="2751" y="562"/>
                    </a:lnTo>
                    <a:lnTo>
                      <a:pt x="2800" y="560"/>
                    </a:lnTo>
                    <a:lnTo>
                      <a:pt x="2842" y="557"/>
                    </a:lnTo>
                    <a:lnTo>
                      <a:pt x="2885" y="553"/>
                    </a:lnTo>
                    <a:lnTo>
                      <a:pt x="2928" y="547"/>
                    </a:lnTo>
                    <a:lnTo>
                      <a:pt x="2972" y="542"/>
                    </a:lnTo>
                    <a:lnTo>
                      <a:pt x="3061" y="528"/>
                    </a:lnTo>
                    <a:lnTo>
                      <a:pt x="3152" y="512"/>
                    </a:lnTo>
                    <a:lnTo>
                      <a:pt x="3244" y="493"/>
                    </a:lnTo>
                    <a:lnTo>
                      <a:pt x="3337" y="474"/>
                    </a:lnTo>
                    <a:lnTo>
                      <a:pt x="3429" y="453"/>
                    </a:lnTo>
                    <a:lnTo>
                      <a:pt x="3521" y="433"/>
                    </a:lnTo>
                    <a:lnTo>
                      <a:pt x="3619" y="411"/>
                    </a:lnTo>
                    <a:lnTo>
                      <a:pt x="3718" y="390"/>
                    </a:lnTo>
                    <a:lnTo>
                      <a:pt x="3816" y="370"/>
                    </a:lnTo>
                    <a:lnTo>
                      <a:pt x="3912" y="351"/>
                    </a:lnTo>
                    <a:lnTo>
                      <a:pt x="3961" y="342"/>
                    </a:lnTo>
                    <a:lnTo>
                      <a:pt x="4008" y="334"/>
                    </a:lnTo>
                    <a:lnTo>
                      <a:pt x="4056" y="327"/>
                    </a:lnTo>
                    <a:lnTo>
                      <a:pt x="4102" y="320"/>
                    </a:lnTo>
                    <a:lnTo>
                      <a:pt x="4149" y="315"/>
                    </a:lnTo>
                    <a:lnTo>
                      <a:pt x="4195" y="311"/>
                    </a:lnTo>
                    <a:lnTo>
                      <a:pt x="4240" y="306"/>
                    </a:lnTo>
                    <a:lnTo>
                      <a:pt x="4285" y="304"/>
                    </a:lnTo>
                    <a:lnTo>
                      <a:pt x="4329" y="302"/>
                    </a:lnTo>
                    <a:lnTo>
                      <a:pt x="4372" y="302"/>
                    </a:lnTo>
                    <a:lnTo>
                      <a:pt x="4414" y="303"/>
                    </a:lnTo>
                    <a:lnTo>
                      <a:pt x="4456" y="305"/>
                    </a:lnTo>
                    <a:lnTo>
                      <a:pt x="4497" y="309"/>
                    </a:lnTo>
                    <a:lnTo>
                      <a:pt x="4536" y="314"/>
                    </a:lnTo>
                    <a:lnTo>
                      <a:pt x="4575" y="320"/>
                    </a:lnTo>
                    <a:lnTo>
                      <a:pt x="4613" y="329"/>
                    </a:lnTo>
                    <a:lnTo>
                      <a:pt x="4650" y="339"/>
                    </a:lnTo>
                    <a:lnTo>
                      <a:pt x="4685" y="351"/>
                    </a:lnTo>
                    <a:lnTo>
                      <a:pt x="4720" y="364"/>
                    </a:lnTo>
                    <a:lnTo>
                      <a:pt x="4753" y="379"/>
                    </a:lnTo>
                    <a:lnTo>
                      <a:pt x="4785" y="396"/>
                    </a:lnTo>
                    <a:lnTo>
                      <a:pt x="4815" y="417"/>
                    </a:lnTo>
                    <a:lnTo>
                      <a:pt x="4844" y="437"/>
                    </a:lnTo>
                    <a:lnTo>
                      <a:pt x="4872" y="462"/>
                    </a:lnTo>
                    <a:lnTo>
                      <a:pt x="4875" y="466"/>
                    </a:lnTo>
                    <a:lnTo>
                      <a:pt x="4876" y="470"/>
                    </a:lnTo>
                    <a:lnTo>
                      <a:pt x="4875" y="476"/>
                    </a:lnTo>
                    <a:lnTo>
                      <a:pt x="4873" y="480"/>
                    </a:lnTo>
                    <a:lnTo>
                      <a:pt x="4869" y="483"/>
                    </a:lnTo>
                    <a:lnTo>
                      <a:pt x="4863" y="485"/>
                    </a:lnTo>
                    <a:lnTo>
                      <a:pt x="4858" y="483"/>
                    </a:lnTo>
                    <a:lnTo>
                      <a:pt x="4854" y="481"/>
                    </a:lnTo>
                    <a:lnTo>
                      <a:pt x="4827" y="459"/>
                    </a:lnTo>
                    <a:lnTo>
                      <a:pt x="4799" y="437"/>
                    </a:lnTo>
                    <a:lnTo>
                      <a:pt x="4769" y="419"/>
                    </a:lnTo>
                    <a:lnTo>
                      <a:pt x="4738" y="402"/>
                    </a:lnTo>
                    <a:lnTo>
                      <a:pt x="4706" y="387"/>
                    </a:lnTo>
                    <a:lnTo>
                      <a:pt x="4672" y="374"/>
                    </a:lnTo>
                    <a:lnTo>
                      <a:pt x="4638" y="364"/>
                    </a:lnTo>
                    <a:lnTo>
                      <a:pt x="4602" y="354"/>
                    </a:lnTo>
                    <a:lnTo>
                      <a:pt x="4565" y="346"/>
                    </a:lnTo>
                    <a:lnTo>
                      <a:pt x="4528" y="340"/>
                    </a:lnTo>
                    <a:lnTo>
                      <a:pt x="4489" y="334"/>
                    </a:lnTo>
                    <a:lnTo>
                      <a:pt x="4449" y="331"/>
                    </a:lnTo>
                    <a:lnTo>
                      <a:pt x="4408" y="330"/>
                    </a:lnTo>
                    <a:lnTo>
                      <a:pt x="4366" y="329"/>
                    </a:lnTo>
                    <a:lnTo>
                      <a:pt x="4323" y="329"/>
                    </a:lnTo>
                    <a:lnTo>
                      <a:pt x="4280" y="331"/>
                    </a:lnTo>
                    <a:lnTo>
                      <a:pt x="4236" y="334"/>
                    </a:lnTo>
                    <a:lnTo>
                      <a:pt x="4192" y="338"/>
                    </a:lnTo>
                    <a:lnTo>
                      <a:pt x="4146" y="343"/>
                    </a:lnTo>
                    <a:lnTo>
                      <a:pt x="4101" y="348"/>
                    </a:lnTo>
                    <a:lnTo>
                      <a:pt x="4055" y="355"/>
                    </a:lnTo>
                    <a:lnTo>
                      <a:pt x="4008" y="363"/>
                    </a:lnTo>
                    <a:lnTo>
                      <a:pt x="3961" y="370"/>
                    </a:lnTo>
                    <a:lnTo>
                      <a:pt x="3913" y="379"/>
                    </a:lnTo>
                    <a:lnTo>
                      <a:pt x="3817" y="397"/>
                    </a:lnTo>
                    <a:lnTo>
                      <a:pt x="3721" y="417"/>
                    </a:lnTo>
                    <a:lnTo>
                      <a:pt x="3624" y="438"/>
                    </a:lnTo>
                    <a:lnTo>
                      <a:pt x="3528" y="460"/>
                    </a:lnTo>
                    <a:lnTo>
                      <a:pt x="3435" y="480"/>
                    </a:lnTo>
                    <a:lnTo>
                      <a:pt x="3342" y="501"/>
                    </a:lnTo>
                    <a:lnTo>
                      <a:pt x="3249" y="520"/>
                    </a:lnTo>
                    <a:lnTo>
                      <a:pt x="3156" y="537"/>
                    </a:lnTo>
                    <a:lnTo>
                      <a:pt x="3065" y="555"/>
                    </a:lnTo>
                    <a:lnTo>
                      <a:pt x="2975" y="568"/>
                    </a:lnTo>
                    <a:lnTo>
                      <a:pt x="2931" y="574"/>
                    </a:lnTo>
                    <a:lnTo>
                      <a:pt x="2887" y="580"/>
                    </a:lnTo>
                    <a:lnTo>
                      <a:pt x="2844" y="584"/>
                    </a:lnTo>
                    <a:lnTo>
                      <a:pt x="2802" y="587"/>
                    </a:lnTo>
                    <a:lnTo>
                      <a:pt x="2764" y="589"/>
                    </a:lnTo>
                    <a:lnTo>
                      <a:pt x="2728" y="590"/>
                    </a:lnTo>
                    <a:lnTo>
                      <a:pt x="2691" y="591"/>
                    </a:lnTo>
                    <a:lnTo>
                      <a:pt x="2655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2" name="Freeform 123"/>
              <p:cNvSpPr>
                <a:spLocks/>
              </p:cNvSpPr>
              <p:nvPr/>
            </p:nvSpPr>
            <p:spPr bwMode="auto">
              <a:xfrm>
                <a:off x="1198" y="3347"/>
                <a:ext cx="1557" cy="152"/>
              </a:xfrm>
              <a:custGeom>
                <a:avLst/>
                <a:gdLst>
                  <a:gd name="T0" fmla="*/ 4651 w 4672"/>
                  <a:gd name="T1" fmla="*/ 456 h 458"/>
                  <a:gd name="T2" fmla="*/ 4636 w 4672"/>
                  <a:gd name="T3" fmla="*/ 426 h 458"/>
                  <a:gd name="T4" fmla="*/ 4577 w 4672"/>
                  <a:gd name="T5" fmla="*/ 367 h 458"/>
                  <a:gd name="T6" fmla="*/ 4476 w 4672"/>
                  <a:gd name="T7" fmla="*/ 321 h 458"/>
                  <a:gd name="T8" fmla="*/ 4337 w 4672"/>
                  <a:gd name="T9" fmla="*/ 286 h 458"/>
                  <a:gd name="T10" fmla="*/ 4161 w 4672"/>
                  <a:gd name="T11" fmla="*/ 261 h 458"/>
                  <a:gd name="T12" fmla="*/ 3952 w 4672"/>
                  <a:gd name="T13" fmla="*/ 245 h 458"/>
                  <a:gd name="T14" fmla="*/ 3712 w 4672"/>
                  <a:gd name="T15" fmla="*/ 236 h 458"/>
                  <a:gd name="T16" fmla="*/ 3445 w 4672"/>
                  <a:gd name="T17" fmla="*/ 235 h 458"/>
                  <a:gd name="T18" fmla="*/ 3052 w 4672"/>
                  <a:gd name="T19" fmla="*/ 242 h 458"/>
                  <a:gd name="T20" fmla="*/ 2395 w 4672"/>
                  <a:gd name="T21" fmla="*/ 263 h 458"/>
                  <a:gd name="T22" fmla="*/ 2257 w 4672"/>
                  <a:gd name="T23" fmla="*/ 266 h 458"/>
                  <a:gd name="T24" fmla="*/ 2034 w 4672"/>
                  <a:gd name="T25" fmla="*/ 260 h 458"/>
                  <a:gd name="T26" fmla="*/ 1774 w 4672"/>
                  <a:gd name="T27" fmla="*/ 239 h 458"/>
                  <a:gd name="T28" fmla="*/ 1523 w 4672"/>
                  <a:gd name="T29" fmla="*/ 207 h 458"/>
                  <a:gd name="T30" fmla="*/ 1283 w 4672"/>
                  <a:gd name="T31" fmla="*/ 168 h 458"/>
                  <a:gd name="T32" fmla="*/ 1053 w 4672"/>
                  <a:gd name="T33" fmla="*/ 126 h 458"/>
                  <a:gd name="T34" fmla="*/ 830 w 4672"/>
                  <a:gd name="T35" fmla="*/ 86 h 458"/>
                  <a:gd name="T36" fmla="*/ 618 w 4672"/>
                  <a:gd name="T37" fmla="*/ 53 h 458"/>
                  <a:gd name="T38" fmla="*/ 421 w 4672"/>
                  <a:gd name="T39" fmla="*/ 32 h 458"/>
                  <a:gd name="T40" fmla="*/ 296 w 4672"/>
                  <a:gd name="T41" fmla="*/ 27 h 458"/>
                  <a:gd name="T42" fmla="*/ 208 w 4672"/>
                  <a:gd name="T43" fmla="*/ 29 h 458"/>
                  <a:gd name="T44" fmla="*/ 123 w 4672"/>
                  <a:gd name="T45" fmla="*/ 37 h 458"/>
                  <a:gd name="T46" fmla="*/ 42 w 4672"/>
                  <a:gd name="T47" fmla="*/ 50 h 458"/>
                  <a:gd name="T48" fmla="*/ 5 w 4672"/>
                  <a:gd name="T49" fmla="*/ 55 h 458"/>
                  <a:gd name="T50" fmla="*/ 0 w 4672"/>
                  <a:gd name="T51" fmla="*/ 41 h 458"/>
                  <a:gd name="T52" fmla="*/ 9 w 4672"/>
                  <a:gd name="T53" fmla="*/ 30 h 458"/>
                  <a:gd name="T54" fmla="*/ 90 w 4672"/>
                  <a:gd name="T55" fmla="*/ 14 h 458"/>
                  <a:gd name="T56" fmla="*/ 176 w 4672"/>
                  <a:gd name="T57" fmla="*/ 4 h 458"/>
                  <a:gd name="T58" fmla="*/ 264 w 4672"/>
                  <a:gd name="T59" fmla="*/ 0 h 458"/>
                  <a:gd name="T60" fmla="*/ 356 w 4672"/>
                  <a:gd name="T61" fmla="*/ 1 h 458"/>
                  <a:gd name="T62" fmla="*/ 551 w 4672"/>
                  <a:gd name="T63" fmla="*/ 17 h 458"/>
                  <a:gd name="T64" fmla="*/ 761 w 4672"/>
                  <a:gd name="T65" fmla="*/ 48 h 458"/>
                  <a:gd name="T66" fmla="*/ 982 w 4672"/>
                  <a:gd name="T67" fmla="*/ 86 h 458"/>
                  <a:gd name="T68" fmla="*/ 1210 w 4672"/>
                  <a:gd name="T69" fmla="*/ 127 h 458"/>
                  <a:gd name="T70" fmla="*/ 1445 w 4672"/>
                  <a:gd name="T71" fmla="*/ 167 h 458"/>
                  <a:gd name="T72" fmla="*/ 1692 w 4672"/>
                  <a:gd name="T73" fmla="*/ 202 h 458"/>
                  <a:gd name="T74" fmla="*/ 1948 w 4672"/>
                  <a:gd name="T75" fmla="*/ 228 h 458"/>
                  <a:gd name="T76" fmla="*/ 2212 w 4672"/>
                  <a:gd name="T77" fmla="*/ 239 h 458"/>
                  <a:gd name="T78" fmla="*/ 2348 w 4672"/>
                  <a:gd name="T79" fmla="*/ 237 h 458"/>
                  <a:gd name="T80" fmla="*/ 2856 w 4672"/>
                  <a:gd name="T81" fmla="*/ 220 h 458"/>
                  <a:gd name="T82" fmla="*/ 3377 w 4672"/>
                  <a:gd name="T83" fmla="*/ 208 h 458"/>
                  <a:gd name="T84" fmla="*/ 3656 w 4672"/>
                  <a:gd name="T85" fmla="*/ 208 h 458"/>
                  <a:gd name="T86" fmla="*/ 3905 w 4672"/>
                  <a:gd name="T87" fmla="*/ 216 h 458"/>
                  <a:gd name="T88" fmla="*/ 4124 w 4672"/>
                  <a:gd name="T89" fmla="*/ 230 h 458"/>
                  <a:gd name="T90" fmla="*/ 4310 w 4672"/>
                  <a:gd name="T91" fmla="*/ 255 h 458"/>
                  <a:gd name="T92" fmla="*/ 4461 w 4672"/>
                  <a:gd name="T93" fmla="*/ 288 h 458"/>
                  <a:gd name="T94" fmla="*/ 4574 w 4672"/>
                  <a:gd name="T95" fmla="*/ 335 h 458"/>
                  <a:gd name="T96" fmla="*/ 4647 w 4672"/>
                  <a:gd name="T97" fmla="*/ 394 h 458"/>
                  <a:gd name="T98" fmla="*/ 4672 w 4672"/>
                  <a:gd name="T99" fmla="*/ 446 h 458"/>
                  <a:gd name="T100" fmla="*/ 4663 w 4672"/>
                  <a:gd name="T10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2" h="458">
                    <a:moveTo>
                      <a:pt x="4659" y="458"/>
                    </a:moveTo>
                    <a:lnTo>
                      <a:pt x="4655" y="458"/>
                    </a:lnTo>
                    <a:lnTo>
                      <a:pt x="4651" y="456"/>
                    </a:lnTo>
                    <a:lnTo>
                      <a:pt x="4648" y="452"/>
                    </a:lnTo>
                    <a:lnTo>
                      <a:pt x="4646" y="449"/>
                    </a:lnTo>
                    <a:lnTo>
                      <a:pt x="4636" y="426"/>
                    </a:lnTo>
                    <a:lnTo>
                      <a:pt x="4621" y="405"/>
                    </a:lnTo>
                    <a:lnTo>
                      <a:pt x="4602" y="385"/>
                    </a:lnTo>
                    <a:lnTo>
                      <a:pt x="4577" y="367"/>
                    </a:lnTo>
                    <a:lnTo>
                      <a:pt x="4549" y="351"/>
                    </a:lnTo>
                    <a:lnTo>
                      <a:pt x="4514" y="335"/>
                    </a:lnTo>
                    <a:lnTo>
                      <a:pt x="4476" y="321"/>
                    </a:lnTo>
                    <a:lnTo>
                      <a:pt x="4434" y="308"/>
                    </a:lnTo>
                    <a:lnTo>
                      <a:pt x="4388" y="296"/>
                    </a:lnTo>
                    <a:lnTo>
                      <a:pt x="4337" y="286"/>
                    </a:lnTo>
                    <a:lnTo>
                      <a:pt x="4282" y="276"/>
                    </a:lnTo>
                    <a:lnTo>
                      <a:pt x="4224" y="268"/>
                    </a:lnTo>
                    <a:lnTo>
                      <a:pt x="4161" y="261"/>
                    </a:lnTo>
                    <a:lnTo>
                      <a:pt x="4095" y="255"/>
                    </a:lnTo>
                    <a:lnTo>
                      <a:pt x="4025" y="249"/>
                    </a:lnTo>
                    <a:lnTo>
                      <a:pt x="3952" y="245"/>
                    </a:lnTo>
                    <a:lnTo>
                      <a:pt x="3875" y="242"/>
                    </a:lnTo>
                    <a:lnTo>
                      <a:pt x="3795" y="239"/>
                    </a:lnTo>
                    <a:lnTo>
                      <a:pt x="3712" y="236"/>
                    </a:lnTo>
                    <a:lnTo>
                      <a:pt x="3627" y="235"/>
                    </a:lnTo>
                    <a:lnTo>
                      <a:pt x="3537" y="235"/>
                    </a:lnTo>
                    <a:lnTo>
                      <a:pt x="3445" y="235"/>
                    </a:lnTo>
                    <a:lnTo>
                      <a:pt x="3351" y="236"/>
                    </a:lnTo>
                    <a:lnTo>
                      <a:pt x="3254" y="237"/>
                    </a:lnTo>
                    <a:lnTo>
                      <a:pt x="3052" y="242"/>
                    </a:lnTo>
                    <a:lnTo>
                      <a:pt x="2841" y="247"/>
                    </a:lnTo>
                    <a:lnTo>
                      <a:pt x="2621" y="255"/>
                    </a:lnTo>
                    <a:lnTo>
                      <a:pt x="2395" y="263"/>
                    </a:lnTo>
                    <a:lnTo>
                      <a:pt x="2349" y="264"/>
                    </a:lnTo>
                    <a:lnTo>
                      <a:pt x="2303" y="266"/>
                    </a:lnTo>
                    <a:lnTo>
                      <a:pt x="2257" y="266"/>
                    </a:lnTo>
                    <a:lnTo>
                      <a:pt x="2212" y="266"/>
                    </a:lnTo>
                    <a:lnTo>
                      <a:pt x="2122" y="263"/>
                    </a:lnTo>
                    <a:lnTo>
                      <a:pt x="2034" y="260"/>
                    </a:lnTo>
                    <a:lnTo>
                      <a:pt x="1946" y="255"/>
                    </a:lnTo>
                    <a:lnTo>
                      <a:pt x="1860" y="247"/>
                    </a:lnTo>
                    <a:lnTo>
                      <a:pt x="1774" y="239"/>
                    </a:lnTo>
                    <a:lnTo>
                      <a:pt x="1689" y="229"/>
                    </a:lnTo>
                    <a:lnTo>
                      <a:pt x="1606" y="218"/>
                    </a:lnTo>
                    <a:lnTo>
                      <a:pt x="1523" y="207"/>
                    </a:lnTo>
                    <a:lnTo>
                      <a:pt x="1442" y="194"/>
                    </a:lnTo>
                    <a:lnTo>
                      <a:pt x="1362" y="181"/>
                    </a:lnTo>
                    <a:lnTo>
                      <a:pt x="1283" y="168"/>
                    </a:lnTo>
                    <a:lnTo>
                      <a:pt x="1206" y="154"/>
                    </a:lnTo>
                    <a:lnTo>
                      <a:pt x="1129" y="140"/>
                    </a:lnTo>
                    <a:lnTo>
                      <a:pt x="1053" y="126"/>
                    </a:lnTo>
                    <a:lnTo>
                      <a:pt x="978" y="113"/>
                    </a:lnTo>
                    <a:lnTo>
                      <a:pt x="903" y="99"/>
                    </a:lnTo>
                    <a:lnTo>
                      <a:pt x="830" y="86"/>
                    </a:lnTo>
                    <a:lnTo>
                      <a:pt x="758" y="74"/>
                    </a:lnTo>
                    <a:lnTo>
                      <a:pt x="687" y="64"/>
                    </a:lnTo>
                    <a:lnTo>
                      <a:pt x="618" y="53"/>
                    </a:lnTo>
                    <a:lnTo>
                      <a:pt x="550" y="44"/>
                    </a:lnTo>
                    <a:lnTo>
                      <a:pt x="484" y="38"/>
                    </a:lnTo>
                    <a:lnTo>
                      <a:pt x="421" y="32"/>
                    </a:lnTo>
                    <a:lnTo>
                      <a:pt x="357" y="28"/>
                    </a:lnTo>
                    <a:lnTo>
                      <a:pt x="327" y="27"/>
                    </a:lnTo>
                    <a:lnTo>
                      <a:pt x="296" y="27"/>
                    </a:lnTo>
                    <a:lnTo>
                      <a:pt x="266" y="27"/>
                    </a:lnTo>
                    <a:lnTo>
                      <a:pt x="237" y="28"/>
                    </a:lnTo>
                    <a:lnTo>
                      <a:pt x="208" y="29"/>
                    </a:lnTo>
                    <a:lnTo>
                      <a:pt x="179" y="30"/>
                    </a:lnTo>
                    <a:lnTo>
                      <a:pt x="151" y="33"/>
                    </a:lnTo>
                    <a:lnTo>
                      <a:pt x="123" y="37"/>
                    </a:lnTo>
                    <a:lnTo>
                      <a:pt x="96" y="40"/>
                    </a:lnTo>
                    <a:lnTo>
                      <a:pt x="69" y="44"/>
                    </a:lnTo>
                    <a:lnTo>
                      <a:pt x="42" y="50"/>
                    </a:lnTo>
                    <a:lnTo>
                      <a:pt x="16" y="56"/>
                    </a:lnTo>
                    <a:lnTo>
                      <a:pt x="10" y="56"/>
                    </a:lnTo>
                    <a:lnTo>
                      <a:pt x="5" y="55"/>
                    </a:lnTo>
                    <a:lnTo>
                      <a:pt x="2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36" y="24"/>
                    </a:lnTo>
                    <a:lnTo>
                      <a:pt x="63" y="18"/>
                    </a:lnTo>
                    <a:lnTo>
                      <a:pt x="90" y="14"/>
                    </a:lnTo>
                    <a:lnTo>
                      <a:pt x="118" y="10"/>
                    </a:lnTo>
                    <a:lnTo>
                      <a:pt x="146" y="6"/>
                    </a:lnTo>
                    <a:lnTo>
                      <a:pt x="176" y="4"/>
                    </a:lnTo>
                    <a:lnTo>
                      <a:pt x="205" y="2"/>
                    </a:lnTo>
                    <a:lnTo>
                      <a:pt x="234" y="1"/>
                    </a:lnTo>
                    <a:lnTo>
                      <a:pt x="264" y="0"/>
                    </a:lnTo>
                    <a:lnTo>
                      <a:pt x="294" y="0"/>
                    </a:lnTo>
                    <a:lnTo>
                      <a:pt x="325" y="0"/>
                    </a:lnTo>
                    <a:lnTo>
                      <a:pt x="356" y="1"/>
                    </a:lnTo>
                    <a:lnTo>
                      <a:pt x="420" y="5"/>
                    </a:lnTo>
                    <a:lnTo>
                      <a:pt x="484" y="11"/>
                    </a:lnTo>
                    <a:lnTo>
                      <a:pt x="551" y="17"/>
                    </a:lnTo>
                    <a:lnTo>
                      <a:pt x="619" y="26"/>
                    </a:lnTo>
                    <a:lnTo>
                      <a:pt x="690" y="37"/>
                    </a:lnTo>
                    <a:lnTo>
                      <a:pt x="761" y="48"/>
                    </a:lnTo>
                    <a:lnTo>
                      <a:pt x="833" y="59"/>
                    </a:lnTo>
                    <a:lnTo>
                      <a:pt x="907" y="72"/>
                    </a:lnTo>
                    <a:lnTo>
                      <a:pt x="982" y="86"/>
                    </a:lnTo>
                    <a:lnTo>
                      <a:pt x="1059" y="100"/>
                    </a:lnTo>
                    <a:lnTo>
                      <a:pt x="1133" y="113"/>
                    </a:lnTo>
                    <a:lnTo>
                      <a:pt x="1210" y="127"/>
                    </a:lnTo>
                    <a:lnTo>
                      <a:pt x="1288" y="141"/>
                    </a:lnTo>
                    <a:lnTo>
                      <a:pt x="1365" y="154"/>
                    </a:lnTo>
                    <a:lnTo>
                      <a:pt x="1445" y="167"/>
                    </a:lnTo>
                    <a:lnTo>
                      <a:pt x="1526" y="180"/>
                    </a:lnTo>
                    <a:lnTo>
                      <a:pt x="1608" y="192"/>
                    </a:lnTo>
                    <a:lnTo>
                      <a:pt x="1692" y="202"/>
                    </a:lnTo>
                    <a:lnTo>
                      <a:pt x="1776" y="212"/>
                    </a:lnTo>
                    <a:lnTo>
                      <a:pt x="1861" y="220"/>
                    </a:lnTo>
                    <a:lnTo>
                      <a:pt x="1948" y="228"/>
                    </a:lnTo>
                    <a:lnTo>
                      <a:pt x="2035" y="233"/>
                    </a:lnTo>
                    <a:lnTo>
                      <a:pt x="2124" y="236"/>
                    </a:lnTo>
                    <a:lnTo>
                      <a:pt x="2212" y="239"/>
                    </a:lnTo>
                    <a:lnTo>
                      <a:pt x="2257" y="239"/>
                    </a:lnTo>
                    <a:lnTo>
                      <a:pt x="2303" y="239"/>
                    </a:lnTo>
                    <a:lnTo>
                      <a:pt x="2348" y="237"/>
                    </a:lnTo>
                    <a:lnTo>
                      <a:pt x="2393" y="236"/>
                    </a:lnTo>
                    <a:lnTo>
                      <a:pt x="2630" y="228"/>
                    </a:lnTo>
                    <a:lnTo>
                      <a:pt x="2856" y="220"/>
                    </a:lnTo>
                    <a:lnTo>
                      <a:pt x="3073" y="214"/>
                    </a:lnTo>
                    <a:lnTo>
                      <a:pt x="3279" y="209"/>
                    </a:lnTo>
                    <a:lnTo>
                      <a:pt x="3377" y="208"/>
                    </a:lnTo>
                    <a:lnTo>
                      <a:pt x="3473" y="208"/>
                    </a:lnTo>
                    <a:lnTo>
                      <a:pt x="3566" y="208"/>
                    </a:lnTo>
                    <a:lnTo>
                      <a:pt x="3656" y="208"/>
                    </a:lnTo>
                    <a:lnTo>
                      <a:pt x="3742" y="211"/>
                    </a:lnTo>
                    <a:lnTo>
                      <a:pt x="3825" y="213"/>
                    </a:lnTo>
                    <a:lnTo>
                      <a:pt x="3905" y="216"/>
                    </a:lnTo>
                    <a:lnTo>
                      <a:pt x="3982" y="219"/>
                    </a:lnTo>
                    <a:lnTo>
                      <a:pt x="4055" y="225"/>
                    </a:lnTo>
                    <a:lnTo>
                      <a:pt x="4124" y="230"/>
                    </a:lnTo>
                    <a:lnTo>
                      <a:pt x="4190" y="237"/>
                    </a:lnTo>
                    <a:lnTo>
                      <a:pt x="4252" y="245"/>
                    </a:lnTo>
                    <a:lnTo>
                      <a:pt x="4310" y="255"/>
                    </a:lnTo>
                    <a:lnTo>
                      <a:pt x="4364" y="264"/>
                    </a:lnTo>
                    <a:lnTo>
                      <a:pt x="4415" y="276"/>
                    </a:lnTo>
                    <a:lnTo>
                      <a:pt x="4461" y="288"/>
                    </a:lnTo>
                    <a:lnTo>
                      <a:pt x="4502" y="302"/>
                    </a:lnTo>
                    <a:lnTo>
                      <a:pt x="4540" y="318"/>
                    </a:lnTo>
                    <a:lnTo>
                      <a:pt x="4574" y="335"/>
                    </a:lnTo>
                    <a:lnTo>
                      <a:pt x="4603" y="353"/>
                    </a:lnTo>
                    <a:lnTo>
                      <a:pt x="4627" y="372"/>
                    </a:lnTo>
                    <a:lnTo>
                      <a:pt x="4647" y="394"/>
                    </a:lnTo>
                    <a:lnTo>
                      <a:pt x="4661" y="417"/>
                    </a:lnTo>
                    <a:lnTo>
                      <a:pt x="4672" y="440"/>
                    </a:lnTo>
                    <a:lnTo>
                      <a:pt x="4672" y="446"/>
                    </a:lnTo>
                    <a:lnTo>
                      <a:pt x="4671" y="451"/>
                    </a:lnTo>
                    <a:lnTo>
                      <a:pt x="4668" y="454"/>
                    </a:lnTo>
                    <a:lnTo>
                      <a:pt x="4663" y="458"/>
                    </a:lnTo>
                    <a:lnTo>
                      <a:pt x="4661" y="458"/>
                    </a:lnTo>
                    <a:lnTo>
                      <a:pt x="4659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3" name="Freeform 124"/>
              <p:cNvSpPr>
                <a:spLocks/>
              </p:cNvSpPr>
              <p:nvPr/>
            </p:nvSpPr>
            <p:spPr bwMode="auto">
              <a:xfrm>
                <a:off x="3205" y="3855"/>
                <a:ext cx="494" cy="465"/>
              </a:xfrm>
              <a:custGeom>
                <a:avLst/>
                <a:gdLst>
                  <a:gd name="T0" fmla="*/ 1416 w 1481"/>
                  <a:gd name="T1" fmla="*/ 1339 h 1394"/>
                  <a:gd name="T2" fmla="*/ 1345 w 1481"/>
                  <a:gd name="T3" fmla="*/ 1229 h 1394"/>
                  <a:gd name="T4" fmla="*/ 1267 w 1481"/>
                  <a:gd name="T5" fmla="*/ 1118 h 1394"/>
                  <a:gd name="T6" fmla="*/ 1186 w 1481"/>
                  <a:gd name="T7" fmla="*/ 1006 h 1394"/>
                  <a:gd name="T8" fmla="*/ 1101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6 w 1481"/>
                  <a:gd name="T15" fmla="*/ 444 h 1394"/>
                  <a:gd name="T16" fmla="*/ 563 w 1481"/>
                  <a:gd name="T17" fmla="*/ 281 h 1394"/>
                  <a:gd name="T18" fmla="*/ 439 w 1481"/>
                  <a:gd name="T19" fmla="*/ 150 h 1394"/>
                  <a:gd name="T20" fmla="*/ 352 w 1481"/>
                  <a:gd name="T21" fmla="*/ 63 h 1394"/>
                  <a:gd name="T22" fmla="*/ 27 w 1481"/>
                  <a:gd name="T23" fmla="*/ 705 h 1394"/>
                  <a:gd name="T24" fmla="*/ 34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3 w 1481"/>
                  <a:gd name="T37" fmla="*/ 826 h 1394"/>
                  <a:gd name="T38" fmla="*/ 1 w 1481"/>
                  <a:gd name="T39" fmla="*/ 719 h 1394"/>
                  <a:gd name="T40" fmla="*/ 0 w 1481"/>
                  <a:gd name="T41" fmla="*/ 701 h 1394"/>
                  <a:gd name="T42" fmla="*/ 308 w 1481"/>
                  <a:gd name="T43" fmla="*/ 8 h 1394"/>
                  <a:gd name="T44" fmla="*/ 313 w 1481"/>
                  <a:gd name="T45" fmla="*/ 4 h 1394"/>
                  <a:gd name="T46" fmla="*/ 318 w 1481"/>
                  <a:gd name="T47" fmla="*/ 0 h 1394"/>
                  <a:gd name="T48" fmla="*/ 325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2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6 w 1481"/>
                  <a:gd name="T61" fmla="*/ 678 h 1394"/>
                  <a:gd name="T62" fmla="*/ 1051 w 1481"/>
                  <a:gd name="T63" fmla="*/ 793 h 1394"/>
                  <a:gd name="T64" fmla="*/ 1146 w 1481"/>
                  <a:gd name="T65" fmla="*/ 910 h 1394"/>
                  <a:gd name="T66" fmla="*/ 1238 w 1481"/>
                  <a:gd name="T67" fmla="*/ 1031 h 1394"/>
                  <a:gd name="T68" fmla="*/ 1326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6" y="1339"/>
                    </a:lnTo>
                    <a:lnTo>
                      <a:pt x="1382" y="1284"/>
                    </a:lnTo>
                    <a:lnTo>
                      <a:pt x="1345" y="1229"/>
                    </a:lnTo>
                    <a:lnTo>
                      <a:pt x="1307" y="1174"/>
                    </a:lnTo>
                    <a:lnTo>
                      <a:pt x="1267" y="1118"/>
                    </a:lnTo>
                    <a:lnTo>
                      <a:pt x="1227" y="1062"/>
                    </a:lnTo>
                    <a:lnTo>
                      <a:pt x="1186" y="1006"/>
                    </a:lnTo>
                    <a:lnTo>
                      <a:pt x="1144" y="951"/>
                    </a:lnTo>
                    <a:lnTo>
                      <a:pt x="1101" y="897"/>
                    </a:lnTo>
                    <a:lnTo>
                      <a:pt x="1058" y="842"/>
                    </a:lnTo>
                    <a:lnTo>
                      <a:pt x="1015" y="789"/>
                    </a:lnTo>
                    <a:lnTo>
                      <a:pt x="970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6" y="444"/>
                    </a:lnTo>
                    <a:lnTo>
                      <a:pt x="637" y="359"/>
                    </a:lnTo>
                    <a:lnTo>
                      <a:pt x="563" y="281"/>
                    </a:lnTo>
                    <a:lnTo>
                      <a:pt x="497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2" y="63"/>
                    </a:lnTo>
                    <a:lnTo>
                      <a:pt x="326" y="37"/>
                    </a:lnTo>
                    <a:lnTo>
                      <a:pt x="27" y="705"/>
                    </a:lnTo>
                    <a:lnTo>
                      <a:pt x="29" y="731"/>
                    </a:lnTo>
                    <a:lnTo>
                      <a:pt x="34" y="779"/>
                    </a:lnTo>
                    <a:lnTo>
                      <a:pt x="42" y="847"/>
                    </a:lnTo>
                    <a:lnTo>
                      <a:pt x="53" y="932"/>
                    </a:lnTo>
                    <a:lnTo>
                      <a:pt x="64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8" y="1394"/>
                    </a:lnTo>
                    <a:lnTo>
                      <a:pt x="69" y="1258"/>
                    </a:lnTo>
                    <a:lnTo>
                      <a:pt x="50" y="1131"/>
                    </a:lnTo>
                    <a:lnTo>
                      <a:pt x="35" y="1014"/>
                    </a:lnTo>
                    <a:lnTo>
                      <a:pt x="22" y="911"/>
                    </a:lnTo>
                    <a:lnTo>
                      <a:pt x="13" y="826"/>
                    </a:lnTo>
                    <a:lnTo>
                      <a:pt x="5" y="761"/>
                    </a:lnTo>
                    <a:lnTo>
                      <a:pt x="1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08" y="8"/>
                    </a:lnTo>
                    <a:lnTo>
                      <a:pt x="311" y="6"/>
                    </a:lnTo>
                    <a:lnTo>
                      <a:pt x="313" y="4"/>
                    </a:lnTo>
                    <a:lnTo>
                      <a:pt x="316" y="1"/>
                    </a:lnTo>
                    <a:lnTo>
                      <a:pt x="318" y="0"/>
                    </a:lnTo>
                    <a:lnTo>
                      <a:pt x="321" y="0"/>
                    </a:lnTo>
                    <a:lnTo>
                      <a:pt x="325" y="1"/>
                    </a:lnTo>
                    <a:lnTo>
                      <a:pt x="328" y="3"/>
                    </a:lnTo>
                    <a:lnTo>
                      <a:pt x="331" y="5"/>
                    </a:lnTo>
                    <a:lnTo>
                      <a:pt x="341" y="14"/>
                    </a:lnTo>
                    <a:lnTo>
                      <a:pt x="368" y="40"/>
                    </a:lnTo>
                    <a:lnTo>
                      <a:pt x="408" y="81"/>
                    </a:lnTo>
                    <a:lnTo>
                      <a:pt x="462" y="135"/>
                    </a:lnTo>
                    <a:lnTo>
                      <a:pt x="527" y="202"/>
                    </a:lnTo>
                    <a:lnTo>
                      <a:pt x="601" y="280"/>
                    </a:lnTo>
                    <a:lnTo>
                      <a:pt x="682" y="368"/>
                    </a:lnTo>
                    <a:lnTo>
                      <a:pt x="771" y="465"/>
                    </a:lnTo>
                    <a:lnTo>
                      <a:pt x="862" y="568"/>
                    </a:lnTo>
                    <a:lnTo>
                      <a:pt x="956" y="678"/>
                    </a:lnTo>
                    <a:lnTo>
                      <a:pt x="1004" y="734"/>
                    </a:lnTo>
                    <a:lnTo>
                      <a:pt x="1051" y="793"/>
                    </a:lnTo>
                    <a:lnTo>
                      <a:pt x="1099" y="851"/>
                    </a:lnTo>
                    <a:lnTo>
                      <a:pt x="1146" y="910"/>
                    </a:lnTo>
                    <a:lnTo>
                      <a:pt x="1193" y="971"/>
                    </a:lnTo>
                    <a:lnTo>
                      <a:pt x="1238" y="1031"/>
                    </a:lnTo>
                    <a:lnTo>
                      <a:pt x="1282" y="1092"/>
                    </a:lnTo>
                    <a:lnTo>
                      <a:pt x="1326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4" name="Freeform 125"/>
              <p:cNvSpPr>
                <a:spLocks/>
              </p:cNvSpPr>
              <p:nvPr/>
            </p:nvSpPr>
            <p:spPr bwMode="auto">
              <a:xfrm>
                <a:off x="2457" y="3165"/>
                <a:ext cx="626" cy="233"/>
              </a:xfrm>
              <a:custGeom>
                <a:avLst/>
                <a:gdLst>
                  <a:gd name="T0" fmla="*/ 1860 w 1879"/>
                  <a:gd name="T1" fmla="*/ 699 h 700"/>
                  <a:gd name="T2" fmla="*/ 1796 w 1879"/>
                  <a:gd name="T3" fmla="*/ 647 h 700"/>
                  <a:gd name="T4" fmla="*/ 1681 w 1879"/>
                  <a:gd name="T5" fmla="*/ 558 h 700"/>
                  <a:gd name="T6" fmla="*/ 1575 w 1879"/>
                  <a:gd name="T7" fmla="*/ 476 h 700"/>
                  <a:gd name="T8" fmla="*/ 1476 w 1879"/>
                  <a:gd name="T9" fmla="*/ 404 h 700"/>
                  <a:gd name="T10" fmla="*/ 1382 w 1879"/>
                  <a:gd name="T11" fmla="*/ 340 h 700"/>
                  <a:gd name="T12" fmla="*/ 1296 w 1879"/>
                  <a:gd name="T13" fmla="*/ 284 h 700"/>
                  <a:gd name="T14" fmla="*/ 1214 w 1879"/>
                  <a:gd name="T15" fmla="*/ 235 h 700"/>
                  <a:gd name="T16" fmla="*/ 1136 w 1879"/>
                  <a:gd name="T17" fmla="*/ 192 h 700"/>
                  <a:gd name="T18" fmla="*/ 1061 w 1879"/>
                  <a:gd name="T19" fmla="*/ 156 h 700"/>
                  <a:gd name="T20" fmla="*/ 990 w 1879"/>
                  <a:gd name="T21" fmla="*/ 126 h 700"/>
                  <a:gd name="T22" fmla="*/ 921 w 1879"/>
                  <a:gd name="T23" fmla="*/ 101 h 700"/>
                  <a:gd name="T24" fmla="*/ 854 w 1879"/>
                  <a:gd name="T25" fmla="*/ 81 h 700"/>
                  <a:gd name="T26" fmla="*/ 788 w 1879"/>
                  <a:gd name="T27" fmla="*/ 65 h 700"/>
                  <a:gd name="T28" fmla="*/ 722 w 1879"/>
                  <a:gd name="T29" fmla="*/ 52 h 700"/>
                  <a:gd name="T30" fmla="*/ 655 w 1879"/>
                  <a:gd name="T31" fmla="*/ 42 h 700"/>
                  <a:gd name="T32" fmla="*/ 587 w 1879"/>
                  <a:gd name="T33" fmla="*/ 35 h 700"/>
                  <a:gd name="T34" fmla="*/ 482 w 1879"/>
                  <a:gd name="T35" fmla="*/ 29 h 700"/>
                  <a:gd name="T36" fmla="*/ 311 w 1879"/>
                  <a:gd name="T37" fmla="*/ 27 h 700"/>
                  <a:gd name="T38" fmla="*/ 142 w 1879"/>
                  <a:gd name="T39" fmla="*/ 28 h 700"/>
                  <a:gd name="T40" fmla="*/ 31 w 1879"/>
                  <a:gd name="T41" fmla="*/ 30 h 700"/>
                  <a:gd name="T42" fmla="*/ 8 w 1879"/>
                  <a:gd name="T43" fmla="*/ 30 h 700"/>
                  <a:gd name="T44" fmla="*/ 1 w 1879"/>
                  <a:gd name="T45" fmla="*/ 22 h 700"/>
                  <a:gd name="T46" fmla="*/ 1 w 1879"/>
                  <a:gd name="T47" fmla="*/ 13 h 700"/>
                  <a:gd name="T48" fmla="*/ 7 w 1879"/>
                  <a:gd name="T49" fmla="*/ 5 h 700"/>
                  <a:gd name="T50" fmla="*/ 30 w 1879"/>
                  <a:gd name="T51" fmla="*/ 3 h 700"/>
                  <a:gd name="T52" fmla="*/ 142 w 1879"/>
                  <a:gd name="T53" fmla="*/ 1 h 700"/>
                  <a:gd name="T54" fmla="*/ 311 w 1879"/>
                  <a:gd name="T55" fmla="*/ 0 h 700"/>
                  <a:gd name="T56" fmla="*/ 484 w 1879"/>
                  <a:gd name="T57" fmla="*/ 2 h 700"/>
                  <a:gd name="T58" fmla="*/ 590 w 1879"/>
                  <a:gd name="T59" fmla="*/ 8 h 700"/>
                  <a:gd name="T60" fmla="*/ 658 w 1879"/>
                  <a:gd name="T61" fmla="*/ 15 h 700"/>
                  <a:gd name="T62" fmla="*/ 727 w 1879"/>
                  <a:gd name="T63" fmla="*/ 25 h 700"/>
                  <a:gd name="T64" fmla="*/ 793 w 1879"/>
                  <a:gd name="T65" fmla="*/ 38 h 700"/>
                  <a:gd name="T66" fmla="*/ 860 w 1879"/>
                  <a:gd name="T67" fmla="*/ 54 h 700"/>
                  <a:gd name="T68" fmla="*/ 928 w 1879"/>
                  <a:gd name="T69" fmla="*/ 75 h 700"/>
                  <a:gd name="T70" fmla="*/ 999 w 1879"/>
                  <a:gd name="T71" fmla="*/ 100 h 700"/>
                  <a:gd name="T72" fmla="*/ 1071 w 1879"/>
                  <a:gd name="T73" fmla="*/ 130 h 700"/>
                  <a:gd name="T74" fmla="*/ 1145 w 1879"/>
                  <a:gd name="T75" fmla="*/ 167 h 700"/>
                  <a:gd name="T76" fmla="*/ 1224 w 1879"/>
                  <a:gd name="T77" fmla="*/ 209 h 700"/>
                  <a:gd name="T78" fmla="*/ 1307 w 1879"/>
                  <a:gd name="T79" fmla="*/ 259 h 700"/>
                  <a:gd name="T80" fmla="*/ 1395 w 1879"/>
                  <a:gd name="T81" fmla="*/ 316 h 700"/>
                  <a:gd name="T82" fmla="*/ 1489 w 1879"/>
                  <a:gd name="T83" fmla="*/ 381 h 700"/>
                  <a:gd name="T84" fmla="*/ 1589 w 1879"/>
                  <a:gd name="T85" fmla="*/ 453 h 700"/>
                  <a:gd name="T86" fmla="*/ 1697 w 1879"/>
                  <a:gd name="T87" fmla="*/ 535 h 700"/>
                  <a:gd name="T88" fmla="*/ 1813 w 1879"/>
                  <a:gd name="T89" fmla="*/ 627 h 700"/>
                  <a:gd name="T90" fmla="*/ 1877 w 1879"/>
                  <a:gd name="T91" fmla="*/ 680 h 700"/>
                  <a:gd name="T92" fmla="*/ 1878 w 1879"/>
                  <a:gd name="T93" fmla="*/ 691 h 700"/>
                  <a:gd name="T94" fmla="*/ 1873 w 1879"/>
                  <a:gd name="T95" fmla="*/ 697 h 700"/>
                  <a:gd name="T96" fmla="*/ 1868 w 1879"/>
                  <a:gd name="T97" fmla="*/ 699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79" h="700">
                    <a:moveTo>
                      <a:pt x="1865" y="700"/>
                    </a:moveTo>
                    <a:lnTo>
                      <a:pt x="1860" y="699"/>
                    </a:lnTo>
                    <a:lnTo>
                      <a:pt x="1856" y="697"/>
                    </a:lnTo>
                    <a:lnTo>
                      <a:pt x="1796" y="647"/>
                    </a:lnTo>
                    <a:lnTo>
                      <a:pt x="1737" y="601"/>
                    </a:lnTo>
                    <a:lnTo>
                      <a:pt x="1681" y="558"/>
                    </a:lnTo>
                    <a:lnTo>
                      <a:pt x="1627" y="516"/>
                    </a:lnTo>
                    <a:lnTo>
                      <a:pt x="1575" y="476"/>
                    </a:lnTo>
                    <a:lnTo>
                      <a:pt x="1524" y="439"/>
                    </a:lnTo>
                    <a:lnTo>
                      <a:pt x="1476" y="404"/>
                    </a:lnTo>
                    <a:lnTo>
                      <a:pt x="1428" y="371"/>
                    </a:lnTo>
                    <a:lnTo>
                      <a:pt x="1382" y="340"/>
                    </a:lnTo>
                    <a:lnTo>
                      <a:pt x="1338" y="311"/>
                    </a:lnTo>
                    <a:lnTo>
                      <a:pt x="1296" y="284"/>
                    </a:lnTo>
                    <a:lnTo>
                      <a:pt x="1253" y="258"/>
                    </a:lnTo>
                    <a:lnTo>
                      <a:pt x="1214" y="235"/>
                    </a:lnTo>
                    <a:lnTo>
                      <a:pt x="1174" y="212"/>
                    </a:lnTo>
                    <a:lnTo>
                      <a:pt x="1136" y="192"/>
                    </a:lnTo>
                    <a:lnTo>
                      <a:pt x="1098" y="174"/>
                    </a:lnTo>
                    <a:lnTo>
                      <a:pt x="1061" y="156"/>
                    </a:lnTo>
                    <a:lnTo>
                      <a:pt x="1026" y="140"/>
                    </a:lnTo>
                    <a:lnTo>
                      <a:pt x="990" y="126"/>
                    </a:lnTo>
                    <a:lnTo>
                      <a:pt x="955" y="113"/>
                    </a:lnTo>
                    <a:lnTo>
                      <a:pt x="921" y="101"/>
                    </a:lnTo>
                    <a:lnTo>
                      <a:pt x="887" y="90"/>
                    </a:lnTo>
                    <a:lnTo>
                      <a:pt x="854" y="81"/>
                    </a:lnTo>
                    <a:lnTo>
                      <a:pt x="822" y="72"/>
                    </a:lnTo>
                    <a:lnTo>
                      <a:pt x="788" y="65"/>
                    </a:lnTo>
                    <a:lnTo>
                      <a:pt x="755" y="58"/>
                    </a:lnTo>
                    <a:lnTo>
                      <a:pt x="722" y="52"/>
                    </a:lnTo>
                    <a:lnTo>
                      <a:pt x="689" y="46"/>
                    </a:lnTo>
                    <a:lnTo>
                      <a:pt x="655" y="42"/>
                    </a:lnTo>
                    <a:lnTo>
                      <a:pt x="622" y="39"/>
                    </a:lnTo>
                    <a:lnTo>
                      <a:pt x="587" y="35"/>
                    </a:lnTo>
                    <a:lnTo>
                      <a:pt x="553" y="32"/>
                    </a:lnTo>
                    <a:lnTo>
                      <a:pt x="482" y="29"/>
                    </a:lnTo>
                    <a:lnTo>
                      <a:pt x="399" y="27"/>
                    </a:lnTo>
                    <a:lnTo>
                      <a:pt x="311" y="27"/>
                    </a:lnTo>
                    <a:lnTo>
                      <a:pt x="222" y="27"/>
                    </a:lnTo>
                    <a:lnTo>
                      <a:pt x="142" y="28"/>
                    </a:lnTo>
                    <a:lnTo>
                      <a:pt x="76" y="29"/>
                    </a:lnTo>
                    <a:lnTo>
                      <a:pt x="31" y="30"/>
                    </a:ln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5"/>
                    </a:lnTo>
                    <a:lnTo>
                      <a:pt x="13" y="4"/>
                    </a:lnTo>
                    <a:lnTo>
                      <a:pt x="30" y="3"/>
                    </a:lnTo>
                    <a:lnTo>
                      <a:pt x="75" y="2"/>
                    </a:lnTo>
                    <a:lnTo>
                      <a:pt x="142" y="1"/>
                    </a:lnTo>
                    <a:lnTo>
                      <a:pt x="222" y="0"/>
                    </a:lnTo>
                    <a:lnTo>
                      <a:pt x="311" y="0"/>
                    </a:lnTo>
                    <a:lnTo>
                      <a:pt x="400" y="0"/>
                    </a:lnTo>
                    <a:lnTo>
                      <a:pt x="484" y="2"/>
                    </a:lnTo>
                    <a:lnTo>
                      <a:pt x="555" y="5"/>
                    </a:lnTo>
                    <a:lnTo>
                      <a:pt x="590" y="8"/>
                    </a:lnTo>
                    <a:lnTo>
                      <a:pt x="625" y="12"/>
                    </a:lnTo>
                    <a:lnTo>
                      <a:pt x="658" y="15"/>
                    </a:lnTo>
                    <a:lnTo>
                      <a:pt x="693" y="20"/>
                    </a:lnTo>
                    <a:lnTo>
                      <a:pt x="727" y="25"/>
                    </a:lnTo>
                    <a:lnTo>
                      <a:pt x="760" y="31"/>
                    </a:lnTo>
                    <a:lnTo>
                      <a:pt x="793" y="38"/>
                    </a:lnTo>
                    <a:lnTo>
                      <a:pt x="827" y="45"/>
                    </a:lnTo>
                    <a:lnTo>
                      <a:pt x="860" y="54"/>
                    </a:lnTo>
                    <a:lnTo>
                      <a:pt x="895" y="65"/>
                    </a:lnTo>
                    <a:lnTo>
                      <a:pt x="928" y="75"/>
                    </a:lnTo>
                    <a:lnTo>
                      <a:pt x="963" y="87"/>
                    </a:lnTo>
                    <a:lnTo>
                      <a:pt x="999" y="100"/>
                    </a:lnTo>
                    <a:lnTo>
                      <a:pt x="1034" y="115"/>
                    </a:lnTo>
                    <a:lnTo>
                      <a:pt x="1071" y="130"/>
                    </a:lnTo>
                    <a:lnTo>
                      <a:pt x="1108" y="148"/>
                    </a:lnTo>
                    <a:lnTo>
                      <a:pt x="1145" y="167"/>
                    </a:lnTo>
                    <a:lnTo>
                      <a:pt x="1184" y="188"/>
                    </a:lnTo>
                    <a:lnTo>
                      <a:pt x="1224" y="209"/>
                    </a:lnTo>
                    <a:lnTo>
                      <a:pt x="1265" y="233"/>
                    </a:lnTo>
                    <a:lnTo>
                      <a:pt x="1307" y="259"/>
                    </a:lnTo>
                    <a:lnTo>
                      <a:pt x="1351" y="287"/>
                    </a:lnTo>
                    <a:lnTo>
                      <a:pt x="1395" y="316"/>
                    </a:lnTo>
                    <a:lnTo>
                      <a:pt x="1441" y="347"/>
                    </a:lnTo>
                    <a:lnTo>
                      <a:pt x="1489" y="381"/>
                    </a:lnTo>
                    <a:lnTo>
                      <a:pt x="1539" y="415"/>
                    </a:lnTo>
                    <a:lnTo>
                      <a:pt x="1589" y="453"/>
                    </a:lnTo>
                    <a:lnTo>
                      <a:pt x="1642" y="493"/>
                    </a:lnTo>
                    <a:lnTo>
                      <a:pt x="1697" y="535"/>
                    </a:lnTo>
                    <a:lnTo>
                      <a:pt x="1753" y="579"/>
                    </a:lnTo>
                    <a:lnTo>
                      <a:pt x="1813" y="627"/>
                    </a:lnTo>
                    <a:lnTo>
                      <a:pt x="1873" y="676"/>
                    </a:lnTo>
                    <a:lnTo>
                      <a:pt x="1877" y="680"/>
                    </a:lnTo>
                    <a:lnTo>
                      <a:pt x="1879" y="685"/>
                    </a:lnTo>
                    <a:lnTo>
                      <a:pt x="1878" y="691"/>
                    </a:lnTo>
                    <a:lnTo>
                      <a:pt x="1875" y="695"/>
                    </a:lnTo>
                    <a:lnTo>
                      <a:pt x="1873" y="697"/>
                    </a:lnTo>
                    <a:lnTo>
                      <a:pt x="1870" y="699"/>
                    </a:lnTo>
                    <a:lnTo>
                      <a:pt x="1868" y="699"/>
                    </a:lnTo>
                    <a:lnTo>
                      <a:pt x="1865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5" name="Freeform 126"/>
              <p:cNvSpPr>
                <a:spLocks/>
              </p:cNvSpPr>
              <p:nvPr/>
            </p:nvSpPr>
            <p:spPr bwMode="auto">
              <a:xfrm>
                <a:off x="3074" y="3389"/>
                <a:ext cx="280" cy="931"/>
              </a:xfrm>
              <a:custGeom>
                <a:avLst/>
                <a:gdLst>
                  <a:gd name="T0" fmla="*/ 775 w 839"/>
                  <a:gd name="T1" fmla="*/ 2740 h 2793"/>
                  <a:gd name="T2" fmla="*/ 762 w 839"/>
                  <a:gd name="T3" fmla="*/ 2667 h 2793"/>
                  <a:gd name="T4" fmla="*/ 750 w 839"/>
                  <a:gd name="T5" fmla="*/ 2599 h 2793"/>
                  <a:gd name="T6" fmla="*/ 727 w 839"/>
                  <a:gd name="T7" fmla="*/ 2470 h 2793"/>
                  <a:gd name="T8" fmla="*/ 713 w 839"/>
                  <a:gd name="T9" fmla="*/ 2372 h 2793"/>
                  <a:gd name="T10" fmla="*/ 712 w 839"/>
                  <a:gd name="T11" fmla="*/ 2308 h 2793"/>
                  <a:gd name="T12" fmla="*/ 721 w 839"/>
                  <a:gd name="T13" fmla="*/ 2258 h 2793"/>
                  <a:gd name="T14" fmla="*/ 757 w 839"/>
                  <a:gd name="T15" fmla="*/ 2137 h 2793"/>
                  <a:gd name="T16" fmla="*/ 783 w 839"/>
                  <a:gd name="T17" fmla="*/ 2040 h 2793"/>
                  <a:gd name="T18" fmla="*/ 799 w 839"/>
                  <a:gd name="T19" fmla="*/ 1953 h 2793"/>
                  <a:gd name="T20" fmla="*/ 810 w 839"/>
                  <a:gd name="T21" fmla="*/ 1853 h 2793"/>
                  <a:gd name="T22" fmla="*/ 812 w 839"/>
                  <a:gd name="T23" fmla="*/ 1738 h 2793"/>
                  <a:gd name="T24" fmla="*/ 803 w 839"/>
                  <a:gd name="T25" fmla="*/ 1606 h 2793"/>
                  <a:gd name="T26" fmla="*/ 780 w 839"/>
                  <a:gd name="T27" fmla="*/ 1454 h 2793"/>
                  <a:gd name="T28" fmla="*/ 740 w 839"/>
                  <a:gd name="T29" fmla="*/ 1283 h 2793"/>
                  <a:gd name="T30" fmla="*/ 682 w 839"/>
                  <a:gd name="T31" fmla="*/ 1087 h 2793"/>
                  <a:gd name="T32" fmla="*/ 602 w 839"/>
                  <a:gd name="T33" fmla="*/ 867 h 2793"/>
                  <a:gd name="T34" fmla="*/ 514 w 839"/>
                  <a:gd name="T35" fmla="*/ 658 h 2793"/>
                  <a:gd name="T36" fmla="*/ 439 w 839"/>
                  <a:gd name="T37" fmla="*/ 520 h 2793"/>
                  <a:gd name="T38" fmla="*/ 351 w 839"/>
                  <a:gd name="T39" fmla="*/ 386 h 2793"/>
                  <a:gd name="T40" fmla="*/ 249 w 839"/>
                  <a:gd name="T41" fmla="*/ 259 h 2793"/>
                  <a:gd name="T42" fmla="*/ 134 w 839"/>
                  <a:gd name="T43" fmla="*/ 139 h 2793"/>
                  <a:gd name="T44" fmla="*/ 4 w 839"/>
                  <a:gd name="T45" fmla="*/ 24 h 2793"/>
                  <a:gd name="T46" fmla="*/ 0 w 839"/>
                  <a:gd name="T47" fmla="*/ 10 h 2793"/>
                  <a:gd name="T48" fmla="*/ 12 w 839"/>
                  <a:gd name="T49" fmla="*/ 0 h 2793"/>
                  <a:gd name="T50" fmla="*/ 67 w 839"/>
                  <a:gd name="T51" fmla="*/ 41 h 2793"/>
                  <a:gd name="T52" fmla="*/ 193 w 839"/>
                  <a:gd name="T53" fmla="*/ 159 h 2793"/>
                  <a:gd name="T54" fmla="*/ 305 w 839"/>
                  <a:gd name="T55" fmla="*/ 283 h 2793"/>
                  <a:gd name="T56" fmla="*/ 405 w 839"/>
                  <a:gd name="T57" fmla="*/ 415 h 2793"/>
                  <a:gd name="T58" fmla="*/ 489 w 839"/>
                  <a:gd name="T59" fmla="*/ 552 h 2793"/>
                  <a:gd name="T60" fmla="*/ 560 w 839"/>
                  <a:gd name="T61" fmla="*/ 694 h 2793"/>
                  <a:gd name="T62" fmla="*/ 657 w 839"/>
                  <a:gd name="T63" fmla="*/ 935 h 2793"/>
                  <a:gd name="T64" fmla="*/ 731 w 839"/>
                  <a:gd name="T65" fmla="*/ 1149 h 2793"/>
                  <a:gd name="T66" fmla="*/ 783 w 839"/>
                  <a:gd name="T67" fmla="*/ 1339 h 2793"/>
                  <a:gd name="T68" fmla="*/ 816 w 839"/>
                  <a:gd name="T69" fmla="*/ 1506 h 2793"/>
                  <a:gd name="T70" fmla="*/ 834 w 839"/>
                  <a:gd name="T71" fmla="*/ 1652 h 2793"/>
                  <a:gd name="T72" fmla="*/ 839 w 839"/>
                  <a:gd name="T73" fmla="*/ 1780 h 2793"/>
                  <a:gd name="T74" fmla="*/ 833 w 839"/>
                  <a:gd name="T75" fmla="*/ 1892 h 2793"/>
                  <a:gd name="T76" fmla="*/ 820 w 839"/>
                  <a:gd name="T77" fmla="*/ 1988 h 2793"/>
                  <a:gd name="T78" fmla="*/ 803 w 839"/>
                  <a:gd name="T79" fmla="*/ 2071 h 2793"/>
                  <a:gd name="T80" fmla="*/ 770 w 839"/>
                  <a:gd name="T81" fmla="*/ 2186 h 2793"/>
                  <a:gd name="T82" fmla="*/ 744 w 839"/>
                  <a:gd name="T83" fmla="*/ 2278 h 2793"/>
                  <a:gd name="T84" fmla="*/ 738 w 839"/>
                  <a:gd name="T85" fmla="*/ 2325 h 2793"/>
                  <a:gd name="T86" fmla="*/ 744 w 839"/>
                  <a:gd name="T87" fmla="*/ 2399 h 2793"/>
                  <a:gd name="T88" fmla="*/ 761 w 839"/>
                  <a:gd name="T89" fmla="*/ 2506 h 2793"/>
                  <a:gd name="T90" fmla="*/ 780 w 839"/>
                  <a:gd name="T91" fmla="*/ 2617 h 2793"/>
                  <a:gd name="T92" fmla="*/ 793 w 839"/>
                  <a:gd name="T93" fmla="*/ 2688 h 2793"/>
                  <a:gd name="T94" fmla="*/ 806 w 839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39" h="2793">
                    <a:moveTo>
                      <a:pt x="784" y="2793"/>
                    </a:moveTo>
                    <a:lnTo>
                      <a:pt x="779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2" y="2667"/>
                    </a:lnTo>
                    <a:lnTo>
                      <a:pt x="758" y="2644"/>
                    </a:lnTo>
                    <a:lnTo>
                      <a:pt x="754" y="2621"/>
                    </a:lnTo>
                    <a:lnTo>
                      <a:pt x="750" y="2599"/>
                    </a:lnTo>
                    <a:lnTo>
                      <a:pt x="742" y="2552"/>
                    </a:lnTo>
                    <a:lnTo>
                      <a:pt x="734" y="2509"/>
                    </a:lnTo>
                    <a:lnTo>
                      <a:pt x="727" y="2470"/>
                    </a:lnTo>
                    <a:lnTo>
                      <a:pt x="722" y="2434"/>
                    </a:lnTo>
                    <a:lnTo>
                      <a:pt x="717" y="2401"/>
                    </a:lnTo>
                    <a:lnTo>
                      <a:pt x="713" y="2372"/>
                    </a:lnTo>
                    <a:lnTo>
                      <a:pt x="711" y="2346"/>
                    </a:lnTo>
                    <a:lnTo>
                      <a:pt x="711" y="2325"/>
                    </a:lnTo>
                    <a:lnTo>
                      <a:pt x="712" y="2308"/>
                    </a:lnTo>
                    <a:lnTo>
                      <a:pt x="713" y="2292"/>
                    </a:lnTo>
                    <a:lnTo>
                      <a:pt x="717" y="2275"/>
                    </a:lnTo>
                    <a:lnTo>
                      <a:pt x="721" y="2258"/>
                    </a:lnTo>
                    <a:lnTo>
                      <a:pt x="731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0" y="2090"/>
                    </a:lnTo>
                    <a:lnTo>
                      <a:pt x="776" y="2065"/>
                    </a:lnTo>
                    <a:lnTo>
                      <a:pt x="783" y="2040"/>
                    </a:lnTo>
                    <a:lnTo>
                      <a:pt x="788" y="2011"/>
                    </a:lnTo>
                    <a:lnTo>
                      <a:pt x="793" y="1983"/>
                    </a:lnTo>
                    <a:lnTo>
                      <a:pt x="799" y="1953"/>
                    </a:lnTo>
                    <a:lnTo>
                      <a:pt x="803" y="1921"/>
                    </a:lnTo>
                    <a:lnTo>
                      <a:pt x="806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2" y="1778"/>
                    </a:lnTo>
                    <a:lnTo>
                      <a:pt x="812" y="1738"/>
                    </a:lnTo>
                    <a:lnTo>
                      <a:pt x="811" y="1696"/>
                    </a:lnTo>
                    <a:lnTo>
                      <a:pt x="807" y="1652"/>
                    </a:lnTo>
                    <a:lnTo>
                      <a:pt x="803" y="1606"/>
                    </a:lnTo>
                    <a:lnTo>
                      <a:pt x="797" y="1558"/>
                    </a:lnTo>
                    <a:lnTo>
                      <a:pt x="789" y="1507"/>
                    </a:lnTo>
                    <a:lnTo>
                      <a:pt x="780" y="1454"/>
                    </a:lnTo>
                    <a:lnTo>
                      <a:pt x="769" y="1399"/>
                    </a:lnTo>
                    <a:lnTo>
                      <a:pt x="756" y="1342"/>
                    </a:lnTo>
                    <a:lnTo>
                      <a:pt x="740" y="1283"/>
                    </a:lnTo>
                    <a:lnTo>
                      <a:pt x="723" y="1220"/>
                    </a:lnTo>
                    <a:lnTo>
                      <a:pt x="704" y="1155"/>
                    </a:lnTo>
                    <a:lnTo>
                      <a:pt x="682" y="1087"/>
                    </a:lnTo>
                    <a:lnTo>
                      <a:pt x="658" y="1016"/>
                    </a:lnTo>
                    <a:lnTo>
                      <a:pt x="631" y="944"/>
                    </a:lnTo>
                    <a:lnTo>
                      <a:pt x="602" y="867"/>
                    </a:lnTo>
                    <a:lnTo>
                      <a:pt x="570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0" y="611"/>
                    </a:lnTo>
                    <a:lnTo>
                      <a:pt x="465" y="565"/>
                    </a:lnTo>
                    <a:lnTo>
                      <a:pt x="439" y="520"/>
                    </a:lnTo>
                    <a:lnTo>
                      <a:pt x="411" y="474"/>
                    </a:lnTo>
                    <a:lnTo>
                      <a:pt x="382" y="430"/>
                    </a:lnTo>
                    <a:lnTo>
                      <a:pt x="351" y="386"/>
                    </a:lnTo>
                    <a:lnTo>
                      <a:pt x="318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2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1" y="100"/>
                    </a:lnTo>
                    <a:lnTo>
                      <a:pt x="48" y="61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1" y="3"/>
                    </a:lnTo>
                    <a:lnTo>
                      <a:pt x="67" y="41"/>
                    </a:lnTo>
                    <a:lnTo>
                      <a:pt x="110" y="79"/>
                    </a:lnTo>
                    <a:lnTo>
                      <a:pt x="152" y="119"/>
                    </a:lnTo>
                    <a:lnTo>
                      <a:pt x="193" y="159"/>
                    </a:lnTo>
                    <a:lnTo>
                      <a:pt x="232" y="200"/>
                    </a:lnTo>
                    <a:lnTo>
                      <a:pt x="270" y="241"/>
                    </a:lnTo>
                    <a:lnTo>
                      <a:pt x="305" y="283"/>
                    </a:lnTo>
                    <a:lnTo>
                      <a:pt x="340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4" y="460"/>
                    </a:lnTo>
                    <a:lnTo>
                      <a:pt x="463" y="506"/>
                    </a:lnTo>
                    <a:lnTo>
                      <a:pt x="489" y="552"/>
                    </a:lnTo>
                    <a:lnTo>
                      <a:pt x="515" y="598"/>
                    </a:lnTo>
                    <a:lnTo>
                      <a:pt x="537" y="647"/>
                    </a:lnTo>
                    <a:lnTo>
                      <a:pt x="560" y="694"/>
                    </a:lnTo>
                    <a:lnTo>
                      <a:pt x="595" y="778"/>
                    </a:lnTo>
                    <a:lnTo>
                      <a:pt x="627" y="857"/>
                    </a:lnTo>
                    <a:lnTo>
                      <a:pt x="657" y="935"/>
                    </a:lnTo>
                    <a:lnTo>
                      <a:pt x="684" y="1010"/>
                    </a:lnTo>
                    <a:lnTo>
                      <a:pt x="709" y="1081"/>
                    </a:lnTo>
                    <a:lnTo>
                      <a:pt x="731" y="1149"/>
                    </a:lnTo>
                    <a:lnTo>
                      <a:pt x="750" y="1215"/>
                    </a:lnTo>
                    <a:lnTo>
                      <a:pt x="767" y="1278"/>
                    </a:lnTo>
                    <a:lnTo>
                      <a:pt x="783" y="1339"/>
                    </a:lnTo>
                    <a:lnTo>
                      <a:pt x="797" y="1397"/>
                    </a:lnTo>
                    <a:lnTo>
                      <a:pt x="807" y="1452"/>
                    </a:lnTo>
                    <a:lnTo>
                      <a:pt x="816" y="1506"/>
                    </a:lnTo>
                    <a:lnTo>
                      <a:pt x="825" y="1557"/>
                    </a:lnTo>
                    <a:lnTo>
                      <a:pt x="830" y="1606"/>
                    </a:lnTo>
                    <a:lnTo>
                      <a:pt x="834" y="1652"/>
                    </a:lnTo>
                    <a:lnTo>
                      <a:pt x="838" y="1697"/>
                    </a:lnTo>
                    <a:lnTo>
                      <a:pt x="839" y="1739"/>
                    </a:lnTo>
                    <a:lnTo>
                      <a:pt x="839" y="1780"/>
                    </a:lnTo>
                    <a:lnTo>
                      <a:pt x="839" y="1819"/>
                    </a:lnTo>
                    <a:lnTo>
                      <a:pt x="837" y="1856"/>
                    </a:lnTo>
                    <a:lnTo>
                      <a:pt x="833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0" y="1988"/>
                    </a:lnTo>
                    <a:lnTo>
                      <a:pt x="815" y="2017"/>
                    </a:lnTo>
                    <a:lnTo>
                      <a:pt x="808" y="2045"/>
                    </a:lnTo>
                    <a:lnTo>
                      <a:pt x="803" y="2071"/>
                    </a:lnTo>
                    <a:lnTo>
                      <a:pt x="796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7" y="2226"/>
                    </a:lnTo>
                    <a:lnTo>
                      <a:pt x="747" y="2262"/>
                    </a:lnTo>
                    <a:lnTo>
                      <a:pt x="744" y="2278"/>
                    </a:lnTo>
                    <a:lnTo>
                      <a:pt x="740" y="2294"/>
                    </a:lnTo>
                    <a:lnTo>
                      <a:pt x="738" y="2309"/>
                    </a:lnTo>
                    <a:lnTo>
                      <a:pt x="738" y="2325"/>
                    </a:lnTo>
                    <a:lnTo>
                      <a:pt x="738" y="2345"/>
                    </a:lnTo>
                    <a:lnTo>
                      <a:pt x="740" y="2370"/>
                    </a:lnTo>
                    <a:lnTo>
                      <a:pt x="744" y="2399"/>
                    </a:lnTo>
                    <a:lnTo>
                      <a:pt x="749" y="2431"/>
                    </a:lnTo>
                    <a:lnTo>
                      <a:pt x="754" y="2467"/>
                    </a:lnTo>
                    <a:lnTo>
                      <a:pt x="761" y="2506"/>
                    </a:lnTo>
                    <a:lnTo>
                      <a:pt x="769" y="2548"/>
                    </a:lnTo>
                    <a:lnTo>
                      <a:pt x="777" y="2594"/>
                    </a:lnTo>
                    <a:lnTo>
                      <a:pt x="780" y="2617"/>
                    </a:lnTo>
                    <a:lnTo>
                      <a:pt x="785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2" y="2739"/>
                    </a:lnTo>
                    <a:lnTo>
                      <a:pt x="806" y="2766"/>
                    </a:lnTo>
                    <a:lnTo>
                      <a:pt x="811" y="2793"/>
                    </a:lnTo>
                    <a:lnTo>
                      <a:pt x="784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6" name="Freeform 127"/>
              <p:cNvSpPr>
                <a:spLocks/>
              </p:cNvSpPr>
              <p:nvPr/>
            </p:nvSpPr>
            <p:spPr bwMode="auto">
              <a:xfrm>
                <a:off x="1147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10 w 563"/>
                  <a:gd name="T5" fmla="*/ 1100 h 1147"/>
                  <a:gd name="T6" fmla="*/ 498 w 563"/>
                  <a:gd name="T7" fmla="*/ 1077 h 1147"/>
                  <a:gd name="T8" fmla="*/ 487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6 w 563"/>
                  <a:gd name="T15" fmla="*/ 990 h 1147"/>
                  <a:gd name="T16" fmla="*/ 446 w 563"/>
                  <a:gd name="T17" fmla="*/ 970 h 1147"/>
                  <a:gd name="T18" fmla="*/ 432 w 563"/>
                  <a:gd name="T19" fmla="*/ 943 h 1147"/>
                  <a:gd name="T20" fmla="*/ 414 w 563"/>
                  <a:gd name="T21" fmla="*/ 904 h 1147"/>
                  <a:gd name="T22" fmla="*/ 393 w 563"/>
                  <a:gd name="T23" fmla="*/ 863 h 1147"/>
                  <a:gd name="T24" fmla="*/ 372 w 563"/>
                  <a:gd name="T25" fmla="*/ 818 h 1147"/>
                  <a:gd name="T26" fmla="*/ 348 w 563"/>
                  <a:gd name="T27" fmla="*/ 769 h 1147"/>
                  <a:gd name="T28" fmla="*/ 323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3 w 563"/>
                  <a:gd name="T37" fmla="*/ 486 h 1147"/>
                  <a:gd name="T38" fmla="*/ 183 w 563"/>
                  <a:gd name="T39" fmla="*/ 424 h 1147"/>
                  <a:gd name="T40" fmla="*/ 154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2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3 w 563"/>
                  <a:gd name="T61" fmla="*/ 0 h 1147"/>
                  <a:gd name="T62" fmla="*/ 19 w 563"/>
                  <a:gd name="T63" fmla="*/ 1 h 1147"/>
                  <a:gd name="T64" fmla="*/ 23 w 563"/>
                  <a:gd name="T65" fmla="*/ 3 h 1147"/>
                  <a:gd name="T66" fmla="*/ 26 w 563"/>
                  <a:gd name="T67" fmla="*/ 7 h 1147"/>
                  <a:gd name="T68" fmla="*/ 57 w 563"/>
                  <a:gd name="T69" fmla="*/ 77 h 1147"/>
                  <a:gd name="T70" fmla="*/ 87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7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7 w 563"/>
                  <a:gd name="T99" fmla="*/ 931 h 1147"/>
                  <a:gd name="T100" fmla="*/ 470 w 563"/>
                  <a:gd name="T101" fmla="*/ 958 h 1147"/>
                  <a:gd name="T102" fmla="*/ 481 w 563"/>
                  <a:gd name="T103" fmla="*/ 980 h 1147"/>
                  <a:gd name="T104" fmla="*/ 491 w 563"/>
                  <a:gd name="T105" fmla="*/ 1000 h 1147"/>
                  <a:gd name="T106" fmla="*/ 502 w 563"/>
                  <a:gd name="T107" fmla="*/ 1023 h 1147"/>
                  <a:gd name="T108" fmla="*/ 513 w 563"/>
                  <a:gd name="T109" fmla="*/ 1046 h 1147"/>
                  <a:gd name="T110" fmla="*/ 524 w 563"/>
                  <a:gd name="T111" fmla="*/ 1068 h 1147"/>
                  <a:gd name="T112" fmla="*/ 536 w 563"/>
                  <a:gd name="T113" fmla="*/ 1092 h 1147"/>
                  <a:gd name="T114" fmla="*/ 548 w 563"/>
                  <a:gd name="T115" fmla="*/ 1117 h 1147"/>
                  <a:gd name="T116" fmla="*/ 561 w 563"/>
                  <a:gd name="T117" fmla="*/ 1142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10" y="1100"/>
                    </a:lnTo>
                    <a:lnTo>
                      <a:pt x="498" y="1077"/>
                    </a:lnTo>
                    <a:lnTo>
                      <a:pt x="487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6" y="990"/>
                    </a:lnTo>
                    <a:lnTo>
                      <a:pt x="446" y="970"/>
                    </a:lnTo>
                    <a:lnTo>
                      <a:pt x="432" y="943"/>
                    </a:lnTo>
                    <a:lnTo>
                      <a:pt x="414" y="904"/>
                    </a:lnTo>
                    <a:lnTo>
                      <a:pt x="393" y="863"/>
                    </a:lnTo>
                    <a:lnTo>
                      <a:pt x="372" y="818"/>
                    </a:lnTo>
                    <a:lnTo>
                      <a:pt x="348" y="769"/>
                    </a:lnTo>
                    <a:lnTo>
                      <a:pt x="323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3" y="486"/>
                    </a:lnTo>
                    <a:lnTo>
                      <a:pt x="183" y="424"/>
                    </a:lnTo>
                    <a:lnTo>
                      <a:pt x="154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2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26" y="7"/>
                    </a:lnTo>
                    <a:lnTo>
                      <a:pt x="57" y="77"/>
                    </a:lnTo>
                    <a:lnTo>
                      <a:pt x="87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7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7" y="931"/>
                    </a:lnTo>
                    <a:lnTo>
                      <a:pt x="470" y="958"/>
                    </a:lnTo>
                    <a:lnTo>
                      <a:pt x="481" y="980"/>
                    </a:lnTo>
                    <a:lnTo>
                      <a:pt x="491" y="1000"/>
                    </a:lnTo>
                    <a:lnTo>
                      <a:pt x="502" y="1023"/>
                    </a:lnTo>
                    <a:lnTo>
                      <a:pt x="513" y="1046"/>
                    </a:lnTo>
                    <a:lnTo>
                      <a:pt x="524" y="1068"/>
                    </a:lnTo>
                    <a:lnTo>
                      <a:pt x="536" y="1092"/>
                    </a:lnTo>
                    <a:lnTo>
                      <a:pt x="548" y="1117"/>
                    </a:lnTo>
                    <a:lnTo>
                      <a:pt x="561" y="1142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7" name="Freeform 128"/>
              <p:cNvSpPr>
                <a:spLocks/>
              </p:cNvSpPr>
              <p:nvPr/>
            </p:nvSpPr>
            <p:spPr bwMode="auto">
              <a:xfrm>
                <a:off x="181" y="2934"/>
                <a:ext cx="3185" cy="1386"/>
              </a:xfrm>
              <a:custGeom>
                <a:avLst/>
                <a:gdLst>
                  <a:gd name="T0" fmla="*/ 186 w 9555"/>
                  <a:gd name="T1" fmla="*/ 3803 h 4158"/>
                  <a:gd name="T2" fmla="*/ 919 w 9555"/>
                  <a:gd name="T3" fmla="*/ 2705 h 4158"/>
                  <a:gd name="T4" fmla="*/ 1241 w 9555"/>
                  <a:gd name="T5" fmla="*/ 1919 h 4158"/>
                  <a:gd name="T6" fmla="*/ 1637 w 9555"/>
                  <a:gd name="T7" fmla="*/ 942 h 4158"/>
                  <a:gd name="T8" fmla="*/ 2090 w 9555"/>
                  <a:gd name="T9" fmla="*/ 377 h 4158"/>
                  <a:gd name="T10" fmla="*/ 3132 w 9555"/>
                  <a:gd name="T11" fmla="*/ 11 h 4158"/>
                  <a:gd name="T12" fmla="*/ 3924 w 9555"/>
                  <a:gd name="T13" fmla="*/ 59 h 4158"/>
                  <a:gd name="T14" fmla="*/ 4418 w 9555"/>
                  <a:gd name="T15" fmla="*/ 241 h 4158"/>
                  <a:gd name="T16" fmla="*/ 5038 w 9555"/>
                  <a:gd name="T17" fmla="*/ 369 h 4158"/>
                  <a:gd name="T18" fmla="*/ 6060 w 9555"/>
                  <a:gd name="T19" fmla="*/ 406 h 4158"/>
                  <a:gd name="T20" fmla="*/ 6522 w 9555"/>
                  <a:gd name="T21" fmla="*/ 539 h 4158"/>
                  <a:gd name="T22" fmla="*/ 6975 w 9555"/>
                  <a:gd name="T23" fmla="*/ 573 h 4158"/>
                  <a:gd name="T24" fmla="*/ 7497 w 9555"/>
                  <a:gd name="T25" fmla="*/ 597 h 4158"/>
                  <a:gd name="T26" fmla="*/ 8408 w 9555"/>
                  <a:gd name="T27" fmla="*/ 1001 h 4158"/>
                  <a:gd name="T28" fmla="*/ 9128 w 9555"/>
                  <a:gd name="T29" fmla="*/ 1824 h 4158"/>
                  <a:gd name="T30" fmla="*/ 9510 w 9555"/>
                  <a:gd name="T31" fmla="*/ 2731 h 4158"/>
                  <a:gd name="T32" fmla="*/ 9540 w 9555"/>
                  <a:gd name="T33" fmla="*/ 3280 h 4158"/>
                  <a:gd name="T34" fmla="*/ 9416 w 9555"/>
                  <a:gd name="T35" fmla="*/ 3624 h 4158"/>
                  <a:gd name="T36" fmla="*/ 8855 w 9555"/>
                  <a:gd name="T37" fmla="*/ 3270 h 4158"/>
                  <a:gd name="T38" fmla="*/ 8362 w 9555"/>
                  <a:gd name="T39" fmla="*/ 2921 h 4158"/>
                  <a:gd name="T40" fmla="*/ 8038 w 9555"/>
                  <a:gd name="T41" fmla="*/ 2926 h 4158"/>
                  <a:gd name="T42" fmla="*/ 7438 w 9555"/>
                  <a:gd name="T43" fmla="*/ 3118 h 4158"/>
                  <a:gd name="T44" fmla="*/ 6557 w 9555"/>
                  <a:gd name="T45" fmla="*/ 3225 h 4158"/>
                  <a:gd name="T46" fmla="*/ 5623 w 9555"/>
                  <a:gd name="T47" fmla="*/ 3161 h 4158"/>
                  <a:gd name="T48" fmla="*/ 4918 w 9555"/>
                  <a:gd name="T49" fmla="*/ 2871 h 4158"/>
                  <a:gd name="T50" fmla="*/ 3923 w 9555"/>
                  <a:gd name="T51" fmla="*/ 2257 h 4158"/>
                  <a:gd name="T52" fmla="*/ 3510 w 9555"/>
                  <a:gd name="T53" fmla="*/ 2107 h 4158"/>
                  <a:gd name="T54" fmla="*/ 3299 w 9555"/>
                  <a:gd name="T55" fmla="*/ 2220 h 4158"/>
                  <a:gd name="T56" fmla="*/ 2956 w 9555"/>
                  <a:gd name="T57" fmla="*/ 2977 h 4158"/>
                  <a:gd name="T58" fmla="*/ 2495 w 9555"/>
                  <a:gd name="T59" fmla="*/ 4063 h 4158"/>
                  <a:gd name="T60" fmla="*/ 2535 w 9555"/>
                  <a:gd name="T61" fmla="*/ 3931 h 4158"/>
                  <a:gd name="T62" fmla="*/ 3024 w 9555"/>
                  <a:gd name="T63" fmla="*/ 2683 h 4158"/>
                  <a:gd name="T64" fmla="*/ 3268 w 9555"/>
                  <a:gd name="T65" fmla="*/ 2216 h 4158"/>
                  <a:gd name="T66" fmla="*/ 3492 w 9555"/>
                  <a:gd name="T67" fmla="*/ 2081 h 4158"/>
                  <a:gd name="T68" fmla="*/ 3878 w 9555"/>
                  <a:gd name="T69" fmla="*/ 2202 h 4158"/>
                  <a:gd name="T70" fmla="*/ 4848 w 9555"/>
                  <a:gd name="T71" fmla="*/ 2798 h 4158"/>
                  <a:gd name="T72" fmla="*/ 5576 w 9555"/>
                  <a:gd name="T73" fmla="*/ 3122 h 4158"/>
                  <a:gd name="T74" fmla="*/ 6449 w 9555"/>
                  <a:gd name="T75" fmla="*/ 3201 h 4158"/>
                  <a:gd name="T76" fmla="*/ 7384 w 9555"/>
                  <a:gd name="T77" fmla="*/ 3106 h 4158"/>
                  <a:gd name="T78" fmla="*/ 7994 w 9555"/>
                  <a:gd name="T79" fmla="*/ 2909 h 4158"/>
                  <a:gd name="T80" fmla="*/ 8348 w 9555"/>
                  <a:gd name="T81" fmla="*/ 2889 h 4158"/>
                  <a:gd name="T82" fmla="*/ 8801 w 9555"/>
                  <a:gd name="T83" fmla="*/ 3183 h 4158"/>
                  <a:gd name="T84" fmla="*/ 9437 w 9555"/>
                  <a:gd name="T85" fmla="*/ 3542 h 4158"/>
                  <a:gd name="T86" fmla="*/ 9528 w 9555"/>
                  <a:gd name="T87" fmla="*/ 3046 h 4158"/>
                  <a:gd name="T88" fmla="*/ 9391 w 9555"/>
                  <a:gd name="T89" fmla="*/ 2446 h 4158"/>
                  <a:gd name="T90" fmla="*/ 8888 w 9555"/>
                  <a:gd name="T91" fmla="*/ 1517 h 4158"/>
                  <a:gd name="T92" fmla="*/ 8060 w 9555"/>
                  <a:gd name="T93" fmla="*/ 823 h 4158"/>
                  <a:gd name="T94" fmla="*/ 7237 w 9555"/>
                  <a:gd name="T95" fmla="*/ 588 h 4158"/>
                  <a:gd name="T96" fmla="*/ 6868 w 9555"/>
                  <a:gd name="T97" fmla="*/ 635 h 4158"/>
                  <a:gd name="T98" fmla="*/ 6477 w 9555"/>
                  <a:gd name="T99" fmla="*/ 550 h 4158"/>
                  <a:gd name="T100" fmla="*/ 6014 w 9555"/>
                  <a:gd name="T101" fmla="*/ 426 h 4158"/>
                  <a:gd name="T102" fmla="*/ 5003 w 9555"/>
                  <a:gd name="T103" fmla="*/ 395 h 4158"/>
                  <a:gd name="T104" fmla="*/ 4349 w 9555"/>
                  <a:gd name="T105" fmla="*/ 246 h 4158"/>
                  <a:gd name="T106" fmla="*/ 3884 w 9555"/>
                  <a:gd name="T107" fmla="*/ 76 h 4158"/>
                  <a:gd name="T108" fmla="*/ 3060 w 9555"/>
                  <a:gd name="T109" fmla="*/ 44 h 4158"/>
                  <a:gd name="T110" fmla="*/ 2044 w 9555"/>
                  <a:gd name="T111" fmla="*/ 450 h 4158"/>
                  <a:gd name="T112" fmla="*/ 1631 w 9555"/>
                  <a:gd name="T113" fmla="*/ 1007 h 4158"/>
                  <a:gd name="T114" fmla="*/ 1243 w 9555"/>
                  <a:gd name="T115" fmla="*/ 2018 h 4158"/>
                  <a:gd name="T116" fmla="*/ 895 w 9555"/>
                  <a:gd name="T117" fmla="*/ 2796 h 4158"/>
                  <a:gd name="T118" fmla="*/ 168 w 9555"/>
                  <a:gd name="T119" fmla="*/ 3884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5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5" y="4103"/>
                    </a:lnTo>
                    <a:lnTo>
                      <a:pt x="34" y="4085"/>
                    </a:lnTo>
                    <a:lnTo>
                      <a:pt x="44" y="4062"/>
                    </a:lnTo>
                    <a:lnTo>
                      <a:pt x="54" y="4038"/>
                    </a:lnTo>
                    <a:lnTo>
                      <a:pt x="66" y="4013"/>
                    </a:lnTo>
                    <a:lnTo>
                      <a:pt x="79" y="3987"/>
                    </a:lnTo>
                    <a:lnTo>
                      <a:pt x="92" y="3960"/>
                    </a:lnTo>
                    <a:lnTo>
                      <a:pt x="108" y="3932"/>
                    </a:lnTo>
                    <a:lnTo>
                      <a:pt x="125" y="3902"/>
                    </a:lnTo>
                    <a:lnTo>
                      <a:pt x="144" y="3871"/>
                    </a:lnTo>
                    <a:lnTo>
                      <a:pt x="186" y="3803"/>
                    </a:lnTo>
                    <a:lnTo>
                      <a:pt x="233" y="3729"/>
                    </a:lnTo>
                    <a:lnTo>
                      <a:pt x="285" y="3651"/>
                    </a:lnTo>
                    <a:lnTo>
                      <a:pt x="341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6" y="3170"/>
                    </a:lnTo>
                    <a:lnTo>
                      <a:pt x="669" y="3094"/>
                    </a:lnTo>
                    <a:lnTo>
                      <a:pt x="720" y="3017"/>
                    </a:lnTo>
                    <a:lnTo>
                      <a:pt x="771" y="2938"/>
                    </a:lnTo>
                    <a:lnTo>
                      <a:pt x="822" y="2860"/>
                    </a:lnTo>
                    <a:lnTo>
                      <a:pt x="872" y="2783"/>
                    </a:lnTo>
                    <a:lnTo>
                      <a:pt x="919" y="2705"/>
                    </a:lnTo>
                    <a:lnTo>
                      <a:pt x="966" y="2628"/>
                    </a:lnTo>
                    <a:lnTo>
                      <a:pt x="1009" y="2552"/>
                    </a:lnTo>
                    <a:lnTo>
                      <a:pt x="1050" y="2477"/>
                    </a:lnTo>
                    <a:lnTo>
                      <a:pt x="1068" y="2442"/>
                    </a:lnTo>
                    <a:lnTo>
                      <a:pt x="1087" y="2405"/>
                    </a:lnTo>
                    <a:lnTo>
                      <a:pt x="1105" y="2369"/>
                    </a:lnTo>
                    <a:lnTo>
                      <a:pt x="1121" y="2335"/>
                    </a:lnTo>
                    <a:lnTo>
                      <a:pt x="1136" y="2300"/>
                    </a:lnTo>
                    <a:lnTo>
                      <a:pt x="1151" y="2266"/>
                    </a:lnTo>
                    <a:lnTo>
                      <a:pt x="1164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5" y="1832"/>
                    </a:lnTo>
                    <a:lnTo>
                      <a:pt x="1290" y="1746"/>
                    </a:lnTo>
                    <a:lnTo>
                      <a:pt x="1317" y="1663"/>
                    </a:lnTo>
                    <a:lnTo>
                      <a:pt x="1344" y="1583"/>
                    </a:lnTo>
                    <a:lnTo>
                      <a:pt x="1372" y="1507"/>
                    </a:lnTo>
                    <a:lnTo>
                      <a:pt x="1401" y="1432"/>
                    </a:lnTo>
                    <a:lnTo>
                      <a:pt x="1430" y="1361"/>
                    </a:lnTo>
                    <a:lnTo>
                      <a:pt x="1460" y="1292"/>
                    </a:lnTo>
                    <a:lnTo>
                      <a:pt x="1489" y="1226"/>
                    </a:lnTo>
                    <a:lnTo>
                      <a:pt x="1520" y="1164"/>
                    </a:lnTo>
                    <a:lnTo>
                      <a:pt x="1550" y="1104"/>
                    </a:lnTo>
                    <a:lnTo>
                      <a:pt x="1579" y="1047"/>
                    </a:lnTo>
                    <a:lnTo>
                      <a:pt x="1608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2" y="849"/>
                    </a:lnTo>
                    <a:lnTo>
                      <a:pt x="1718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1" y="670"/>
                    </a:lnTo>
                    <a:lnTo>
                      <a:pt x="1848" y="621"/>
                    </a:lnTo>
                    <a:lnTo>
                      <a:pt x="1877" y="584"/>
                    </a:lnTo>
                    <a:lnTo>
                      <a:pt x="1896" y="560"/>
                    </a:lnTo>
                    <a:lnTo>
                      <a:pt x="1906" y="548"/>
                    </a:lnTo>
                    <a:lnTo>
                      <a:pt x="1964" y="487"/>
                    </a:lnTo>
                    <a:lnTo>
                      <a:pt x="2026" y="429"/>
                    </a:lnTo>
                    <a:lnTo>
                      <a:pt x="2090" y="377"/>
                    </a:lnTo>
                    <a:lnTo>
                      <a:pt x="2157" y="328"/>
                    </a:lnTo>
                    <a:lnTo>
                      <a:pt x="2226" y="284"/>
                    </a:lnTo>
                    <a:lnTo>
                      <a:pt x="2297" y="244"/>
                    </a:lnTo>
                    <a:lnTo>
                      <a:pt x="2369" y="206"/>
                    </a:lnTo>
                    <a:lnTo>
                      <a:pt x="2444" y="173"/>
                    </a:lnTo>
                    <a:lnTo>
                      <a:pt x="2519" y="143"/>
                    </a:lnTo>
                    <a:lnTo>
                      <a:pt x="2595" y="116"/>
                    </a:lnTo>
                    <a:lnTo>
                      <a:pt x="2672" y="94"/>
                    </a:lnTo>
                    <a:lnTo>
                      <a:pt x="2749" y="73"/>
                    </a:lnTo>
                    <a:lnTo>
                      <a:pt x="2827" y="55"/>
                    </a:lnTo>
                    <a:lnTo>
                      <a:pt x="2904" y="41"/>
                    </a:lnTo>
                    <a:lnTo>
                      <a:pt x="2981" y="28"/>
                    </a:lnTo>
                    <a:lnTo>
                      <a:pt x="3057" y="18"/>
                    </a:lnTo>
                    <a:lnTo>
                      <a:pt x="3132" y="11"/>
                    </a:lnTo>
                    <a:lnTo>
                      <a:pt x="3205" y="5"/>
                    </a:lnTo>
                    <a:lnTo>
                      <a:pt x="3277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5" y="4"/>
                    </a:lnTo>
                    <a:lnTo>
                      <a:pt x="3606" y="8"/>
                    </a:lnTo>
                    <a:lnTo>
                      <a:pt x="3663" y="14"/>
                    </a:lnTo>
                    <a:lnTo>
                      <a:pt x="3717" y="19"/>
                    </a:lnTo>
                    <a:lnTo>
                      <a:pt x="3767" y="27"/>
                    </a:lnTo>
                    <a:lnTo>
                      <a:pt x="3813" y="34"/>
                    </a:lnTo>
                    <a:lnTo>
                      <a:pt x="3855" y="42"/>
                    </a:lnTo>
                    <a:lnTo>
                      <a:pt x="3892" y="51"/>
                    </a:lnTo>
                    <a:lnTo>
                      <a:pt x="3924" y="59"/>
                    </a:lnTo>
                    <a:lnTo>
                      <a:pt x="3951" y="68"/>
                    </a:lnTo>
                    <a:lnTo>
                      <a:pt x="3972" y="74"/>
                    </a:lnTo>
                    <a:lnTo>
                      <a:pt x="3993" y="82"/>
                    </a:lnTo>
                    <a:lnTo>
                      <a:pt x="4015" y="91"/>
                    </a:lnTo>
                    <a:lnTo>
                      <a:pt x="4038" y="99"/>
                    </a:lnTo>
                    <a:lnTo>
                      <a:pt x="4061" y="108"/>
                    </a:lnTo>
                    <a:lnTo>
                      <a:pt x="4085" y="116"/>
                    </a:lnTo>
                    <a:lnTo>
                      <a:pt x="4109" y="126"/>
                    </a:lnTo>
                    <a:lnTo>
                      <a:pt x="4134" y="136"/>
                    </a:lnTo>
                    <a:lnTo>
                      <a:pt x="4186" y="156"/>
                    </a:lnTo>
                    <a:lnTo>
                      <a:pt x="4241" y="177"/>
                    </a:lnTo>
                    <a:lnTo>
                      <a:pt x="4298" y="198"/>
                    </a:lnTo>
                    <a:lnTo>
                      <a:pt x="4357" y="220"/>
                    </a:lnTo>
                    <a:lnTo>
                      <a:pt x="4418" y="241"/>
                    </a:lnTo>
                    <a:lnTo>
                      <a:pt x="4479" y="262"/>
                    </a:lnTo>
                    <a:lnTo>
                      <a:pt x="4542" y="282"/>
                    </a:lnTo>
                    <a:lnTo>
                      <a:pt x="4607" y="300"/>
                    </a:lnTo>
                    <a:lnTo>
                      <a:pt x="4671" y="316"/>
                    </a:lnTo>
                    <a:lnTo>
                      <a:pt x="4737" y="331"/>
                    </a:lnTo>
                    <a:lnTo>
                      <a:pt x="4771" y="339"/>
                    </a:lnTo>
                    <a:lnTo>
                      <a:pt x="4804" y="344"/>
                    </a:lnTo>
                    <a:lnTo>
                      <a:pt x="4837" y="351"/>
                    </a:lnTo>
                    <a:lnTo>
                      <a:pt x="4870" y="355"/>
                    </a:lnTo>
                    <a:lnTo>
                      <a:pt x="4904" y="359"/>
                    </a:lnTo>
                    <a:lnTo>
                      <a:pt x="4937" y="363"/>
                    </a:lnTo>
                    <a:lnTo>
                      <a:pt x="4971" y="366"/>
                    </a:lnTo>
                    <a:lnTo>
                      <a:pt x="5004" y="368"/>
                    </a:lnTo>
                    <a:lnTo>
                      <a:pt x="5038" y="369"/>
                    </a:lnTo>
                    <a:lnTo>
                      <a:pt x="5070" y="369"/>
                    </a:lnTo>
                    <a:lnTo>
                      <a:pt x="5103" y="368"/>
                    </a:lnTo>
                    <a:lnTo>
                      <a:pt x="5137" y="367"/>
                    </a:lnTo>
                    <a:lnTo>
                      <a:pt x="5218" y="363"/>
                    </a:lnTo>
                    <a:lnTo>
                      <a:pt x="5304" y="360"/>
                    </a:lnTo>
                    <a:lnTo>
                      <a:pt x="5392" y="359"/>
                    </a:lnTo>
                    <a:lnTo>
                      <a:pt x="5482" y="360"/>
                    </a:lnTo>
                    <a:lnTo>
                      <a:pt x="5574" y="363"/>
                    </a:lnTo>
                    <a:lnTo>
                      <a:pt x="5666" y="367"/>
                    </a:lnTo>
                    <a:lnTo>
                      <a:pt x="5757" y="372"/>
                    </a:lnTo>
                    <a:lnTo>
                      <a:pt x="5847" y="380"/>
                    </a:lnTo>
                    <a:lnTo>
                      <a:pt x="5935" y="390"/>
                    </a:lnTo>
                    <a:lnTo>
                      <a:pt x="6020" y="399"/>
                    </a:lnTo>
                    <a:lnTo>
                      <a:pt x="6060" y="406"/>
                    </a:lnTo>
                    <a:lnTo>
                      <a:pt x="6100" y="412"/>
                    </a:lnTo>
                    <a:lnTo>
                      <a:pt x="6139" y="419"/>
                    </a:lnTo>
                    <a:lnTo>
                      <a:pt x="6177" y="425"/>
                    </a:lnTo>
                    <a:lnTo>
                      <a:pt x="6212" y="433"/>
                    </a:lnTo>
                    <a:lnTo>
                      <a:pt x="6248" y="441"/>
                    </a:lnTo>
                    <a:lnTo>
                      <a:pt x="6280" y="449"/>
                    </a:lnTo>
                    <a:lnTo>
                      <a:pt x="6312" y="458"/>
                    </a:lnTo>
                    <a:lnTo>
                      <a:pt x="6342" y="467"/>
                    </a:lnTo>
                    <a:lnTo>
                      <a:pt x="6369" y="476"/>
                    </a:lnTo>
                    <a:lnTo>
                      <a:pt x="6395" y="486"/>
                    </a:lnTo>
                    <a:lnTo>
                      <a:pt x="6419" y="496"/>
                    </a:lnTo>
                    <a:lnTo>
                      <a:pt x="6452" y="512"/>
                    </a:lnTo>
                    <a:lnTo>
                      <a:pt x="6488" y="526"/>
                    </a:lnTo>
                    <a:lnTo>
                      <a:pt x="6522" y="539"/>
                    </a:lnTo>
                    <a:lnTo>
                      <a:pt x="6559" y="550"/>
                    </a:lnTo>
                    <a:lnTo>
                      <a:pt x="6596" y="561"/>
                    </a:lnTo>
                    <a:lnTo>
                      <a:pt x="6634" y="572"/>
                    </a:lnTo>
                    <a:lnTo>
                      <a:pt x="6671" y="581"/>
                    </a:lnTo>
                    <a:lnTo>
                      <a:pt x="6710" y="589"/>
                    </a:lnTo>
                    <a:lnTo>
                      <a:pt x="6764" y="598"/>
                    </a:lnTo>
                    <a:lnTo>
                      <a:pt x="6808" y="604"/>
                    </a:lnTo>
                    <a:lnTo>
                      <a:pt x="6841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5" y="573"/>
                    </a:lnTo>
                    <a:lnTo>
                      <a:pt x="6998" y="569"/>
                    </a:lnTo>
                    <a:lnTo>
                      <a:pt x="7023" y="565"/>
                    </a:lnTo>
                    <a:lnTo>
                      <a:pt x="7050" y="562"/>
                    </a:lnTo>
                    <a:lnTo>
                      <a:pt x="7081" y="559"/>
                    </a:lnTo>
                    <a:lnTo>
                      <a:pt x="7112" y="558"/>
                    </a:lnTo>
                    <a:lnTo>
                      <a:pt x="7145" y="557"/>
                    </a:lnTo>
                    <a:lnTo>
                      <a:pt x="7182" y="557"/>
                    </a:lnTo>
                    <a:lnTo>
                      <a:pt x="7220" y="558"/>
                    </a:lnTo>
                    <a:lnTo>
                      <a:pt x="7261" y="561"/>
                    </a:lnTo>
                    <a:lnTo>
                      <a:pt x="7303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7" y="597"/>
                    </a:lnTo>
                    <a:lnTo>
                      <a:pt x="7551" y="610"/>
                    </a:lnTo>
                    <a:lnTo>
                      <a:pt x="7608" y="625"/>
                    </a:lnTo>
                    <a:lnTo>
                      <a:pt x="7667" y="642"/>
                    </a:lnTo>
                    <a:lnTo>
                      <a:pt x="7728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6" y="735"/>
                    </a:lnTo>
                    <a:lnTo>
                      <a:pt x="7997" y="765"/>
                    </a:lnTo>
                    <a:lnTo>
                      <a:pt x="8071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8" y="912"/>
                    </a:lnTo>
                    <a:lnTo>
                      <a:pt x="8344" y="955"/>
                    </a:lnTo>
                    <a:lnTo>
                      <a:pt x="8408" y="1001"/>
                    </a:lnTo>
                    <a:lnTo>
                      <a:pt x="8470" y="1048"/>
                    </a:lnTo>
                    <a:lnTo>
                      <a:pt x="8531" y="1098"/>
                    </a:lnTo>
                    <a:lnTo>
                      <a:pt x="8590" y="1149"/>
                    </a:lnTo>
                    <a:lnTo>
                      <a:pt x="8647" y="1203"/>
                    </a:lnTo>
                    <a:lnTo>
                      <a:pt x="8702" y="1260"/>
                    </a:lnTo>
                    <a:lnTo>
                      <a:pt x="8756" y="1317"/>
                    </a:lnTo>
                    <a:lnTo>
                      <a:pt x="8809" y="1376"/>
                    </a:lnTo>
                    <a:lnTo>
                      <a:pt x="8859" y="1437"/>
                    </a:lnTo>
                    <a:lnTo>
                      <a:pt x="8909" y="1498"/>
                    </a:lnTo>
                    <a:lnTo>
                      <a:pt x="8955" y="1562"/>
                    </a:lnTo>
                    <a:lnTo>
                      <a:pt x="9002" y="1626"/>
                    </a:lnTo>
                    <a:lnTo>
                      <a:pt x="9045" y="1691"/>
                    </a:lnTo>
                    <a:lnTo>
                      <a:pt x="9087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3" y="1959"/>
                    </a:lnTo>
                    <a:lnTo>
                      <a:pt x="9239" y="2027"/>
                    </a:lnTo>
                    <a:lnTo>
                      <a:pt x="9273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4" y="2300"/>
                    </a:lnTo>
                    <a:lnTo>
                      <a:pt x="9391" y="2368"/>
                    </a:lnTo>
                    <a:lnTo>
                      <a:pt x="9416" y="2436"/>
                    </a:lnTo>
                    <a:lnTo>
                      <a:pt x="9440" y="2503"/>
                    </a:lnTo>
                    <a:lnTo>
                      <a:pt x="9463" y="2570"/>
                    </a:lnTo>
                    <a:lnTo>
                      <a:pt x="9482" y="2635"/>
                    </a:lnTo>
                    <a:lnTo>
                      <a:pt x="9501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0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2" y="2993"/>
                    </a:lnTo>
                    <a:lnTo>
                      <a:pt x="9555" y="3046"/>
                    </a:lnTo>
                    <a:lnTo>
                      <a:pt x="9555" y="3097"/>
                    </a:lnTo>
                    <a:lnTo>
                      <a:pt x="9554" y="3145"/>
                    </a:lnTo>
                    <a:lnTo>
                      <a:pt x="9551" y="3193"/>
                    </a:lnTo>
                    <a:lnTo>
                      <a:pt x="9547" y="3237"/>
                    </a:lnTo>
                    <a:lnTo>
                      <a:pt x="9540" y="3280"/>
                    </a:lnTo>
                    <a:lnTo>
                      <a:pt x="9534" y="3320"/>
                    </a:lnTo>
                    <a:lnTo>
                      <a:pt x="9525" y="3359"/>
                    </a:lnTo>
                    <a:lnTo>
                      <a:pt x="9517" y="3395"/>
                    </a:lnTo>
                    <a:lnTo>
                      <a:pt x="9507" y="3429"/>
                    </a:lnTo>
                    <a:lnTo>
                      <a:pt x="9497" y="3461"/>
                    </a:lnTo>
                    <a:lnTo>
                      <a:pt x="9485" y="3496"/>
                    </a:lnTo>
                    <a:lnTo>
                      <a:pt x="9472" y="3527"/>
                    </a:lnTo>
                    <a:lnTo>
                      <a:pt x="9462" y="3553"/>
                    </a:lnTo>
                    <a:lnTo>
                      <a:pt x="9451" y="3575"/>
                    </a:lnTo>
                    <a:lnTo>
                      <a:pt x="9435" y="3605"/>
                    </a:lnTo>
                    <a:lnTo>
                      <a:pt x="9428" y="3617"/>
                    </a:lnTo>
                    <a:lnTo>
                      <a:pt x="9425" y="3620"/>
                    </a:lnTo>
                    <a:lnTo>
                      <a:pt x="9421" y="3623"/>
                    </a:lnTo>
                    <a:lnTo>
                      <a:pt x="9416" y="3624"/>
                    </a:lnTo>
                    <a:lnTo>
                      <a:pt x="9411" y="3623"/>
                    </a:lnTo>
                    <a:lnTo>
                      <a:pt x="9170" y="3514"/>
                    </a:lnTo>
                    <a:lnTo>
                      <a:pt x="9153" y="3505"/>
                    </a:lnTo>
                    <a:lnTo>
                      <a:pt x="9134" y="3495"/>
                    </a:lnTo>
                    <a:lnTo>
                      <a:pt x="9116" y="3484"/>
                    </a:lnTo>
                    <a:lnTo>
                      <a:pt x="9098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0" y="3430"/>
                    </a:lnTo>
                    <a:lnTo>
                      <a:pt x="9021" y="3415"/>
                    </a:lnTo>
                    <a:lnTo>
                      <a:pt x="8980" y="3382"/>
                    </a:lnTo>
                    <a:lnTo>
                      <a:pt x="8939" y="3346"/>
                    </a:lnTo>
                    <a:lnTo>
                      <a:pt x="8898" y="3308"/>
                    </a:lnTo>
                    <a:lnTo>
                      <a:pt x="8855" y="3270"/>
                    </a:lnTo>
                    <a:lnTo>
                      <a:pt x="8783" y="3205"/>
                    </a:lnTo>
                    <a:lnTo>
                      <a:pt x="8710" y="3140"/>
                    </a:lnTo>
                    <a:lnTo>
                      <a:pt x="8672" y="3109"/>
                    </a:lnTo>
                    <a:lnTo>
                      <a:pt x="8634" y="3079"/>
                    </a:lnTo>
                    <a:lnTo>
                      <a:pt x="8597" y="3049"/>
                    </a:lnTo>
                    <a:lnTo>
                      <a:pt x="8558" y="3022"/>
                    </a:lnTo>
                    <a:lnTo>
                      <a:pt x="8519" y="2996"/>
                    </a:lnTo>
                    <a:lnTo>
                      <a:pt x="8480" y="2974"/>
                    </a:lnTo>
                    <a:lnTo>
                      <a:pt x="8461" y="2963"/>
                    </a:lnTo>
                    <a:lnTo>
                      <a:pt x="8441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2" y="2921"/>
                    </a:lnTo>
                    <a:lnTo>
                      <a:pt x="8343" y="2914"/>
                    </a:lnTo>
                    <a:lnTo>
                      <a:pt x="8323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4" y="2900"/>
                    </a:lnTo>
                    <a:lnTo>
                      <a:pt x="8245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3" y="2903"/>
                    </a:lnTo>
                    <a:lnTo>
                      <a:pt x="8148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38" y="2926"/>
                    </a:lnTo>
                    <a:lnTo>
                      <a:pt x="8001" y="2936"/>
                    </a:lnTo>
                    <a:lnTo>
                      <a:pt x="7961" y="2946"/>
                    </a:lnTo>
                    <a:lnTo>
                      <a:pt x="7921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5" y="3013"/>
                    </a:lnTo>
                    <a:lnTo>
                      <a:pt x="7712" y="3028"/>
                    </a:lnTo>
                    <a:lnTo>
                      <a:pt x="7668" y="3043"/>
                    </a:lnTo>
                    <a:lnTo>
                      <a:pt x="7624" y="3058"/>
                    </a:lnTo>
                    <a:lnTo>
                      <a:pt x="7578" y="3073"/>
                    </a:lnTo>
                    <a:lnTo>
                      <a:pt x="7532" y="3088"/>
                    </a:lnTo>
                    <a:lnTo>
                      <a:pt x="7485" y="3103"/>
                    </a:lnTo>
                    <a:lnTo>
                      <a:pt x="7438" y="3118"/>
                    </a:lnTo>
                    <a:lnTo>
                      <a:pt x="7389" y="3132"/>
                    </a:lnTo>
                    <a:lnTo>
                      <a:pt x="7341" y="3145"/>
                    </a:lnTo>
                    <a:lnTo>
                      <a:pt x="7291" y="3157"/>
                    </a:lnTo>
                    <a:lnTo>
                      <a:pt x="7240" y="3169"/>
                    </a:lnTo>
                    <a:lnTo>
                      <a:pt x="7189" y="3180"/>
                    </a:lnTo>
                    <a:lnTo>
                      <a:pt x="7137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5" y="3209"/>
                    </a:lnTo>
                    <a:lnTo>
                      <a:pt x="6920" y="3212"/>
                    </a:lnTo>
                    <a:lnTo>
                      <a:pt x="6876" y="3213"/>
                    </a:lnTo>
                    <a:lnTo>
                      <a:pt x="6772" y="3218"/>
                    </a:lnTo>
                    <a:lnTo>
                      <a:pt x="6665" y="3222"/>
                    </a:lnTo>
                    <a:lnTo>
                      <a:pt x="6557" y="3225"/>
                    </a:lnTo>
                    <a:lnTo>
                      <a:pt x="6448" y="3227"/>
                    </a:lnTo>
                    <a:lnTo>
                      <a:pt x="6338" y="3229"/>
                    </a:lnTo>
                    <a:lnTo>
                      <a:pt x="6228" y="3226"/>
                    </a:lnTo>
                    <a:lnTo>
                      <a:pt x="6172" y="3225"/>
                    </a:lnTo>
                    <a:lnTo>
                      <a:pt x="6117" y="3222"/>
                    </a:lnTo>
                    <a:lnTo>
                      <a:pt x="6062" y="3219"/>
                    </a:lnTo>
                    <a:lnTo>
                      <a:pt x="6006" y="3216"/>
                    </a:lnTo>
                    <a:lnTo>
                      <a:pt x="5951" y="3210"/>
                    </a:lnTo>
                    <a:lnTo>
                      <a:pt x="5896" y="3205"/>
                    </a:lnTo>
                    <a:lnTo>
                      <a:pt x="5841" y="3198"/>
                    </a:lnTo>
                    <a:lnTo>
                      <a:pt x="5786" y="3190"/>
                    </a:lnTo>
                    <a:lnTo>
                      <a:pt x="5732" y="3181"/>
                    </a:lnTo>
                    <a:lnTo>
                      <a:pt x="5677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5" y="3135"/>
                    </a:lnTo>
                    <a:lnTo>
                      <a:pt x="5462" y="3120"/>
                    </a:lnTo>
                    <a:lnTo>
                      <a:pt x="5408" y="3103"/>
                    </a:lnTo>
                    <a:lnTo>
                      <a:pt x="5356" y="3085"/>
                    </a:lnTo>
                    <a:lnTo>
                      <a:pt x="5303" y="3066"/>
                    </a:lnTo>
                    <a:lnTo>
                      <a:pt x="5251" y="3045"/>
                    </a:lnTo>
                    <a:lnTo>
                      <a:pt x="5200" y="3022"/>
                    </a:lnTo>
                    <a:lnTo>
                      <a:pt x="5149" y="2999"/>
                    </a:lnTo>
                    <a:lnTo>
                      <a:pt x="5113" y="2980"/>
                    </a:lnTo>
                    <a:lnTo>
                      <a:pt x="5076" y="2961"/>
                    </a:lnTo>
                    <a:lnTo>
                      <a:pt x="5039" y="2940"/>
                    </a:lnTo>
                    <a:lnTo>
                      <a:pt x="5000" y="2919"/>
                    </a:lnTo>
                    <a:lnTo>
                      <a:pt x="4918" y="2871"/>
                    </a:lnTo>
                    <a:lnTo>
                      <a:pt x="4833" y="2821"/>
                    </a:lnTo>
                    <a:lnTo>
                      <a:pt x="4747" y="2768"/>
                    </a:lnTo>
                    <a:lnTo>
                      <a:pt x="4659" y="2713"/>
                    </a:lnTo>
                    <a:lnTo>
                      <a:pt x="4570" y="2655"/>
                    </a:lnTo>
                    <a:lnTo>
                      <a:pt x="4480" y="2599"/>
                    </a:lnTo>
                    <a:lnTo>
                      <a:pt x="4417" y="2558"/>
                    </a:lnTo>
                    <a:lnTo>
                      <a:pt x="4352" y="2517"/>
                    </a:lnTo>
                    <a:lnTo>
                      <a:pt x="4288" y="2476"/>
                    </a:lnTo>
                    <a:lnTo>
                      <a:pt x="4224" y="2436"/>
                    </a:lnTo>
                    <a:lnTo>
                      <a:pt x="4161" y="2397"/>
                    </a:lnTo>
                    <a:lnTo>
                      <a:pt x="4099" y="2360"/>
                    </a:lnTo>
                    <a:lnTo>
                      <a:pt x="4039" y="2324"/>
                    </a:lnTo>
                    <a:lnTo>
                      <a:pt x="3980" y="2289"/>
                    </a:lnTo>
                    <a:lnTo>
                      <a:pt x="3923" y="2257"/>
                    </a:lnTo>
                    <a:lnTo>
                      <a:pt x="3868" y="2228"/>
                    </a:lnTo>
                    <a:lnTo>
                      <a:pt x="3815" y="2201"/>
                    </a:lnTo>
                    <a:lnTo>
                      <a:pt x="3766" y="2176"/>
                    </a:lnTo>
                    <a:lnTo>
                      <a:pt x="3718" y="2156"/>
                    </a:lnTo>
                    <a:lnTo>
                      <a:pt x="3674" y="2138"/>
                    </a:lnTo>
                    <a:lnTo>
                      <a:pt x="3653" y="2131"/>
                    </a:lnTo>
                    <a:lnTo>
                      <a:pt x="3634" y="2124"/>
                    </a:lnTo>
                    <a:lnTo>
                      <a:pt x="3614" y="2120"/>
                    </a:lnTo>
                    <a:lnTo>
                      <a:pt x="3597" y="2116"/>
                    </a:lnTo>
                    <a:lnTo>
                      <a:pt x="3579" y="2112"/>
                    </a:lnTo>
                    <a:lnTo>
                      <a:pt x="3560" y="2109"/>
                    </a:lnTo>
                    <a:lnTo>
                      <a:pt x="3543" y="2108"/>
                    </a:lnTo>
                    <a:lnTo>
                      <a:pt x="3527" y="2107"/>
                    </a:lnTo>
                    <a:lnTo>
                      <a:pt x="3510" y="2107"/>
                    </a:lnTo>
                    <a:lnTo>
                      <a:pt x="3493" y="2108"/>
                    </a:lnTo>
                    <a:lnTo>
                      <a:pt x="3478" y="2110"/>
                    </a:lnTo>
                    <a:lnTo>
                      <a:pt x="3462" y="2113"/>
                    </a:lnTo>
                    <a:lnTo>
                      <a:pt x="3447" y="2117"/>
                    </a:lnTo>
                    <a:lnTo>
                      <a:pt x="3432" y="2122"/>
                    </a:lnTo>
                    <a:lnTo>
                      <a:pt x="3417" y="2129"/>
                    </a:lnTo>
                    <a:lnTo>
                      <a:pt x="3402" y="2136"/>
                    </a:lnTo>
                    <a:lnTo>
                      <a:pt x="3387" y="2144"/>
                    </a:lnTo>
                    <a:lnTo>
                      <a:pt x="3372" y="2153"/>
                    </a:lnTo>
                    <a:lnTo>
                      <a:pt x="3357" y="2164"/>
                    </a:lnTo>
                    <a:lnTo>
                      <a:pt x="3343" y="2176"/>
                    </a:lnTo>
                    <a:lnTo>
                      <a:pt x="3328" y="2190"/>
                    </a:lnTo>
                    <a:lnTo>
                      <a:pt x="3314" y="2204"/>
                    </a:lnTo>
                    <a:lnTo>
                      <a:pt x="3299" y="2220"/>
                    </a:lnTo>
                    <a:lnTo>
                      <a:pt x="3284" y="2237"/>
                    </a:lnTo>
                    <a:lnTo>
                      <a:pt x="3270" y="2255"/>
                    </a:lnTo>
                    <a:lnTo>
                      <a:pt x="3255" y="2275"/>
                    </a:lnTo>
                    <a:lnTo>
                      <a:pt x="3240" y="2296"/>
                    </a:lnTo>
                    <a:lnTo>
                      <a:pt x="3223" y="2319"/>
                    </a:lnTo>
                    <a:lnTo>
                      <a:pt x="3192" y="2368"/>
                    </a:lnTo>
                    <a:lnTo>
                      <a:pt x="3159" y="2424"/>
                    </a:lnTo>
                    <a:lnTo>
                      <a:pt x="3125" y="2486"/>
                    </a:lnTo>
                    <a:lnTo>
                      <a:pt x="3088" y="2554"/>
                    </a:lnTo>
                    <a:lnTo>
                      <a:pt x="3072" y="2618"/>
                    </a:lnTo>
                    <a:lnTo>
                      <a:pt x="3050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7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7" y="3426"/>
                    </a:lnTo>
                    <a:lnTo>
                      <a:pt x="2741" y="3539"/>
                    </a:lnTo>
                    <a:lnTo>
                      <a:pt x="2694" y="3650"/>
                    </a:lnTo>
                    <a:lnTo>
                      <a:pt x="2648" y="3755"/>
                    </a:lnTo>
                    <a:lnTo>
                      <a:pt x="2625" y="3805"/>
                    </a:lnTo>
                    <a:lnTo>
                      <a:pt x="2603" y="3855"/>
                    </a:lnTo>
                    <a:lnTo>
                      <a:pt x="2580" y="3901"/>
                    </a:lnTo>
                    <a:lnTo>
                      <a:pt x="2558" y="3945"/>
                    </a:lnTo>
                    <a:lnTo>
                      <a:pt x="2536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4" y="4096"/>
                    </a:lnTo>
                    <a:lnTo>
                      <a:pt x="2464" y="4112"/>
                    </a:lnTo>
                    <a:lnTo>
                      <a:pt x="2455" y="4127"/>
                    </a:lnTo>
                    <a:lnTo>
                      <a:pt x="2444" y="4142"/>
                    </a:lnTo>
                    <a:lnTo>
                      <a:pt x="2432" y="4158"/>
                    </a:lnTo>
                    <a:lnTo>
                      <a:pt x="2398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0" y="4101"/>
                    </a:lnTo>
                    <a:lnTo>
                      <a:pt x="2451" y="4082"/>
                    </a:lnTo>
                    <a:lnTo>
                      <a:pt x="2471" y="4049"/>
                    </a:lnTo>
                    <a:lnTo>
                      <a:pt x="2491" y="4012"/>
                    </a:lnTo>
                    <a:lnTo>
                      <a:pt x="2513" y="3973"/>
                    </a:lnTo>
                    <a:lnTo>
                      <a:pt x="2535" y="3931"/>
                    </a:lnTo>
                    <a:lnTo>
                      <a:pt x="2556" y="3887"/>
                    </a:lnTo>
                    <a:lnTo>
                      <a:pt x="2579" y="3841"/>
                    </a:lnTo>
                    <a:lnTo>
                      <a:pt x="2601" y="3792"/>
                    </a:lnTo>
                    <a:lnTo>
                      <a:pt x="2624" y="3742"/>
                    </a:lnTo>
                    <a:lnTo>
                      <a:pt x="2671" y="3637"/>
                    </a:lnTo>
                    <a:lnTo>
                      <a:pt x="2717" y="3527"/>
                    </a:lnTo>
                    <a:lnTo>
                      <a:pt x="2763" y="3414"/>
                    </a:lnTo>
                    <a:lnTo>
                      <a:pt x="2808" y="3300"/>
                    </a:lnTo>
                    <a:lnTo>
                      <a:pt x="2851" y="3185"/>
                    </a:lnTo>
                    <a:lnTo>
                      <a:pt x="2892" y="3074"/>
                    </a:lnTo>
                    <a:lnTo>
                      <a:pt x="2931" y="2966"/>
                    </a:lnTo>
                    <a:lnTo>
                      <a:pt x="2965" y="2865"/>
                    </a:lnTo>
                    <a:lnTo>
                      <a:pt x="2997" y="2770"/>
                    </a:lnTo>
                    <a:lnTo>
                      <a:pt x="3024" y="2683"/>
                    </a:lnTo>
                    <a:lnTo>
                      <a:pt x="3046" y="2609"/>
                    </a:lnTo>
                    <a:lnTo>
                      <a:pt x="3063" y="2545"/>
                    </a:lnTo>
                    <a:lnTo>
                      <a:pt x="3064" y="2544"/>
                    </a:lnTo>
                    <a:lnTo>
                      <a:pt x="3064" y="2543"/>
                    </a:lnTo>
                    <a:lnTo>
                      <a:pt x="3101" y="2473"/>
                    </a:lnTo>
                    <a:lnTo>
                      <a:pt x="3137" y="2409"/>
                    </a:lnTo>
                    <a:lnTo>
                      <a:pt x="3154" y="2380"/>
                    </a:lnTo>
                    <a:lnTo>
                      <a:pt x="3171" y="2352"/>
                    </a:lnTo>
                    <a:lnTo>
                      <a:pt x="3188" y="2325"/>
                    </a:lnTo>
                    <a:lnTo>
                      <a:pt x="3204" y="2300"/>
                    </a:lnTo>
                    <a:lnTo>
                      <a:pt x="3220" y="2278"/>
                    </a:lnTo>
                    <a:lnTo>
                      <a:pt x="3236" y="2255"/>
                    </a:lnTo>
                    <a:lnTo>
                      <a:pt x="3253" y="2234"/>
                    </a:lnTo>
                    <a:lnTo>
                      <a:pt x="3268" y="2216"/>
                    </a:lnTo>
                    <a:lnTo>
                      <a:pt x="3284" y="2198"/>
                    </a:lnTo>
                    <a:lnTo>
                      <a:pt x="3299" y="2181"/>
                    </a:lnTo>
                    <a:lnTo>
                      <a:pt x="3315" y="2166"/>
                    </a:lnTo>
                    <a:lnTo>
                      <a:pt x="3330" y="2152"/>
                    </a:lnTo>
                    <a:lnTo>
                      <a:pt x="3345" y="2140"/>
                    </a:lnTo>
                    <a:lnTo>
                      <a:pt x="3362" y="2129"/>
                    </a:lnTo>
                    <a:lnTo>
                      <a:pt x="3377" y="2119"/>
                    </a:lnTo>
                    <a:lnTo>
                      <a:pt x="3393" y="2110"/>
                    </a:lnTo>
                    <a:lnTo>
                      <a:pt x="3409" y="2103"/>
                    </a:lnTo>
                    <a:lnTo>
                      <a:pt x="3425" y="2096"/>
                    </a:lnTo>
                    <a:lnTo>
                      <a:pt x="3442" y="2091"/>
                    </a:lnTo>
                    <a:lnTo>
                      <a:pt x="3458" y="2086"/>
                    </a:lnTo>
                    <a:lnTo>
                      <a:pt x="3475" y="2083"/>
                    </a:lnTo>
                    <a:lnTo>
                      <a:pt x="3492" y="2081"/>
                    </a:lnTo>
                    <a:lnTo>
                      <a:pt x="3510" y="2080"/>
                    </a:lnTo>
                    <a:lnTo>
                      <a:pt x="3527" y="2080"/>
                    </a:lnTo>
                    <a:lnTo>
                      <a:pt x="3545" y="2081"/>
                    </a:lnTo>
                    <a:lnTo>
                      <a:pt x="3564" y="2082"/>
                    </a:lnTo>
                    <a:lnTo>
                      <a:pt x="3583" y="2085"/>
                    </a:lnTo>
                    <a:lnTo>
                      <a:pt x="3602" y="2089"/>
                    </a:lnTo>
                    <a:lnTo>
                      <a:pt x="3621" y="2093"/>
                    </a:lnTo>
                    <a:lnTo>
                      <a:pt x="3640" y="2098"/>
                    </a:lnTo>
                    <a:lnTo>
                      <a:pt x="3660" y="2105"/>
                    </a:lnTo>
                    <a:lnTo>
                      <a:pt x="3681" y="2112"/>
                    </a:lnTo>
                    <a:lnTo>
                      <a:pt x="3726" y="2130"/>
                    </a:lnTo>
                    <a:lnTo>
                      <a:pt x="3774" y="2151"/>
                    </a:lnTo>
                    <a:lnTo>
                      <a:pt x="3825" y="2175"/>
                    </a:lnTo>
                    <a:lnTo>
                      <a:pt x="3878" y="2202"/>
                    </a:lnTo>
                    <a:lnTo>
                      <a:pt x="3933" y="2232"/>
                    </a:lnTo>
                    <a:lnTo>
                      <a:pt x="3991" y="2265"/>
                    </a:lnTo>
                    <a:lnTo>
                      <a:pt x="4051" y="2299"/>
                    </a:lnTo>
                    <a:lnTo>
                      <a:pt x="4111" y="2336"/>
                    </a:lnTo>
                    <a:lnTo>
                      <a:pt x="4174" y="2374"/>
                    </a:lnTo>
                    <a:lnTo>
                      <a:pt x="4237" y="2412"/>
                    </a:lnTo>
                    <a:lnTo>
                      <a:pt x="4301" y="2452"/>
                    </a:lnTo>
                    <a:lnTo>
                      <a:pt x="4366" y="2493"/>
                    </a:lnTo>
                    <a:lnTo>
                      <a:pt x="4431" y="2534"/>
                    </a:lnTo>
                    <a:lnTo>
                      <a:pt x="4495" y="2577"/>
                    </a:lnTo>
                    <a:lnTo>
                      <a:pt x="4584" y="2633"/>
                    </a:lnTo>
                    <a:lnTo>
                      <a:pt x="4673" y="2689"/>
                    </a:lnTo>
                    <a:lnTo>
                      <a:pt x="4761" y="2744"/>
                    </a:lnTo>
                    <a:lnTo>
                      <a:pt x="4848" y="2798"/>
                    </a:lnTo>
                    <a:lnTo>
                      <a:pt x="4932" y="2848"/>
                    </a:lnTo>
                    <a:lnTo>
                      <a:pt x="5013" y="2895"/>
                    </a:lnTo>
                    <a:lnTo>
                      <a:pt x="5052" y="2917"/>
                    </a:lnTo>
                    <a:lnTo>
                      <a:pt x="5089" y="2937"/>
                    </a:lnTo>
                    <a:lnTo>
                      <a:pt x="5126" y="2957"/>
                    </a:lnTo>
                    <a:lnTo>
                      <a:pt x="5161" y="2974"/>
                    </a:lnTo>
                    <a:lnTo>
                      <a:pt x="5211" y="2998"/>
                    </a:lnTo>
                    <a:lnTo>
                      <a:pt x="5262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3" y="3109"/>
                    </a:lnTo>
                    <a:lnTo>
                      <a:pt x="5576" y="3122"/>
                    </a:lnTo>
                    <a:lnTo>
                      <a:pt x="5630" y="3135"/>
                    </a:lnTo>
                    <a:lnTo>
                      <a:pt x="5683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6" y="3171"/>
                    </a:lnTo>
                    <a:lnTo>
                      <a:pt x="5901" y="3178"/>
                    </a:lnTo>
                    <a:lnTo>
                      <a:pt x="5956" y="3183"/>
                    </a:lnTo>
                    <a:lnTo>
                      <a:pt x="6010" y="3189"/>
                    </a:lnTo>
                    <a:lnTo>
                      <a:pt x="6066" y="3192"/>
                    </a:lnTo>
                    <a:lnTo>
                      <a:pt x="6121" y="3195"/>
                    </a:lnTo>
                    <a:lnTo>
                      <a:pt x="6176" y="3198"/>
                    </a:lnTo>
                    <a:lnTo>
                      <a:pt x="6231" y="3199"/>
                    </a:lnTo>
                    <a:lnTo>
                      <a:pt x="6340" y="3202"/>
                    </a:lnTo>
                    <a:lnTo>
                      <a:pt x="6449" y="3201"/>
                    </a:lnTo>
                    <a:lnTo>
                      <a:pt x="6558" y="3198"/>
                    </a:lnTo>
                    <a:lnTo>
                      <a:pt x="6665" y="3195"/>
                    </a:lnTo>
                    <a:lnTo>
                      <a:pt x="6771" y="3191"/>
                    </a:lnTo>
                    <a:lnTo>
                      <a:pt x="6875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2" y="3163"/>
                    </a:lnTo>
                    <a:lnTo>
                      <a:pt x="7184" y="3153"/>
                    </a:lnTo>
                    <a:lnTo>
                      <a:pt x="7235" y="3142"/>
                    </a:lnTo>
                    <a:lnTo>
                      <a:pt x="7286" y="3131"/>
                    </a:lnTo>
                    <a:lnTo>
                      <a:pt x="7335" y="3118"/>
                    </a:lnTo>
                    <a:lnTo>
                      <a:pt x="7384" y="3106"/>
                    </a:lnTo>
                    <a:lnTo>
                      <a:pt x="7431" y="3091"/>
                    </a:lnTo>
                    <a:lnTo>
                      <a:pt x="7479" y="3077"/>
                    </a:lnTo>
                    <a:lnTo>
                      <a:pt x="7524" y="3062"/>
                    </a:lnTo>
                    <a:lnTo>
                      <a:pt x="7571" y="3047"/>
                    </a:lnTo>
                    <a:lnTo>
                      <a:pt x="7615" y="3032"/>
                    </a:lnTo>
                    <a:lnTo>
                      <a:pt x="7659" y="3017"/>
                    </a:lnTo>
                    <a:lnTo>
                      <a:pt x="7703" y="3002"/>
                    </a:lnTo>
                    <a:lnTo>
                      <a:pt x="7747" y="2988"/>
                    </a:lnTo>
                    <a:lnTo>
                      <a:pt x="7789" y="2973"/>
                    </a:lnTo>
                    <a:lnTo>
                      <a:pt x="7831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0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1" y="2876"/>
                    </a:lnTo>
                    <a:lnTo>
                      <a:pt x="8196" y="2873"/>
                    </a:lnTo>
                    <a:lnTo>
                      <a:pt x="8221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8" y="2901"/>
                    </a:lnTo>
                    <a:lnTo>
                      <a:pt x="8409" y="2909"/>
                    </a:lnTo>
                    <a:lnTo>
                      <a:pt x="8429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0" y="2948"/>
                    </a:lnTo>
                    <a:lnTo>
                      <a:pt x="8530" y="2972"/>
                    </a:lnTo>
                    <a:lnTo>
                      <a:pt x="8570" y="2998"/>
                    </a:lnTo>
                    <a:lnTo>
                      <a:pt x="8610" y="3026"/>
                    </a:lnTo>
                    <a:lnTo>
                      <a:pt x="8648" y="3055"/>
                    </a:lnTo>
                    <a:lnTo>
                      <a:pt x="8687" y="3086"/>
                    </a:lnTo>
                    <a:lnTo>
                      <a:pt x="8725" y="3117"/>
                    </a:lnTo>
                    <a:lnTo>
                      <a:pt x="8801" y="3183"/>
                    </a:lnTo>
                    <a:lnTo>
                      <a:pt x="8873" y="3249"/>
                    </a:lnTo>
                    <a:lnTo>
                      <a:pt x="8915" y="3288"/>
                    </a:lnTo>
                    <a:lnTo>
                      <a:pt x="8956" y="3325"/>
                    </a:lnTo>
                    <a:lnTo>
                      <a:pt x="8997" y="3360"/>
                    </a:lnTo>
                    <a:lnTo>
                      <a:pt x="9036" y="3393"/>
                    </a:lnTo>
                    <a:lnTo>
                      <a:pt x="9074" y="3423"/>
                    </a:lnTo>
                    <a:lnTo>
                      <a:pt x="9112" y="3449"/>
                    </a:lnTo>
                    <a:lnTo>
                      <a:pt x="9129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1" y="3489"/>
                    </a:lnTo>
                    <a:lnTo>
                      <a:pt x="9411" y="3592"/>
                    </a:lnTo>
                    <a:lnTo>
                      <a:pt x="9422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3" y="3478"/>
                    </a:lnTo>
                    <a:lnTo>
                      <a:pt x="9471" y="3452"/>
                    </a:lnTo>
                    <a:lnTo>
                      <a:pt x="9481" y="3421"/>
                    </a:lnTo>
                    <a:lnTo>
                      <a:pt x="9491" y="3388"/>
                    </a:lnTo>
                    <a:lnTo>
                      <a:pt x="9499" y="3353"/>
                    </a:lnTo>
                    <a:lnTo>
                      <a:pt x="9507" y="3315"/>
                    </a:lnTo>
                    <a:lnTo>
                      <a:pt x="9514" y="3276"/>
                    </a:lnTo>
                    <a:lnTo>
                      <a:pt x="9520" y="3234"/>
                    </a:lnTo>
                    <a:lnTo>
                      <a:pt x="9524" y="3190"/>
                    </a:lnTo>
                    <a:lnTo>
                      <a:pt x="9527" y="3144"/>
                    </a:lnTo>
                    <a:lnTo>
                      <a:pt x="9528" y="3096"/>
                    </a:lnTo>
                    <a:lnTo>
                      <a:pt x="9528" y="3046"/>
                    </a:lnTo>
                    <a:lnTo>
                      <a:pt x="9525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3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7" y="2798"/>
                    </a:lnTo>
                    <a:lnTo>
                      <a:pt x="9491" y="2769"/>
                    </a:lnTo>
                    <a:lnTo>
                      <a:pt x="9483" y="2738"/>
                    </a:lnTo>
                    <a:lnTo>
                      <a:pt x="9476" y="2707"/>
                    </a:lnTo>
                    <a:lnTo>
                      <a:pt x="9456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1" y="2446"/>
                    </a:lnTo>
                    <a:lnTo>
                      <a:pt x="9365" y="2379"/>
                    </a:lnTo>
                    <a:lnTo>
                      <a:pt x="9340" y="2311"/>
                    </a:lnTo>
                    <a:lnTo>
                      <a:pt x="9310" y="2244"/>
                    </a:lnTo>
                    <a:lnTo>
                      <a:pt x="9280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0" y="1972"/>
                    </a:lnTo>
                    <a:lnTo>
                      <a:pt x="9143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3" y="1708"/>
                    </a:lnTo>
                    <a:lnTo>
                      <a:pt x="8980" y="1643"/>
                    </a:lnTo>
                    <a:lnTo>
                      <a:pt x="8935" y="1579"/>
                    </a:lnTo>
                    <a:lnTo>
                      <a:pt x="8888" y="1517"/>
                    </a:lnTo>
                    <a:lnTo>
                      <a:pt x="8840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4" y="1279"/>
                    </a:lnTo>
                    <a:lnTo>
                      <a:pt x="8630" y="1224"/>
                    </a:lnTo>
                    <a:lnTo>
                      <a:pt x="8573" y="1171"/>
                    </a:lnTo>
                    <a:lnTo>
                      <a:pt x="8515" y="1119"/>
                    </a:lnTo>
                    <a:lnTo>
                      <a:pt x="8454" y="1070"/>
                    </a:lnTo>
                    <a:lnTo>
                      <a:pt x="8393" y="1022"/>
                    </a:lnTo>
                    <a:lnTo>
                      <a:pt x="8330" y="978"/>
                    </a:lnTo>
                    <a:lnTo>
                      <a:pt x="8264" y="935"/>
                    </a:lnTo>
                    <a:lnTo>
                      <a:pt x="8198" y="895"/>
                    </a:lnTo>
                    <a:lnTo>
                      <a:pt x="8129" y="858"/>
                    </a:lnTo>
                    <a:lnTo>
                      <a:pt x="8060" y="823"/>
                    </a:lnTo>
                    <a:lnTo>
                      <a:pt x="7984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4" y="706"/>
                    </a:lnTo>
                    <a:lnTo>
                      <a:pt x="7709" y="684"/>
                    </a:lnTo>
                    <a:lnTo>
                      <a:pt x="7647" y="665"/>
                    </a:lnTo>
                    <a:lnTo>
                      <a:pt x="7587" y="648"/>
                    </a:lnTo>
                    <a:lnTo>
                      <a:pt x="7530" y="634"/>
                    </a:lnTo>
                    <a:lnTo>
                      <a:pt x="7475" y="621"/>
                    </a:lnTo>
                    <a:lnTo>
                      <a:pt x="7423" y="611"/>
                    </a:lnTo>
                    <a:lnTo>
                      <a:pt x="7372" y="602"/>
                    </a:lnTo>
                    <a:lnTo>
                      <a:pt x="7325" y="596"/>
                    </a:lnTo>
                    <a:lnTo>
                      <a:pt x="7280" y="591"/>
                    </a:lnTo>
                    <a:lnTo>
                      <a:pt x="7237" y="588"/>
                    </a:lnTo>
                    <a:lnTo>
                      <a:pt x="7197" y="586"/>
                    </a:lnTo>
                    <a:lnTo>
                      <a:pt x="7159" y="586"/>
                    </a:lnTo>
                    <a:lnTo>
                      <a:pt x="7124" y="586"/>
                    </a:lnTo>
                    <a:lnTo>
                      <a:pt x="7091" y="588"/>
                    </a:lnTo>
                    <a:lnTo>
                      <a:pt x="7060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1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3" y="632"/>
                    </a:lnTo>
                    <a:lnTo>
                      <a:pt x="6868" y="635"/>
                    </a:lnTo>
                    <a:lnTo>
                      <a:pt x="6865" y="636"/>
                    </a:lnTo>
                    <a:lnTo>
                      <a:pt x="6861" y="636"/>
                    </a:lnTo>
                    <a:lnTo>
                      <a:pt x="6849" y="636"/>
                    </a:lnTo>
                    <a:lnTo>
                      <a:pt x="6817" y="632"/>
                    </a:lnTo>
                    <a:lnTo>
                      <a:pt x="6794" y="630"/>
                    </a:lnTo>
                    <a:lnTo>
                      <a:pt x="6768" y="626"/>
                    </a:lnTo>
                    <a:lnTo>
                      <a:pt x="6738" y="622"/>
                    </a:lnTo>
                    <a:lnTo>
                      <a:pt x="6705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8" y="587"/>
                    </a:lnTo>
                    <a:lnTo>
                      <a:pt x="6550" y="576"/>
                    </a:lnTo>
                    <a:lnTo>
                      <a:pt x="6514" y="563"/>
                    </a:lnTo>
                    <a:lnTo>
                      <a:pt x="6477" y="550"/>
                    </a:lnTo>
                    <a:lnTo>
                      <a:pt x="6442" y="536"/>
                    </a:lnTo>
                    <a:lnTo>
                      <a:pt x="6407" y="520"/>
                    </a:lnTo>
                    <a:lnTo>
                      <a:pt x="6384" y="510"/>
                    </a:lnTo>
                    <a:lnTo>
                      <a:pt x="6358" y="501"/>
                    </a:lnTo>
                    <a:lnTo>
                      <a:pt x="6331" y="492"/>
                    </a:lnTo>
                    <a:lnTo>
                      <a:pt x="6302" y="483"/>
                    </a:lnTo>
                    <a:lnTo>
                      <a:pt x="6271" y="475"/>
                    </a:lnTo>
                    <a:lnTo>
                      <a:pt x="6238" y="466"/>
                    </a:lnTo>
                    <a:lnTo>
                      <a:pt x="6205" y="459"/>
                    </a:lnTo>
                    <a:lnTo>
                      <a:pt x="6168" y="451"/>
                    </a:lnTo>
                    <a:lnTo>
                      <a:pt x="6131" y="445"/>
                    </a:lnTo>
                    <a:lnTo>
                      <a:pt x="6094" y="438"/>
                    </a:lnTo>
                    <a:lnTo>
                      <a:pt x="6054" y="432"/>
                    </a:lnTo>
                    <a:lnTo>
                      <a:pt x="6014" y="426"/>
                    </a:lnTo>
                    <a:lnTo>
                      <a:pt x="5929" y="415"/>
                    </a:lnTo>
                    <a:lnTo>
                      <a:pt x="5842" y="407"/>
                    </a:lnTo>
                    <a:lnTo>
                      <a:pt x="5753" y="399"/>
                    </a:lnTo>
                    <a:lnTo>
                      <a:pt x="5663" y="394"/>
                    </a:lnTo>
                    <a:lnTo>
                      <a:pt x="5572" y="390"/>
                    </a:lnTo>
                    <a:lnTo>
                      <a:pt x="5481" y="387"/>
                    </a:lnTo>
                    <a:lnTo>
                      <a:pt x="5392" y="386"/>
                    </a:lnTo>
                    <a:lnTo>
                      <a:pt x="5304" y="387"/>
                    </a:lnTo>
                    <a:lnTo>
                      <a:pt x="5219" y="390"/>
                    </a:lnTo>
                    <a:lnTo>
                      <a:pt x="5138" y="394"/>
                    </a:lnTo>
                    <a:lnTo>
                      <a:pt x="5104" y="395"/>
                    </a:lnTo>
                    <a:lnTo>
                      <a:pt x="5071" y="396"/>
                    </a:lnTo>
                    <a:lnTo>
                      <a:pt x="5038" y="396"/>
                    </a:lnTo>
                    <a:lnTo>
                      <a:pt x="5003" y="395"/>
                    </a:lnTo>
                    <a:lnTo>
                      <a:pt x="4970" y="393"/>
                    </a:lnTo>
                    <a:lnTo>
                      <a:pt x="4936" y="390"/>
                    </a:lnTo>
                    <a:lnTo>
                      <a:pt x="4901" y="386"/>
                    </a:lnTo>
                    <a:lnTo>
                      <a:pt x="4868" y="382"/>
                    </a:lnTo>
                    <a:lnTo>
                      <a:pt x="4835" y="377"/>
                    </a:lnTo>
                    <a:lnTo>
                      <a:pt x="4801" y="371"/>
                    </a:lnTo>
                    <a:lnTo>
                      <a:pt x="4767" y="365"/>
                    </a:lnTo>
                    <a:lnTo>
                      <a:pt x="4733" y="358"/>
                    </a:lnTo>
                    <a:lnTo>
                      <a:pt x="4667" y="343"/>
                    </a:lnTo>
                    <a:lnTo>
                      <a:pt x="4601" y="326"/>
                    </a:lnTo>
                    <a:lnTo>
                      <a:pt x="4537" y="308"/>
                    </a:lnTo>
                    <a:lnTo>
                      <a:pt x="4473" y="288"/>
                    </a:lnTo>
                    <a:lnTo>
                      <a:pt x="4410" y="268"/>
                    </a:lnTo>
                    <a:lnTo>
                      <a:pt x="4349" y="246"/>
                    </a:lnTo>
                    <a:lnTo>
                      <a:pt x="4289" y="224"/>
                    </a:lnTo>
                    <a:lnTo>
                      <a:pt x="4232" y="203"/>
                    </a:lnTo>
                    <a:lnTo>
                      <a:pt x="4177" y="181"/>
                    </a:lnTo>
                    <a:lnTo>
                      <a:pt x="4124" y="161"/>
                    </a:lnTo>
                    <a:lnTo>
                      <a:pt x="4099" y="151"/>
                    </a:lnTo>
                    <a:lnTo>
                      <a:pt x="4075" y="142"/>
                    </a:lnTo>
                    <a:lnTo>
                      <a:pt x="4052" y="133"/>
                    </a:lnTo>
                    <a:lnTo>
                      <a:pt x="4028" y="124"/>
                    </a:lnTo>
                    <a:lnTo>
                      <a:pt x="4006" y="115"/>
                    </a:lnTo>
                    <a:lnTo>
                      <a:pt x="3984" y="108"/>
                    </a:lnTo>
                    <a:lnTo>
                      <a:pt x="3963" y="100"/>
                    </a:lnTo>
                    <a:lnTo>
                      <a:pt x="3943" y="93"/>
                    </a:lnTo>
                    <a:lnTo>
                      <a:pt x="3916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2" y="46"/>
                    </a:lnTo>
                    <a:lnTo>
                      <a:pt x="3659" y="40"/>
                    </a:lnTo>
                    <a:lnTo>
                      <a:pt x="3602" y="34"/>
                    </a:lnTo>
                    <a:lnTo>
                      <a:pt x="3543" y="31"/>
                    </a:lnTo>
                    <a:lnTo>
                      <a:pt x="3480" y="28"/>
                    </a:lnTo>
                    <a:lnTo>
                      <a:pt x="3416" y="27"/>
                    </a:lnTo>
                    <a:lnTo>
                      <a:pt x="3348" y="27"/>
                    </a:lnTo>
                    <a:lnTo>
                      <a:pt x="3279" y="28"/>
                    </a:lnTo>
                    <a:lnTo>
                      <a:pt x="3207" y="31"/>
                    </a:lnTo>
                    <a:lnTo>
                      <a:pt x="3135" y="37"/>
                    </a:lnTo>
                    <a:lnTo>
                      <a:pt x="3060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4" y="81"/>
                    </a:lnTo>
                    <a:lnTo>
                      <a:pt x="2758" y="98"/>
                    </a:lnTo>
                    <a:lnTo>
                      <a:pt x="2681" y="119"/>
                    </a:lnTo>
                    <a:lnTo>
                      <a:pt x="2606" y="141"/>
                    </a:lnTo>
                    <a:lnTo>
                      <a:pt x="2530" y="167"/>
                    </a:lnTo>
                    <a:lnTo>
                      <a:pt x="2456" y="196"/>
                    </a:lnTo>
                    <a:lnTo>
                      <a:pt x="2383" y="230"/>
                    </a:lnTo>
                    <a:lnTo>
                      <a:pt x="2311" y="265"/>
                    </a:lnTo>
                    <a:lnTo>
                      <a:pt x="2241" y="305"/>
                    </a:lnTo>
                    <a:lnTo>
                      <a:pt x="2173" y="350"/>
                    </a:lnTo>
                    <a:lnTo>
                      <a:pt x="2108" y="397"/>
                    </a:lnTo>
                    <a:lnTo>
                      <a:pt x="2044" y="450"/>
                    </a:lnTo>
                    <a:lnTo>
                      <a:pt x="1984" y="506"/>
                    </a:lnTo>
                    <a:lnTo>
                      <a:pt x="1927" y="567"/>
                    </a:lnTo>
                    <a:lnTo>
                      <a:pt x="1917" y="577"/>
                    </a:lnTo>
                    <a:lnTo>
                      <a:pt x="1897" y="601"/>
                    </a:lnTo>
                    <a:lnTo>
                      <a:pt x="1869" y="638"/>
                    </a:lnTo>
                    <a:lnTo>
                      <a:pt x="1833" y="687"/>
                    </a:lnTo>
                    <a:lnTo>
                      <a:pt x="1811" y="717"/>
                    </a:lnTo>
                    <a:lnTo>
                      <a:pt x="1789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1" y="1007"/>
                    </a:lnTo>
                    <a:lnTo>
                      <a:pt x="1602" y="1061"/>
                    </a:lnTo>
                    <a:lnTo>
                      <a:pt x="1572" y="1117"/>
                    </a:lnTo>
                    <a:lnTo>
                      <a:pt x="1543" y="1176"/>
                    </a:lnTo>
                    <a:lnTo>
                      <a:pt x="1513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6" y="1518"/>
                    </a:lnTo>
                    <a:lnTo>
                      <a:pt x="1368" y="1594"/>
                    </a:lnTo>
                    <a:lnTo>
                      <a:pt x="1341" y="1673"/>
                    </a:lnTo>
                    <a:lnTo>
                      <a:pt x="1315" y="1755"/>
                    </a:lnTo>
                    <a:lnTo>
                      <a:pt x="1291" y="1840"/>
                    </a:lnTo>
                    <a:lnTo>
                      <a:pt x="1266" y="1928"/>
                    </a:lnTo>
                    <a:lnTo>
                      <a:pt x="1243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0" y="2241"/>
                    </a:lnTo>
                    <a:lnTo>
                      <a:pt x="1177" y="2274"/>
                    </a:lnTo>
                    <a:lnTo>
                      <a:pt x="1162" y="2309"/>
                    </a:lnTo>
                    <a:lnTo>
                      <a:pt x="1146" y="2343"/>
                    </a:lnTo>
                    <a:lnTo>
                      <a:pt x="1130" y="2379"/>
                    </a:lnTo>
                    <a:lnTo>
                      <a:pt x="1112" y="2415"/>
                    </a:lnTo>
                    <a:lnTo>
                      <a:pt x="1093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89" y="2640"/>
                    </a:lnTo>
                    <a:lnTo>
                      <a:pt x="943" y="2717"/>
                    </a:lnTo>
                    <a:lnTo>
                      <a:pt x="895" y="2796"/>
                    </a:lnTo>
                    <a:lnTo>
                      <a:pt x="846" y="2873"/>
                    </a:lnTo>
                    <a:lnTo>
                      <a:pt x="795" y="2952"/>
                    </a:lnTo>
                    <a:lnTo>
                      <a:pt x="743" y="3031"/>
                    </a:lnTo>
                    <a:lnTo>
                      <a:pt x="691" y="3108"/>
                    </a:lnTo>
                    <a:lnTo>
                      <a:pt x="639" y="3185"/>
                    </a:lnTo>
                    <a:lnTo>
                      <a:pt x="588" y="3261"/>
                    </a:lnTo>
                    <a:lnTo>
                      <a:pt x="536" y="3334"/>
                    </a:lnTo>
                    <a:lnTo>
                      <a:pt x="486" y="3407"/>
                    </a:lnTo>
                    <a:lnTo>
                      <a:pt x="424" y="3496"/>
                    </a:lnTo>
                    <a:lnTo>
                      <a:pt x="364" y="3583"/>
                    </a:lnTo>
                    <a:lnTo>
                      <a:pt x="308" y="3666"/>
                    </a:lnTo>
                    <a:lnTo>
                      <a:pt x="256" y="3743"/>
                    </a:lnTo>
                    <a:lnTo>
                      <a:pt x="210" y="3816"/>
                    </a:lnTo>
                    <a:lnTo>
                      <a:pt x="168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3" y="3999"/>
                    </a:lnTo>
                    <a:lnTo>
                      <a:pt x="91" y="4025"/>
                    </a:lnTo>
                    <a:lnTo>
                      <a:pt x="79" y="4049"/>
                    </a:lnTo>
                    <a:lnTo>
                      <a:pt x="68" y="4073"/>
                    </a:lnTo>
                    <a:lnTo>
                      <a:pt x="59" y="4095"/>
                    </a:lnTo>
                    <a:lnTo>
                      <a:pt x="51" y="4112"/>
                    </a:lnTo>
                    <a:lnTo>
                      <a:pt x="44" y="4127"/>
                    </a:lnTo>
                    <a:lnTo>
                      <a:pt x="37" y="4143"/>
                    </a:lnTo>
                    <a:lnTo>
                      <a:pt x="30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8" name="Freeform 129"/>
              <p:cNvSpPr>
                <a:spLocks noEditPoints="1"/>
              </p:cNvSpPr>
              <p:nvPr/>
            </p:nvSpPr>
            <p:spPr bwMode="auto">
              <a:xfrm>
                <a:off x="2413" y="3120"/>
                <a:ext cx="953" cy="1022"/>
              </a:xfrm>
              <a:custGeom>
                <a:avLst/>
                <a:gdLst>
                  <a:gd name="T0" fmla="*/ 2436 w 2861"/>
                  <a:gd name="T1" fmla="*/ 2936 h 3066"/>
                  <a:gd name="T2" fmla="*/ 2211 w 2861"/>
                  <a:gd name="T3" fmla="*/ 2781 h 3066"/>
                  <a:gd name="T4" fmla="*/ 1905 w 2861"/>
                  <a:gd name="T5" fmla="*/ 2542 h 3066"/>
                  <a:gd name="T6" fmla="*/ 1689 w 2861"/>
                  <a:gd name="T7" fmla="*/ 2403 h 3066"/>
                  <a:gd name="T8" fmla="*/ 1540 w 2861"/>
                  <a:gd name="T9" fmla="*/ 2337 h 3066"/>
                  <a:gd name="T10" fmla="*/ 1491 w 2861"/>
                  <a:gd name="T11" fmla="*/ 2227 h 3066"/>
                  <a:gd name="T12" fmla="*/ 1332 w 2861"/>
                  <a:gd name="T13" fmla="*/ 1761 h 3066"/>
                  <a:gd name="T14" fmla="*/ 1152 w 2861"/>
                  <a:gd name="T15" fmla="*/ 1318 h 3066"/>
                  <a:gd name="T16" fmla="*/ 904 w 2861"/>
                  <a:gd name="T17" fmla="*/ 856 h 3066"/>
                  <a:gd name="T18" fmla="*/ 579 w 2861"/>
                  <a:gd name="T19" fmla="*/ 437 h 3066"/>
                  <a:gd name="T20" fmla="*/ 167 w 2861"/>
                  <a:gd name="T21" fmla="*/ 126 h 3066"/>
                  <a:gd name="T22" fmla="*/ 1 w 2861"/>
                  <a:gd name="T23" fmla="*/ 41 h 3066"/>
                  <a:gd name="T24" fmla="*/ 114 w 2861"/>
                  <a:gd name="T25" fmla="*/ 46 h 3066"/>
                  <a:gd name="T26" fmla="*/ 254 w 2861"/>
                  <a:gd name="T27" fmla="*/ 22 h 3066"/>
                  <a:gd name="T28" fmla="*/ 401 w 2861"/>
                  <a:gd name="T29" fmla="*/ 1 h 3066"/>
                  <a:gd name="T30" fmla="*/ 669 w 2861"/>
                  <a:gd name="T31" fmla="*/ 15 h 3066"/>
                  <a:gd name="T32" fmla="*/ 1006 w 2861"/>
                  <a:gd name="T33" fmla="*/ 94 h 3066"/>
                  <a:gd name="T34" fmla="*/ 1377 w 2861"/>
                  <a:gd name="T35" fmla="*/ 241 h 3066"/>
                  <a:gd name="T36" fmla="*/ 1776 w 2861"/>
                  <a:gd name="T37" fmla="*/ 490 h 3066"/>
                  <a:gd name="T38" fmla="*/ 2115 w 2861"/>
                  <a:gd name="T39" fmla="*/ 818 h 3066"/>
                  <a:gd name="T40" fmla="*/ 2393 w 2861"/>
                  <a:gd name="T41" fmla="*/ 1199 h 3066"/>
                  <a:gd name="T42" fmla="*/ 2611 w 2861"/>
                  <a:gd name="T43" fmla="*/ 1606 h 3066"/>
                  <a:gd name="T44" fmla="*/ 2769 w 2861"/>
                  <a:gd name="T45" fmla="*/ 2012 h 3066"/>
                  <a:gd name="T46" fmla="*/ 2837 w 2861"/>
                  <a:gd name="T47" fmla="*/ 2265 h 3066"/>
                  <a:gd name="T48" fmla="*/ 2861 w 2861"/>
                  <a:gd name="T49" fmla="*/ 2488 h 3066"/>
                  <a:gd name="T50" fmla="*/ 2840 w 2861"/>
                  <a:gd name="T51" fmla="*/ 2762 h 3066"/>
                  <a:gd name="T52" fmla="*/ 2778 w 2861"/>
                  <a:gd name="T53" fmla="*/ 2969 h 3066"/>
                  <a:gd name="T54" fmla="*/ 2729 w 2861"/>
                  <a:gd name="T55" fmla="*/ 3063 h 3066"/>
                  <a:gd name="T56" fmla="*/ 271 w 2861"/>
                  <a:gd name="T57" fmla="*/ 153 h 3066"/>
                  <a:gd name="T58" fmla="*/ 655 w 2861"/>
                  <a:gd name="T59" fmla="*/ 479 h 3066"/>
                  <a:gd name="T60" fmla="*/ 960 w 2861"/>
                  <a:gd name="T61" fmla="*/ 894 h 3066"/>
                  <a:gd name="T62" fmla="*/ 1192 w 2861"/>
                  <a:gd name="T63" fmla="*/ 1342 h 3066"/>
                  <a:gd name="T64" fmla="*/ 1364 w 2861"/>
                  <a:gd name="T65" fmla="*/ 1766 h 3066"/>
                  <a:gd name="T66" fmla="*/ 1505 w 2861"/>
                  <a:gd name="T67" fmla="*/ 2185 h 3066"/>
                  <a:gd name="T68" fmla="*/ 1557 w 2861"/>
                  <a:gd name="T69" fmla="*/ 2317 h 3066"/>
                  <a:gd name="T70" fmla="*/ 1774 w 2861"/>
                  <a:gd name="T71" fmla="*/ 2421 h 3066"/>
                  <a:gd name="T72" fmla="*/ 1991 w 2861"/>
                  <a:gd name="T73" fmla="*/ 2573 h 3066"/>
                  <a:gd name="T74" fmla="*/ 2321 w 2861"/>
                  <a:gd name="T75" fmla="*/ 2829 h 3066"/>
                  <a:gd name="T76" fmla="*/ 2487 w 2861"/>
                  <a:gd name="T77" fmla="*/ 2931 h 3066"/>
                  <a:gd name="T78" fmla="*/ 2769 w 2861"/>
                  <a:gd name="T79" fmla="*/ 2920 h 3066"/>
                  <a:gd name="T80" fmla="*/ 2820 w 2861"/>
                  <a:gd name="T81" fmla="*/ 2718 h 3066"/>
                  <a:gd name="T82" fmla="*/ 2831 w 2861"/>
                  <a:gd name="T83" fmla="*/ 2436 h 3066"/>
                  <a:gd name="T84" fmla="*/ 2803 w 2861"/>
                  <a:gd name="T85" fmla="*/ 2240 h 3066"/>
                  <a:gd name="T86" fmla="*/ 2721 w 2861"/>
                  <a:gd name="T87" fmla="*/ 1954 h 3066"/>
                  <a:gd name="T88" fmla="*/ 2555 w 2861"/>
                  <a:gd name="T89" fmla="*/ 1550 h 3066"/>
                  <a:gd name="T90" fmla="*/ 2329 w 2861"/>
                  <a:gd name="T91" fmla="*/ 1150 h 3066"/>
                  <a:gd name="T92" fmla="*/ 2044 w 2861"/>
                  <a:gd name="T93" fmla="*/ 778 h 3066"/>
                  <a:gd name="T94" fmla="*/ 1699 w 2861"/>
                  <a:gd name="T95" fmla="*/ 464 h 3066"/>
                  <a:gd name="T96" fmla="*/ 1287 w 2861"/>
                  <a:gd name="T97" fmla="*/ 230 h 3066"/>
                  <a:gd name="T98" fmla="*/ 881 w 2861"/>
                  <a:gd name="T99" fmla="*/ 86 h 3066"/>
                  <a:gd name="T100" fmla="*/ 578 w 2861"/>
                  <a:gd name="T101" fmla="*/ 32 h 3066"/>
                  <a:gd name="T102" fmla="*/ 366 w 2861"/>
                  <a:gd name="T103" fmla="*/ 31 h 3066"/>
                  <a:gd name="T104" fmla="*/ 215 w 2861"/>
                  <a:gd name="T105" fmla="*/ 60 h 3066"/>
                  <a:gd name="T106" fmla="*/ 164 w 2861"/>
                  <a:gd name="T107" fmla="*/ 78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61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7" y="2946"/>
                    </a:lnTo>
                    <a:lnTo>
                      <a:pt x="2436" y="2936"/>
                    </a:lnTo>
                    <a:lnTo>
                      <a:pt x="2416" y="2924"/>
                    </a:lnTo>
                    <a:lnTo>
                      <a:pt x="2394" y="2911"/>
                    </a:lnTo>
                    <a:lnTo>
                      <a:pt x="2351" y="2883"/>
                    </a:lnTo>
                    <a:lnTo>
                      <a:pt x="2306" y="2852"/>
                    </a:lnTo>
                    <a:lnTo>
                      <a:pt x="2260" y="2817"/>
                    </a:lnTo>
                    <a:lnTo>
                      <a:pt x="2211" y="2781"/>
                    </a:lnTo>
                    <a:lnTo>
                      <a:pt x="2163" y="2743"/>
                    </a:lnTo>
                    <a:lnTo>
                      <a:pt x="2114" y="2703"/>
                    </a:lnTo>
                    <a:lnTo>
                      <a:pt x="2046" y="2650"/>
                    </a:lnTo>
                    <a:lnTo>
                      <a:pt x="1976" y="2595"/>
                    </a:lnTo>
                    <a:lnTo>
                      <a:pt x="1940" y="2569"/>
                    </a:lnTo>
                    <a:lnTo>
                      <a:pt x="1905" y="2542"/>
                    </a:lnTo>
                    <a:lnTo>
                      <a:pt x="1869" y="2516"/>
                    </a:lnTo>
                    <a:lnTo>
                      <a:pt x="1834" y="2491"/>
                    </a:lnTo>
                    <a:lnTo>
                      <a:pt x="1798" y="2468"/>
                    </a:lnTo>
                    <a:lnTo>
                      <a:pt x="1761" y="2445"/>
                    </a:lnTo>
                    <a:lnTo>
                      <a:pt x="1726" y="2423"/>
                    </a:lnTo>
                    <a:lnTo>
                      <a:pt x="1689" y="2403"/>
                    </a:lnTo>
                    <a:lnTo>
                      <a:pt x="1653" y="2385"/>
                    </a:lnTo>
                    <a:lnTo>
                      <a:pt x="1618" y="2368"/>
                    </a:lnTo>
                    <a:lnTo>
                      <a:pt x="1582" y="2353"/>
                    </a:lnTo>
                    <a:lnTo>
                      <a:pt x="1547" y="2341"/>
                    </a:lnTo>
                    <a:lnTo>
                      <a:pt x="1543" y="2340"/>
                    </a:lnTo>
                    <a:lnTo>
                      <a:pt x="1540" y="2337"/>
                    </a:lnTo>
                    <a:lnTo>
                      <a:pt x="1537" y="2334"/>
                    </a:lnTo>
                    <a:lnTo>
                      <a:pt x="1533" y="2328"/>
                    </a:lnTo>
                    <a:lnTo>
                      <a:pt x="1525" y="2315"/>
                    </a:lnTo>
                    <a:lnTo>
                      <a:pt x="1516" y="2294"/>
                    </a:lnTo>
                    <a:lnTo>
                      <a:pt x="1505" y="2266"/>
                    </a:lnTo>
                    <a:lnTo>
                      <a:pt x="1491" y="2227"/>
                    </a:lnTo>
                    <a:lnTo>
                      <a:pt x="1475" y="2178"/>
                    </a:lnTo>
                    <a:lnTo>
                      <a:pt x="1454" y="2118"/>
                    </a:lnTo>
                    <a:lnTo>
                      <a:pt x="1420" y="2012"/>
                    </a:lnTo>
                    <a:lnTo>
                      <a:pt x="1379" y="1891"/>
                    </a:lnTo>
                    <a:lnTo>
                      <a:pt x="1356" y="1827"/>
                    </a:lnTo>
                    <a:lnTo>
                      <a:pt x="1332" y="1761"/>
                    </a:lnTo>
                    <a:lnTo>
                      <a:pt x="1307" y="1690"/>
                    </a:lnTo>
                    <a:lnTo>
                      <a:pt x="1280" y="1619"/>
                    </a:lnTo>
                    <a:lnTo>
                      <a:pt x="1250" y="1546"/>
                    </a:lnTo>
                    <a:lnTo>
                      <a:pt x="1219" y="1471"/>
                    </a:lnTo>
                    <a:lnTo>
                      <a:pt x="1187" y="1396"/>
                    </a:lnTo>
                    <a:lnTo>
                      <a:pt x="1152" y="1318"/>
                    </a:lnTo>
                    <a:lnTo>
                      <a:pt x="1115" y="1241"/>
                    </a:lnTo>
                    <a:lnTo>
                      <a:pt x="1078" y="1164"/>
                    </a:lnTo>
                    <a:lnTo>
                      <a:pt x="1038" y="1086"/>
                    </a:lnTo>
                    <a:lnTo>
                      <a:pt x="994" y="1009"/>
                    </a:lnTo>
                    <a:lnTo>
                      <a:pt x="950" y="933"/>
                    </a:lnTo>
                    <a:lnTo>
                      <a:pt x="904" y="856"/>
                    </a:lnTo>
                    <a:lnTo>
                      <a:pt x="855" y="781"/>
                    </a:lnTo>
                    <a:lnTo>
                      <a:pt x="804" y="709"/>
                    </a:lnTo>
                    <a:lnTo>
                      <a:pt x="752" y="638"/>
                    </a:lnTo>
                    <a:lnTo>
                      <a:pt x="696" y="569"/>
                    </a:lnTo>
                    <a:lnTo>
                      <a:pt x="639" y="502"/>
                    </a:lnTo>
                    <a:lnTo>
                      <a:pt x="579" y="437"/>
                    </a:lnTo>
                    <a:lnTo>
                      <a:pt x="517" y="377"/>
                    </a:lnTo>
                    <a:lnTo>
                      <a:pt x="452" y="318"/>
                    </a:lnTo>
                    <a:lnTo>
                      <a:pt x="384" y="264"/>
                    </a:lnTo>
                    <a:lnTo>
                      <a:pt x="315" y="214"/>
                    </a:lnTo>
                    <a:lnTo>
                      <a:pt x="243" y="167"/>
                    </a:lnTo>
                    <a:lnTo>
                      <a:pt x="167" y="126"/>
                    </a:lnTo>
                    <a:lnTo>
                      <a:pt x="90" y="88"/>
                    </a:lnTo>
                    <a:lnTo>
                      <a:pt x="10" y="57"/>
                    </a:lnTo>
                    <a:lnTo>
                      <a:pt x="5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1" y="41"/>
                    </a:lnTo>
                    <a:lnTo>
                      <a:pt x="3" y="36"/>
                    </a:lnTo>
                    <a:lnTo>
                      <a:pt x="6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1" y="41"/>
                    </a:lnTo>
                    <a:lnTo>
                      <a:pt x="114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4" y="39"/>
                    </a:lnTo>
                    <a:lnTo>
                      <a:pt x="220" y="30"/>
                    </a:lnTo>
                    <a:lnTo>
                      <a:pt x="254" y="22"/>
                    </a:lnTo>
                    <a:lnTo>
                      <a:pt x="273" y="17"/>
                    </a:lnTo>
                    <a:lnTo>
                      <a:pt x="295" y="14"/>
                    </a:lnTo>
                    <a:lnTo>
                      <a:pt x="319" y="10"/>
                    </a:lnTo>
                    <a:lnTo>
                      <a:pt x="343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5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8" y="9"/>
                    </a:lnTo>
                    <a:lnTo>
                      <a:pt x="669" y="15"/>
                    </a:lnTo>
                    <a:lnTo>
                      <a:pt x="723" y="24"/>
                    </a:lnTo>
                    <a:lnTo>
                      <a:pt x="779" y="33"/>
                    </a:lnTo>
                    <a:lnTo>
                      <a:pt x="834" y="46"/>
                    </a:lnTo>
                    <a:lnTo>
                      <a:pt x="891" y="60"/>
                    </a:lnTo>
                    <a:lnTo>
                      <a:pt x="948" y="77"/>
                    </a:lnTo>
                    <a:lnTo>
                      <a:pt x="1006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8" y="276"/>
                    </a:lnTo>
                    <a:lnTo>
                      <a:pt x="1517" y="313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3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6" y="591"/>
                    </a:lnTo>
                    <a:lnTo>
                      <a:pt x="1953" y="645"/>
                    </a:lnTo>
                    <a:lnTo>
                      <a:pt x="2008" y="702"/>
                    </a:lnTo>
                    <a:lnTo>
                      <a:pt x="2062" y="759"/>
                    </a:lnTo>
                    <a:lnTo>
                      <a:pt x="2115" y="818"/>
                    </a:lnTo>
                    <a:lnTo>
                      <a:pt x="2165" y="879"/>
                    </a:lnTo>
                    <a:lnTo>
                      <a:pt x="2215" y="940"/>
                    </a:lnTo>
                    <a:lnTo>
                      <a:pt x="2261" y="1004"/>
                    </a:lnTo>
                    <a:lnTo>
                      <a:pt x="2308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4" y="1266"/>
                    </a:lnTo>
                    <a:lnTo>
                      <a:pt x="2473" y="1333"/>
                    </a:lnTo>
                    <a:lnTo>
                      <a:pt x="2509" y="1401"/>
                    </a:lnTo>
                    <a:lnTo>
                      <a:pt x="2545" y="1469"/>
                    </a:lnTo>
                    <a:lnTo>
                      <a:pt x="2579" y="1537"/>
                    </a:lnTo>
                    <a:lnTo>
                      <a:pt x="2611" y="1606"/>
                    </a:lnTo>
                    <a:lnTo>
                      <a:pt x="2641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9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6" y="2173"/>
                    </a:lnTo>
                    <a:lnTo>
                      <a:pt x="2824" y="2204"/>
                    </a:lnTo>
                    <a:lnTo>
                      <a:pt x="2830" y="2234"/>
                    </a:lnTo>
                    <a:lnTo>
                      <a:pt x="2837" y="2265"/>
                    </a:lnTo>
                    <a:lnTo>
                      <a:pt x="2842" y="2294"/>
                    </a:lnTo>
                    <a:lnTo>
                      <a:pt x="2846" y="2323"/>
                    </a:lnTo>
                    <a:lnTo>
                      <a:pt x="2851" y="2352"/>
                    </a:lnTo>
                    <a:lnTo>
                      <a:pt x="2854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1" y="2539"/>
                    </a:lnTo>
                    <a:lnTo>
                      <a:pt x="2860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6" y="2722"/>
                    </a:lnTo>
                    <a:lnTo>
                      <a:pt x="2840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1" y="2938"/>
                    </a:lnTo>
                    <a:lnTo>
                      <a:pt x="2778" y="2969"/>
                    </a:lnTo>
                    <a:lnTo>
                      <a:pt x="2768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7" y="3065"/>
                    </a:lnTo>
                    <a:lnTo>
                      <a:pt x="2722" y="3066"/>
                    </a:lnTo>
                    <a:close/>
                    <a:moveTo>
                      <a:pt x="124" y="74"/>
                    </a:moveTo>
                    <a:lnTo>
                      <a:pt x="124" y="74"/>
                    </a:lnTo>
                    <a:lnTo>
                      <a:pt x="199" y="112"/>
                    </a:lnTo>
                    <a:lnTo>
                      <a:pt x="271" y="153"/>
                    </a:lnTo>
                    <a:lnTo>
                      <a:pt x="341" y="200"/>
                    </a:lnTo>
                    <a:lnTo>
                      <a:pt x="408" y="248"/>
                    </a:lnTo>
                    <a:lnTo>
                      <a:pt x="474" y="302"/>
                    </a:lnTo>
                    <a:lnTo>
                      <a:pt x="537" y="358"/>
                    </a:lnTo>
                    <a:lnTo>
                      <a:pt x="597" y="418"/>
                    </a:lnTo>
                    <a:lnTo>
                      <a:pt x="655" y="479"/>
                    </a:lnTo>
                    <a:lnTo>
                      <a:pt x="712" y="544"/>
                    </a:lnTo>
                    <a:lnTo>
                      <a:pt x="766" y="611"/>
                    </a:lnTo>
                    <a:lnTo>
                      <a:pt x="816" y="679"/>
                    </a:lnTo>
                    <a:lnTo>
                      <a:pt x="866" y="749"/>
                    </a:lnTo>
                    <a:lnTo>
                      <a:pt x="914" y="821"/>
                    </a:lnTo>
                    <a:lnTo>
                      <a:pt x="960" y="894"/>
                    </a:lnTo>
                    <a:lnTo>
                      <a:pt x="1003" y="968"/>
                    </a:lnTo>
                    <a:lnTo>
                      <a:pt x="1044" y="1043"/>
                    </a:lnTo>
                    <a:lnTo>
                      <a:pt x="1084" y="1117"/>
                    </a:lnTo>
                    <a:lnTo>
                      <a:pt x="1122" y="1193"/>
                    </a:lnTo>
                    <a:lnTo>
                      <a:pt x="1159" y="1267"/>
                    </a:lnTo>
                    <a:lnTo>
                      <a:pt x="1192" y="1342"/>
                    </a:lnTo>
                    <a:lnTo>
                      <a:pt x="1226" y="1416"/>
                    </a:lnTo>
                    <a:lnTo>
                      <a:pt x="1256" y="1489"/>
                    </a:lnTo>
                    <a:lnTo>
                      <a:pt x="1285" y="1561"/>
                    </a:lnTo>
                    <a:lnTo>
                      <a:pt x="1313" y="1631"/>
                    </a:lnTo>
                    <a:lnTo>
                      <a:pt x="1339" y="1699"/>
                    </a:lnTo>
                    <a:lnTo>
                      <a:pt x="1364" y="1766"/>
                    </a:lnTo>
                    <a:lnTo>
                      <a:pt x="1386" y="1830"/>
                    </a:lnTo>
                    <a:lnTo>
                      <a:pt x="1408" y="1892"/>
                    </a:lnTo>
                    <a:lnTo>
                      <a:pt x="1447" y="2007"/>
                    </a:lnTo>
                    <a:lnTo>
                      <a:pt x="1480" y="2109"/>
                    </a:lnTo>
                    <a:lnTo>
                      <a:pt x="1493" y="2148"/>
                    </a:lnTo>
                    <a:lnTo>
                      <a:pt x="1505" y="2185"/>
                    </a:lnTo>
                    <a:lnTo>
                      <a:pt x="1517" y="2218"/>
                    </a:lnTo>
                    <a:lnTo>
                      <a:pt x="1528" y="2248"/>
                    </a:lnTo>
                    <a:lnTo>
                      <a:pt x="1537" y="2274"/>
                    </a:lnTo>
                    <a:lnTo>
                      <a:pt x="1545" y="2295"/>
                    </a:lnTo>
                    <a:lnTo>
                      <a:pt x="1552" y="2309"/>
                    </a:lnTo>
                    <a:lnTo>
                      <a:pt x="1557" y="2317"/>
                    </a:lnTo>
                    <a:lnTo>
                      <a:pt x="1593" y="2329"/>
                    </a:lnTo>
                    <a:lnTo>
                      <a:pt x="1628" y="2343"/>
                    </a:lnTo>
                    <a:lnTo>
                      <a:pt x="1665" y="2361"/>
                    </a:lnTo>
                    <a:lnTo>
                      <a:pt x="1702" y="2379"/>
                    </a:lnTo>
                    <a:lnTo>
                      <a:pt x="1737" y="2400"/>
                    </a:lnTo>
                    <a:lnTo>
                      <a:pt x="1774" y="2421"/>
                    </a:lnTo>
                    <a:lnTo>
                      <a:pt x="1811" y="2444"/>
                    </a:lnTo>
                    <a:lnTo>
                      <a:pt x="1848" y="2469"/>
                    </a:lnTo>
                    <a:lnTo>
                      <a:pt x="1883" y="2494"/>
                    </a:lnTo>
                    <a:lnTo>
                      <a:pt x="1920" y="2519"/>
                    </a:lnTo>
                    <a:lnTo>
                      <a:pt x="1956" y="2546"/>
                    </a:lnTo>
                    <a:lnTo>
                      <a:pt x="1991" y="2573"/>
                    </a:lnTo>
                    <a:lnTo>
                      <a:pt x="2062" y="2627"/>
                    </a:lnTo>
                    <a:lnTo>
                      <a:pt x="2130" y="2682"/>
                    </a:lnTo>
                    <a:lnTo>
                      <a:pt x="2180" y="2721"/>
                    </a:lnTo>
                    <a:lnTo>
                      <a:pt x="2228" y="2759"/>
                    </a:lnTo>
                    <a:lnTo>
                      <a:pt x="2275" y="2795"/>
                    </a:lnTo>
                    <a:lnTo>
                      <a:pt x="2321" y="2829"/>
                    </a:lnTo>
                    <a:lnTo>
                      <a:pt x="2365" y="2861"/>
                    </a:lnTo>
                    <a:lnTo>
                      <a:pt x="2408" y="2888"/>
                    </a:lnTo>
                    <a:lnTo>
                      <a:pt x="2428" y="2900"/>
                    </a:lnTo>
                    <a:lnTo>
                      <a:pt x="2448" y="2911"/>
                    </a:lnTo>
                    <a:lnTo>
                      <a:pt x="2468" y="2922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3" y="2984"/>
                    </a:lnTo>
                    <a:lnTo>
                      <a:pt x="2751" y="2965"/>
                    </a:lnTo>
                    <a:lnTo>
                      <a:pt x="2760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5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3" y="2586"/>
                    </a:lnTo>
                    <a:lnTo>
                      <a:pt x="2834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4" y="2355"/>
                    </a:lnTo>
                    <a:lnTo>
                      <a:pt x="2819" y="2327"/>
                    </a:lnTo>
                    <a:lnTo>
                      <a:pt x="2815" y="2298"/>
                    </a:lnTo>
                    <a:lnTo>
                      <a:pt x="2810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2" y="2149"/>
                    </a:lnTo>
                    <a:lnTo>
                      <a:pt x="2762" y="2085"/>
                    </a:lnTo>
                    <a:lnTo>
                      <a:pt x="2743" y="2020"/>
                    </a:lnTo>
                    <a:lnTo>
                      <a:pt x="2721" y="1954"/>
                    </a:lnTo>
                    <a:lnTo>
                      <a:pt x="2697" y="1888"/>
                    </a:lnTo>
                    <a:lnTo>
                      <a:pt x="2671" y="1821"/>
                    </a:lnTo>
                    <a:lnTo>
                      <a:pt x="2646" y="1753"/>
                    </a:lnTo>
                    <a:lnTo>
                      <a:pt x="2616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1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1" y="1280"/>
                    </a:lnTo>
                    <a:lnTo>
                      <a:pt x="2371" y="1214"/>
                    </a:lnTo>
                    <a:lnTo>
                      <a:pt x="2329" y="1150"/>
                    </a:lnTo>
                    <a:lnTo>
                      <a:pt x="2286" y="1085"/>
                    </a:lnTo>
                    <a:lnTo>
                      <a:pt x="2241" y="1021"/>
                    </a:lnTo>
                    <a:lnTo>
                      <a:pt x="2194" y="959"/>
                    </a:lnTo>
                    <a:lnTo>
                      <a:pt x="2146" y="897"/>
                    </a:lnTo>
                    <a:lnTo>
                      <a:pt x="2096" y="837"/>
                    </a:lnTo>
                    <a:lnTo>
                      <a:pt x="2044" y="778"/>
                    </a:lnTo>
                    <a:lnTo>
                      <a:pt x="1990" y="721"/>
                    </a:lnTo>
                    <a:lnTo>
                      <a:pt x="1936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6" y="420"/>
                    </a:lnTo>
                    <a:lnTo>
                      <a:pt x="1570" y="377"/>
                    </a:lnTo>
                    <a:lnTo>
                      <a:pt x="1504" y="337"/>
                    </a:lnTo>
                    <a:lnTo>
                      <a:pt x="1435" y="300"/>
                    </a:lnTo>
                    <a:lnTo>
                      <a:pt x="1366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5" y="123"/>
                    </a:lnTo>
                    <a:lnTo>
                      <a:pt x="942" y="104"/>
                    </a:lnTo>
                    <a:lnTo>
                      <a:pt x="881" y="86"/>
                    </a:lnTo>
                    <a:lnTo>
                      <a:pt x="823" y="72"/>
                    </a:lnTo>
                    <a:lnTo>
                      <a:pt x="769" y="60"/>
                    </a:lnTo>
                    <a:lnTo>
                      <a:pt x="717" y="51"/>
                    </a:lnTo>
                    <a:lnTo>
                      <a:pt x="667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5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8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7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7" y="78"/>
                    </a:lnTo>
                    <a:lnTo>
                      <a:pt x="164" y="78"/>
                    </a:lnTo>
                    <a:lnTo>
                      <a:pt x="155" y="78"/>
                    </a:lnTo>
                    <a:lnTo>
                      <a:pt x="141" y="77"/>
                    </a:lnTo>
                    <a:lnTo>
                      <a:pt x="1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79" name="Freeform 130"/>
              <p:cNvSpPr>
                <a:spLocks/>
              </p:cNvSpPr>
              <p:nvPr/>
            </p:nvSpPr>
            <p:spPr bwMode="auto">
              <a:xfrm>
                <a:off x="760" y="3190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6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40 w 1172"/>
                  <a:gd name="T9" fmla="*/ 1978 h 2168"/>
                  <a:gd name="T10" fmla="*/ 1130 w 1172"/>
                  <a:gd name="T11" fmla="*/ 1828 h 2168"/>
                  <a:gd name="T12" fmla="*/ 1113 w 1172"/>
                  <a:gd name="T13" fmla="*/ 1646 h 2168"/>
                  <a:gd name="T14" fmla="*/ 1093 w 1172"/>
                  <a:gd name="T15" fmla="*/ 1492 h 2168"/>
                  <a:gd name="T16" fmla="*/ 1078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1 w 1172"/>
                  <a:gd name="T23" fmla="*/ 1043 h 2168"/>
                  <a:gd name="T24" fmla="*/ 982 w 1172"/>
                  <a:gd name="T25" fmla="*/ 927 h 2168"/>
                  <a:gd name="T26" fmla="*/ 948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8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6 w 1172"/>
                  <a:gd name="T51" fmla="*/ 53 h 2168"/>
                  <a:gd name="T52" fmla="*/ 20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1 w 1172"/>
                  <a:gd name="T61" fmla="*/ 0 h 2168"/>
                  <a:gd name="T62" fmla="*/ 28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9 w 1172"/>
                  <a:gd name="T73" fmla="*/ 173 h 2168"/>
                  <a:gd name="T74" fmla="*/ 481 w 1172"/>
                  <a:gd name="T75" fmla="*/ 224 h 2168"/>
                  <a:gd name="T76" fmla="*/ 564 w 1172"/>
                  <a:gd name="T77" fmla="*/ 282 h 2168"/>
                  <a:gd name="T78" fmla="*/ 646 w 1172"/>
                  <a:gd name="T79" fmla="*/ 349 h 2168"/>
                  <a:gd name="T80" fmla="*/ 726 w 1172"/>
                  <a:gd name="T81" fmla="*/ 424 h 2168"/>
                  <a:gd name="T82" fmla="*/ 801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2 w 1172"/>
                  <a:gd name="T89" fmla="*/ 804 h 2168"/>
                  <a:gd name="T90" fmla="*/ 1008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6 w 1172"/>
                  <a:gd name="T97" fmla="*/ 1268 h 2168"/>
                  <a:gd name="T98" fmla="*/ 1104 w 1172"/>
                  <a:gd name="T99" fmla="*/ 1380 h 2168"/>
                  <a:gd name="T100" fmla="*/ 1120 w 1172"/>
                  <a:gd name="T101" fmla="*/ 1489 h 2168"/>
                  <a:gd name="T102" fmla="*/ 1140 w 1172"/>
                  <a:gd name="T103" fmla="*/ 1642 h 2168"/>
                  <a:gd name="T104" fmla="*/ 1157 w 1172"/>
                  <a:gd name="T105" fmla="*/ 1826 h 2168"/>
                  <a:gd name="T106" fmla="*/ 1167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5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9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6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40" y="1978"/>
                    </a:lnTo>
                    <a:lnTo>
                      <a:pt x="1136" y="1908"/>
                    </a:lnTo>
                    <a:lnTo>
                      <a:pt x="1130" y="1828"/>
                    </a:lnTo>
                    <a:lnTo>
                      <a:pt x="1123" y="1741"/>
                    </a:lnTo>
                    <a:lnTo>
                      <a:pt x="1113" y="1646"/>
                    </a:lnTo>
                    <a:lnTo>
                      <a:pt x="1101" y="1545"/>
                    </a:lnTo>
                    <a:lnTo>
                      <a:pt x="1093" y="1492"/>
                    </a:lnTo>
                    <a:lnTo>
                      <a:pt x="1086" y="1438"/>
                    </a:lnTo>
                    <a:lnTo>
                      <a:pt x="1078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4" y="1100"/>
                    </a:lnTo>
                    <a:lnTo>
                      <a:pt x="1011" y="1043"/>
                    </a:lnTo>
                    <a:lnTo>
                      <a:pt x="997" y="985"/>
                    </a:lnTo>
                    <a:lnTo>
                      <a:pt x="982" y="927"/>
                    </a:lnTo>
                    <a:lnTo>
                      <a:pt x="966" y="868"/>
                    </a:lnTo>
                    <a:lnTo>
                      <a:pt x="948" y="812"/>
                    </a:lnTo>
                    <a:lnTo>
                      <a:pt x="926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3" y="564"/>
                    </a:lnTo>
                    <a:lnTo>
                      <a:pt x="778" y="521"/>
                    </a:lnTo>
                    <a:lnTo>
                      <a:pt x="742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8" y="367"/>
                    </a:lnTo>
                    <a:lnTo>
                      <a:pt x="588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5" y="173"/>
                    </a:lnTo>
                    <a:lnTo>
                      <a:pt x="306" y="153"/>
                    </a:lnTo>
                    <a:lnTo>
                      <a:pt x="270" y="133"/>
                    </a:lnTo>
                    <a:lnTo>
                      <a:pt x="233" y="116"/>
                    </a:lnTo>
                    <a:lnTo>
                      <a:pt x="199" y="100"/>
                    </a:lnTo>
                    <a:lnTo>
                      <a:pt x="167" y="86"/>
                    </a:lnTo>
                    <a:lnTo>
                      <a:pt x="138" y="74"/>
                    </a:lnTo>
                    <a:lnTo>
                      <a:pt x="86" y="53"/>
                    </a:lnTo>
                    <a:lnTo>
                      <a:pt x="46" y="39"/>
                    </a:lnTo>
                    <a:lnTo>
                      <a:pt x="20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8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8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9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3" y="252"/>
                    </a:lnTo>
                    <a:lnTo>
                      <a:pt x="564" y="282"/>
                    </a:lnTo>
                    <a:lnTo>
                      <a:pt x="606" y="315"/>
                    </a:lnTo>
                    <a:lnTo>
                      <a:pt x="646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4"/>
                    </a:lnTo>
                    <a:lnTo>
                      <a:pt x="801" y="506"/>
                    </a:lnTo>
                    <a:lnTo>
                      <a:pt x="835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9"/>
                    </a:lnTo>
                    <a:lnTo>
                      <a:pt x="972" y="804"/>
                    </a:lnTo>
                    <a:lnTo>
                      <a:pt x="992" y="861"/>
                    </a:lnTo>
                    <a:lnTo>
                      <a:pt x="1008" y="919"/>
                    </a:lnTo>
                    <a:lnTo>
                      <a:pt x="1023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5" y="1211"/>
                    </a:lnTo>
                    <a:lnTo>
                      <a:pt x="1086" y="1268"/>
                    </a:lnTo>
                    <a:lnTo>
                      <a:pt x="1096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0" y="1489"/>
                    </a:lnTo>
                    <a:lnTo>
                      <a:pt x="1128" y="1541"/>
                    </a:lnTo>
                    <a:lnTo>
                      <a:pt x="1140" y="1642"/>
                    </a:lnTo>
                    <a:lnTo>
                      <a:pt x="1150" y="1738"/>
                    </a:lnTo>
                    <a:lnTo>
                      <a:pt x="1157" y="1826"/>
                    </a:lnTo>
                    <a:lnTo>
                      <a:pt x="1163" y="1906"/>
                    </a:lnTo>
                    <a:lnTo>
                      <a:pt x="1167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9" y="2165"/>
                    </a:lnTo>
                    <a:lnTo>
                      <a:pt x="1165" y="2167"/>
                    </a:lnTo>
                    <a:lnTo>
                      <a:pt x="1159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0" name="Freeform 131"/>
              <p:cNvSpPr>
                <a:spLocks/>
              </p:cNvSpPr>
              <p:nvPr/>
            </p:nvSpPr>
            <p:spPr bwMode="auto">
              <a:xfrm>
                <a:off x="892" y="3028"/>
                <a:ext cx="339" cy="779"/>
              </a:xfrm>
              <a:custGeom>
                <a:avLst/>
                <a:gdLst>
                  <a:gd name="T0" fmla="*/ 935 w 1018"/>
                  <a:gd name="T1" fmla="*/ 2336 h 2338"/>
                  <a:gd name="T2" fmla="*/ 896 w 1018"/>
                  <a:gd name="T3" fmla="*/ 2286 h 2338"/>
                  <a:gd name="T4" fmla="*/ 831 w 1018"/>
                  <a:gd name="T5" fmla="*/ 2179 h 2338"/>
                  <a:gd name="T6" fmla="*/ 776 w 1018"/>
                  <a:gd name="T7" fmla="*/ 2055 h 2338"/>
                  <a:gd name="T8" fmla="*/ 733 w 1018"/>
                  <a:gd name="T9" fmla="*/ 1899 h 2338"/>
                  <a:gd name="T10" fmla="*/ 713 w 1018"/>
                  <a:gd name="T11" fmla="*/ 1714 h 2338"/>
                  <a:gd name="T12" fmla="*/ 731 w 1018"/>
                  <a:gd name="T13" fmla="*/ 1502 h 2338"/>
                  <a:gd name="T14" fmla="*/ 800 w 1018"/>
                  <a:gd name="T15" fmla="*/ 1267 h 2338"/>
                  <a:gd name="T16" fmla="*/ 884 w 1018"/>
                  <a:gd name="T17" fmla="*/ 1069 h 2338"/>
                  <a:gd name="T18" fmla="*/ 941 w 1018"/>
                  <a:gd name="T19" fmla="*/ 900 h 2338"/>
                  <a:gd name="T20" fmla="*/ 977 w 1018"/>
                  <a:gd name="T21" fmla="*/ 744 h 2338"/>
                  <a:gd name="T22" fmla="*/ 991 w 1018"/>
                  <a:gd name="T23" fmla="*/ 602 h 2338"/>
                  <a:gd name="T24" fmla="*/ 982 w 1018"/>
                  <a:gd name="T25" fmla="*/ 475 h 2338"/>
                  <a:gd name="T26" fmla="*/ 952 w 1018"/>
                  <a:gd name="T27" fmla="*/ 361 h 2338"/>
                  <a:gd name="T28" fmla="*/ 901 w 1018"/>
                  <a:gd name="T29" fmla="*/ 264 h 2338"/>
                  <a:gd name="T30" fmla="*/ 828 w 1018"/>
                  <a:gd name="T31" fmla="*/ 182 h 2338"/>
                  <a:gd name="T32" fmla="*/ 729 w 1018"/>
                  <a:gd name="T33" fmla="*/ 114 h 2338"/>
                  <a:gd name="T34" fmla="*/ 613 w 1018"/>
                  <a:gd name="T35" fmla="*/ 68 h 2338"/>
                  <a:gd name="T36" fmla="*/ 492 w 1018"/>
                  <a:gd name="T37" fmla="*/ 40 h 2338"/>
                  <a:gd name="T38" fmla="*/ 372 w 1018"/>
                  <a:gd name="T39" fmla="*/ 28 h 2338"/>
                  <a:gd name="T40" fmla="*/ 258 w 1018"/>
                  <a:gd name="T41" fmla="*/ 29 h 2338"/>
                  <a:gd name="T42" fmla="*/ 158 w 1018"/>
                  <a:gd name="T43" fmla="*/ 40 h 2338"/>
                  <a:gd name="T44" fmla="*/ 80 w 1018"/>
                  <a:gd name="T45" fmla="*/ 57 h 2338"/>
                  <a:gd name="T46" fmla="*/ 29 w 1018"/>
                  <a:gd name="T47" fmla="*/ 77 h 2338"/>
                  <a:gd name="T48" fmla="*/ 6 w 1018"/>
                  <a:gd name="T49" fmla="*/ 84 h 2338"/>
                  <a:gd name="T50" fmla="*/ 1 w 1018"/>
                  <a:gd name="T51" fmla="*/ 65 h 2338"/>
                  <a:gd name="T52" fmla="*/ 37 w 1018"/>
                  <a:gd name="T53" fmla="*/ 44 h 2338"/>
                  <a:gd name="T54" fmla="*/ 108 w 1018"/>
                  <a:gd name="T55" fmla="*/ 22 h 2338"/>
                  <a:gd name="T56" fmla="*/ 202 w 1018"/>
                  <a:gd name="T57" fmla="*/ 6 h 2338"/>
                  <a:gd name="T58" fmla="*/ 314 w 1018"/>
                  <a:gd name="T59" fmla="*/ 0 h 2338"/>
                  <a:gd name="T60" fmla="*/ 436 w 1018"/>
                  <a:gd name="T61" fmla="*/ 5 h 2338"/>
                  <a:gd name="T62" fmla="*/ 561 w 1018"/>
                  <a:gd name="T63" fmla="*/ 26 h 2338"/>
                  <a:gd name="T64" fmla="*/ 684 w 1018"/>
                  <a:gd name="T65" fmla="*/ 64 h 2338"/>
                  <a:gd name="T66" fmla="*/ 797 w 1018"/>
                  <a:gd name="T67" fmla="*/ 124 h 2338"/>
                  <a:gd name="T68" fmla="*/ 870 w 1018"/>
                  <a:gd name="T69" fmla="*/ 185 h 2338"/>
                  <a:gd name="T70" fmla="*/ 928 w 1018"/>
                  <a:gd name="T71" fmla="*/ 257 h 2338"/>
                  <a:gd name="T72" fmla="*/ 976 w 1018"/>
                  <a:gd name="T73" fmla="*/ 347 h 2338"/>
                  <a:gd name="T74" fmla="*/ 1007 w 1018"/>
                  <a:gd name="T75" fmla="*/ 458 h 2338"/>
                  <a:gd name="T76" fmla="*/ 1018 w 1018"/>
                  <a:gd name="T77" fmla="*/ 593 h 2338"/>
                  <a:gd name="T78" fmla="*/ 1003 w 1018"/>
                  <a:gd name="T79" fmla="*/ 753 h 2338"/>
                  <a:gd name="T80" fmla="*/ 957 w 1018"/>
                  <a:gd name="T81" fmla="*/ 940 h 2338"/>
                  <a:gd name="T82" fmla="*/ 878 w 1018"/>
                  <a:gd name="T83" fmla="*/ 1157 h 2338"/>
                  <a:gd name="T84" fmla="*/ 785 w 1018"/>
                  <a:gd name="T85" fmla="*/ 1394 h 2338"/>
                  <a:gd name="T86" fmla="*/ 744 w 1018"/>
                  <a:gd name="T87" fmla="*/ 1612 h 2338"/>
                  <a:gd name="T88" fmla="*/ 746 w 1018"/>
                  <a:gd name="T89" fmla="*/ 1806 h 2338"/>
                  <a:gd name="T90" fmla="*/ 777 w 1018"/>
                  <a:gd name="T91" fmla="*/ 1972 h 2338"/>
                  <a:gd name="T92" fmla="*/ 827 w 1018"/>
                  <a:gd name="T93" fmla="*/ 2109 h 2338"/>
                  <a:gd name="T94" fmla="*/ 881 w 1018"/>
                  <a:gd name="T95" fmla="*/ 2214 h 2338"/>
                  <a:gd name="T96" fmla="*/ 948 w 1018"/>
                  <a:gd name="T97" fmla="*/ 2310 h 2338"/>
                  <a:gd name="T98" fmla="*/ 955 w 1018"/>
                  <a:gd name="T99" fmla="*/ 2330 h 2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8" h="2338">
                    <a:moveTo>
                      <a:pt x="943" y="2338"/>
                    </a:moveTo>
                    <a:lnTo>
                      <a:pt x="940" y="2338"/>
                    </a:lnTo>
                    <a:lnTo>
                      <a:pt x="938" y="2337"/>
                    </a:lnTo>
                    <a:lnTo>
                      <a:pt x="935" y="2336"/>
                    </a:lnTo>
                    <a:lnTo>
                      <a:pt x="933" y="2333"/>
                    </a:lnTo>
                    <a:lnTo>
                      <a:pt x="928" y="2328"/>
                    </a:lnTo>
                    <a:lnTo>
                      <a:pt x="914" y="2312"/>
                    </a:lnTo>
                    <a:lnTo>
                      <a:pt x="896" y="2286"/>
                    </a:lnTo>
                    <a:lnTo>
                      <a:pt x="872" y="2250"/>
                    </a:lnTo>
                    <a:lnTo>
                      <a:pt x="858" y="2229"/>
                    </a:lnTo>
                    <a:lnTo>
                      <a:pt x="845" y="2205"/>
                    </a:lnTo>
                    <a:lnTo>
                      <a:pt x="831" y="2179"/>
                    </a:lnTo>
                    <a:lnTo>
                      <a:pt x="817" y="2151"/>
                    </a:lnTo>
                    <a:lnTo>
                      <a:pt x="803" y="2122"/>
                    </a:lnTo>
                    <a:lnTo>
                      <a:pt x="789" y="2089"/>
                    </a:lnTo>
                    <a:lnTo>
                      <a:pt x="776" y="2055"/>
                    </a:lnTo>
                    <a:lnTo>
                      <a:pt x="763" y="2019"/>
                    </a:lnTo>
                    <a:lnTo>
                      <a:pt x="752" y="1982"/>
                    </a:lnTo>
                    <a:lnTo>
                      <a:pt x="742" y="1942"/>
                    </a:lnTo>
                    <a:lnTo>
                      <a:pt x="733" y="1899"/>
                    </a:lnTo>
                    <a:lnTo>
                      <a:pt x="724" y="1855"/>
                    </a:lnTo>
                    <a:lnTo>
                      <a:pt x="719" y="1810"/>
                    </a:lnTo>
                    <a:lnTo>
                      <a:pt x="715" y="1763"/>
                    </a:lnTo>
                    <a:lnTo>
                      <a:pt x="713" y="1714"/>
                    </a:lnTo>
                    <a:lnTo>
                      <a:pt x="713" y="1663"/>
                    </a:lnTo>
                    <a:lnTo>
                      <a:pt x="717" y="1611"/>
                    </a:lnTo>
                    <a:lnTo>
                      <a:pt x="722" y="1557"/>
                    </a:lnTo>
                    <a:lnTo>
                      <a:pt x="731" y="1502"/>
                    </a:lnTo>
                    <a:lnTo>
                      <a:pt x="743" y="1446"/>
                    </a:lnTo>
                    <a:lnTo>
                      <a:pt x="759" y="1388"/>
                    </a:lnTo>
                    <a:lnTo>
                      <a:pt x="777" y="1328"/>
                    </a:lnTo>
                    <a:lnTo>
                      <a:pt x="800" y="1267"/>
                    </a:lnTo>
                    <a:lnTo>
                      <a:pt x="827" y="1205"/>
                    </a:lnTo>
                    <a:lnTo>
                      <a:pt x="847" y="1159"/>
                    </a:lnTo>
                    <a:lnTo>
                      <a:pt x="866" y="1114"/>
                    </a:lnTo>
                    <a:lnTo>
                      <a:pt x="884" y="1069"/>
                    </a:lnTo>
                    <a:lnTo>
                      <a:pt x="900" y="1026"/>
                    </a:lnTo>
                    <a:lnTo>
                      <a:pt x="915" y="983"/>
                    </a:lnTo>
                    <a:lnTo>
                      <a:pt x="929" y="941"/>
                    </a:lnTo>
                    <a:lnTo>
                      <a:pt x="941" y="900"/>
                    </a:lnTo>
                    <a:lnTo>
                      <a:pt x="952" y="860"/>
                    </a:lnTo>
                    <a:lnTo>
                      <a:pt x="962" y="820"/>
                    </a:lnTo>
                    <a:lnTo>
                      <a:pt x="970" y="781"/>
                    </a:lnTo>
                    <a:lnTo>
                      <a:pt x="977" y="744"/>
                    </a:lnTo>
                    <a:lnTo>
                      <a:pt x="982" y="707"/>
                    </a:lnTo>
                    <a:lnTo>
                      <a:pt x="987" y="671"/>
                    </a:lnTo>
                    <a:lnTo>
                      <a:pt x="989" y="636"/>
                    </a:lnTo>
                    <a:lnTo>
                      <a:pt x="991" y="602"/>
                    </a:lnTo>
                    <a:lnTo>
                      <a:pt x="991" y="568"/>
                    </a:lnTo>
                    <a:lnTo>
                      <a:pt x="989" y="536"/>
                    </a:lnTo>
                    <a:lnTo>
                      <a:pt x="987" y="505"/>
                    </a:lnTo>
                    <a:lnTo>
                      <a:pt x="982" y="475"/>
                    </a:lnTo>
                    <a:lnTo>
                      <a:pt x="977" y="444"/>
                    </a:lnTo>
                    <a:lnTo>
                      <a:pt x="970" y="416"/>
                    </a:lnTo>
                    <a:lnTo>
                      <a:pt x="962" y="388"/>
                    </a:lnTo>
                    <a:lnTo>
                      <a:pt x="952" y="361"/>
                    </a:lnTo>
                    <a:lnTo>
                      <a:pt x="941" y="335"/>
                    </a:lnTo>
                    <a:lnTo>
                      <a:pt x="929" y="310"/>
                    </a:lnTo>
                    <a:lnTo>
                      <a:pt x="915" y="287"/>
                    </a:lnTo>
                    <a:lnTo>
                      <a:pt x="901" y="264"/>
                    </a:lnTo>
                    <a:lnTo>
                      <a:pt x="884" y="242"/>
                    </a:lnTo>
                    <a:lnTo>
                      <a:pt x="867" y="221"/>
                    </a:lnTo>
                    <a:lnTo>
                      <a:pt x="847" y="201"/>
                    </a:lnTo>
                    <a:lnTo>
                      <a:pt x="828" y="182"/>
                    </a:lnTo>
                    <a:lnTo>
                      <a:pt x="805" y="165"/>
                    </a:lnTo>
                    <a:lnTo>
                      <a:pt x="780" y="146"/>
                    </a:lnTo>
                    <a:lnTo>
                      <a:pt x="754" y="130"/>
                    </a:lnTo>
                    <a:lnTo>
                      <a:pt x="729" y="114"/>
                    </a:lnTo>
                    <a:lnTo>
                      <a:pt x="700" y="101"/>
                    </a:lnTo>
                    <a:lnTo>
                      <a:pt x="672" y="88"/>
                    </a:lnTo>
                    <a:lnTo>
                      <a:pt x="643" y="77"/>
                    </a:lnTo>
                    <a:lnTo>
                      <a:pt x="613" y="68"/>
                    </a:lnTo>
                    <a:lnTo>
                      <a:pt x="584" y="59"/>
                    </a:lnTo>
                    <a:lnTo>
                      <a:pt x="554" y="51"/>
                    </a:lnTo>
                    <a:lnTo>
                      <a:pt x="523" y="45"/>
                    </a:lnTo>
                    <a:lnTo>
                      <a:pt x="492" y="40"/>
                    </a:lnTo>
                    <a:lnTo>
                      <a:pt x="462" y="35"/>
                    </a:lnTo>
                    <a:lnTo>
                      <a:pt x="432" y="32"/>
                    </a:lnTo>
                    <a:lnTo>
                      <a:pt x="401" y="30"/>
                    </a:lnTo>
                    <a:lnTo>
                      <a:pt x="372" y="28"/>
                    </a:lnTo>
                    <a:lnTo>
                      <a:pt x="342" y="27"/>
                    </a:lnTo>
                    <a:lnTo>
                      <a:pt x="314" y="27"/>
                    </a:lnTo>
                    <a:lnTo>
                      <a:pt x="286" y="28"/>
                    </a:lnTo>
                    <a:lnTo>
                      <a:pt x="258" y="29"/>
                    </a:lnTo>
                    <a:lnTo>
                      <a:pt x="232" y="31"/>
                    </a:lnTo>
                    <a:lnTo>
                      <a:pt x="206" y="33"/>
                    </a:lnTo>
                    <a:lnTo>
                      <a:pt x="182" y="36"/>
                    </a:lnTo>
                    <a:lnTo>
                      <a:pt x="158" y="40"/>
                    </a:lnTo>
                    <a:lnTo>
                      <a:pt x="137" y="44"/>
                    </a:lnTo>
                    <a:lnTo>
                      <a:pt x="116" y="48"/>
                    </a:lnTo>
                    <a:lnTo>
                      <a:pt x="97" y="52"/>
                    </a:lnTo>
                    <a:lnTo>
                      <a:pt x="80" y="57"/>
                    </a:lnTo>
                    <a:lnTo>
                      <a:pt x="64" y="62"/>
                    </a:lnTo>
                    <a:lnTo>
                      <a:pt x="50" y="67"/>
                    </a:lnTo>
                    <a:lnTo>
                      <a:pt x="39" y="72"/>
                    </a:lnTo>
                    <a:lnTo>
                      <a:pt x="29" y="77"/>
                    </a:lnTo>
                    <a:lnTo>
                      <a:pt x="21" y="83"/>
                    </a:lnTo>
                    <a:lnTo>
                      <a:pt x="17" y="85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4" y="61"/>
                    </a:lnTo>
                    <a:lnTo>
                      <a:pt x="13" y="56"/>
                    </a:lnTo>
                    <a:lnTo>
                      <a:pt x="25" y="49"/>
                    </a:lnTo>
                    <a:lnTo>
                      <a:pt x="37" y="44"/>
                    </a:lnTo>
                    <a:lnTo>
                      <a:pt x="52" y="37"/>
                    </a:lnTo>
                    <a:lnTo>
                      <a:pt x="69" y="32"/>
                    </a:lnTo>
                    <a:lnTo>
                      <a:pt x="87" y="27"/>
                    </a:lnTo>
                    <a:lnTo>
                      <a:pt x="108" y="22"/>
                    </a:lnTo>
                    <a:lnTo>
                      <a:pt x="129" y="17"/>
                    </a:lnTo>
                    <a:lnTo>
                      <a:pt x="152" y="13"/>
                    </a:lnTo>
                    <a:lnTo>
                      <a:pt x="176" y="9"/>
                    </a:lnTo>
                    <a:lnTo>
                      <a:pt x="202" y="6"/>
                    </a:lnTo>
                    <a:lnTo>
                      <a:pt x="229" y="4"/>
                    </a:lnTo>
                    <a:lnTo>
                      <a:pt x="256" y="2"/>
                    </a:lnTo>
                    <a:lnTo>
                      <a:pt x="285" y="0"/>
                    </a:lnTo>
                    <a:lnTo>
                      <a:pt x="314" y="0"/>
                    </a:lnTo>
                    <a:lnTo>
                      <a:pt x="343" y="0"/>
                    </a:lnTo>
                    <a:lnTo>
                      <a:pt x="373" y="1"/>
                    </a:lnTo>
                    <a:lnTo>
                      <a:pt x="405" y="2"/>
                    </a:lnTo>
                    <a:lnTo>
                      <a:pt x="436" y="5"/>
                    </a:lnTo>
                    <a:lnTo>
                      <a:pt x="467" y="8"/>
                    </a:lnTo>
                    <a:lnTo>
                      <a:pt x="499" y="13"/>
                    </a:lnTo>
                    <a:lnTo>
                      <a:pt x="530" y="18"/>
                    </a:lnTo>
                    <a:lnTo>
                      <a:pt x="561" y="26"/>
                    </a:lnTo>
                    <a:lnTo>
                      <a:pt x="593" y="33"/>
                    </a:lnTo>
                    <a:lnTo>
                      <a:pt x="624" y="42"/>
                    </a:lnTo>
                    <a:lnTo>
                      <a:pt x="654" y="52"/>
                    </a:lnTo>
                    <a:lnTo>
                      <a:pt x="684" y="64"/>
                    </a:lnTo>
                    <a:lnTo>
                      <a:pt x="713" y="77"/>
                    </a:lnTo>
                    <a:lnTo>
                      <a:pt x="742" y="91"/>
                    </a:lnTo>
                    <a:lnTo>
                      <a:pt x="770" y="108"/>
                    </a:lnTo>
                    <a:lnTo>
                      <a:pt x="797" y="124"/>
                    </a:lnTo>
                    <a:lnTo>
                      <a:pt x="823" y="143"/>
                    </a:lnTo>
                    <a:lnTo>
                      <a:pt x="839" y="156"/>
                    </a:lnTo>
                    <a:lnTo>
                      <a:pt x="855" y="170"/>
                    </a:lnTo>
                    <a:lnTo>
                      <a:pt x="870" y="185"/>
                    </a:lnTo>
                    <a:lnTo>
                      <a:pt x="885" y="201"/>
                    </a:lnTo>
                    <a:lnTo>
                      <a:pt x="900" y="219"/>
                    </a:lnTo>
                    <a:lnTo>
                      <a:pt x="915" y="237"/>
                    </a:lnTo>
                    <a:lnTo>
                      <a:pt x="928" y="257"/>
                    </a:lnTo>
                    <a:lnTo>
                      <a:pt x="941" y="278"/>
                    </a:lnTo>
                    <a:lnTo>
                      <a:pt x="954" y="300"/>
                    </a:lnTo>
                    <a:lnTo>
                      <a:pt x="965" y="322"/>
                    </a:lnTo>
                    <a:lnTo>
                      <a:pt x="976" y="347"/>
                    </a:lnTo>
                    <a:lnTo>
                      <a:pt x="986" y="373"/>
                    </a:lnTo>
                    <a:lnTo>
                      <a:pt x="994" y="400"/>
                    </a:lnTo>
                    <a:lnTo>
                      <a:pt x="1001" y="428"/>
                    </a:lnTo>
                    <a:lnTo>
                      <a:pt x="1007" y="458"/>
                    </a:lnTo>
                    <a:lnTo>
                      <a:pt x="1011" y="490"/>
                    </a:lnTo>
                    <a:lnTo>
                      <a:pt x="1016" y="523"/>
                    </a:lnTo>
                    <a:lnTo>
                      <a:pt x="1017" y="557"/>
                    </a:lnTo>
                    <a:lnTo>
                      <a:pt x="1018" y="593"/>
                    </a:lnTo>
                    <a:lnTo>
                      <a:pt x="1017" y="630"/>
                    </a:lnTo>
                    <a:lnTo>
                      <a:pt x="1014" y="670"/>
                    </a:lnTo>
                    <a:lnTo>
                      <a:pt x="1009" y="710"/>
                    </a:lnTo>
                    <a:lnTo>
                      <a:pt x="1003" y="753"/>
                    </a:lnTo>
                    <a:lnTo>
                      <a:pt x="994" y="797"/>
                    </a:lnTo>
                    <a:lnTo>
                      <a:pt x="984" y="843"/>
                    </a:lnTo>
                    <a:lnTo>
                      <a:pt x="972" y="890"/>
                    </a:lnTo>
                    <a:lnTo>
                      <a:pt x="957" y="940"/>
                    </a:lnTo>
                    <a:lnTo>
                      <a:pt x="941" y="992"/>
                    </a:lnTo>
                    <a:lnTo>
                      <a:pt x="922" y="1045"/>
                    </a:lnTo>
                    <a:lnTo>
                      <a:pt x="901" y="1100"/>
                    </a:lnTo>
                    <a:lnTo>
                      <a:pt x="878" y="1157"/>
                    </a:lnTo>
                    <a:lnTo>
                      <a:pt x="851" y="1216"/>
                    </a:lnTo>
                    <a:lnTo>
                      <a:pt x="825" y="1277"/>
                    </a:lnTo>
                    <a:lnTo>
                      <a:pt x="803" y="1336"/>
                    </a:lnTo>
                    <a:lnTo>
                      <a:pt x="785" y="1394"/>
                    </a:lnTo>
                    <a:lnTo>
                      <a:pt x="770" y="1450"/>
                    </a:lnTo>
                    <a:lnTo>
                      <a:pt x="758" y="1507"/>
                    </a:lnTo>
                    <a:lnTo>
                      <a:pt x="749" y="1559"/>
                    </a:lnTo>
                    <a:lnTo>
                      <a:pt x="744" y="1612"/>
                    </a:lnTo>
                    <a:lnTo>
                      <a:pt x="740" y="1663"/>
                    </a:lnTo>
                    <a:lnTo>
                      <a:pt x="740" y="1713"/>
                    </a:lnTo>
                    <a:lnTo>
                      <a:pt x="742" y="1760"/>
                    </a:lnTo>
                    <a:lnTo>
                      <a:pt x="746" y="1806"/>
                    </a:lnTo>
                    <a:lnTo>
                      <a:pt x="751" y="1850"/>
                    </a:lnTo>
                    <a:lnTo>
                      <a:pt x="759" y="1893"/>
                    </a:lnTo>
                    <a:lnTo>
                      <a:pt x="767" y="1933"/>
                    </a:lnTo>
                    <a:lnTo>
                      <a:pt x="777" y="1972"/>
                    </a:lnTo>
                    <a:lnTo>
                      <a:pt x="789" y="2010"/>
                    </a:lnTo>
                    <a:lnTo>
                      <a:pt x="801" y="2044"/>
                    </a:lnTo>
                    <a:lnTo>
                      <a:pt x="814" y="2078"/>
                    </a:lnTo>
                    <a:lnTo>
                      <a:pt x="827" y="2109"/>
                    </a:lnTo>
                    <a:lnTo>
                      <a:pt x="841" y="2138"/>
                    </a:lnTo>
                    <a:lnTo>
                      <a:pt x="854" y="2165"/>
                    </a:lnTo>
                    <a:lnTo>
                      <a:pt x="868" y="2190"/>
                    </a:lnTo>
                    <a:lnTo>
                      <a:pt x="881" y="2214"/>
                    </a:lnTo>
                    <a:lnTo>
                      <a:pt x="894" y="2234"/>
                    </a:lnTo>
                    <a:lnTo>
                      <a:pt x="916" y="2269"/>
                    </a:lnTo>
                    <a:lnTo>
                      <a:pt x="935" y="2293"/>
                    </a:lnTo>
                    <a:lnTo>
                      <a:pt x="948" y="2310"/>
                    </a:lnTo>
                    <a:lnTo>
                      <a:pt x="953" y="2315"/>
                    </a:lnTo>
                    <a:lnTo>
                      <a:pt x="955" y="2320"/>
                    </a:lnTo>
                    <a:lnTo>
                      <a:pt x="956" y="2325"/>
                    </a:lnTo>
                    <a:lnTo>
                      <a:pt x="955" y="2330"/>
                    </a:lnTo>
                    <a:lnTo>
                      <a:pt x="952" y="2335"/>
                    </a:lnTo>
                    <a:lnTo>
                      <a:pt x="948" y="2338"/>
                    </a:lnTo>
                    <a:lnTo>
                      <a:pt x="943" y="2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1" name="Freeform 132"/>
              <p:cNvSpPr>
                <a:spLocks/>
              </p:cNvSpPr>
              <p:nvPr/>
            </p:nvSpPr>
            <p:spPr bwMode="auto">
              <a:xfrm>
                <a:off x="1044" y="2979"/>
                <a:ext cx="1628" cy="416"/>
              </a:xfrm>
              <a:custGeom>
                <a:avLst/>
                <a:gdLst>
                  <a:gd name="T0" fmla="*/ 4864 w 4884"/>
                  <a:gd name="T1" fmla="*/ 1245 h 1249"/>
                  <a:gd name="T2" fmla="*/ 4842 w 4884"/>
                  <a:gd name="T3" fmla="*/ 1214 h 1249"/>
                  <a:gd name="T4" fmla="*/ 4711 w 4884"/>
                  <a:gd name="T5" fmla="*/ 1147 h 1249"/>
                  <a:gd name="T6" fmla="*/ 4472 w 4884"/>
                  <a:gd name="T7" fmla="*/ 1091 h 1249"/>
                  <a:gd name="T8" fmla="*/ 4150 w 4884"/>
                  <a:gd name="T9" fmla="*/ 1044 h 1249"/>
                  <a:gd name="T10" fmla="*/ 3766 w 4884"/>
                  <a:gd name="T11" fmla="*/ 1005 h 1249"/>
                  <a:gd name="T12" fmla="*/ 3340 w 4884"/>
                  <a:gd name="T13" fmla="*/ 973 h 1249"/>
                  <a:gd name="T14" fmla="*/ 2898 w 4884"/>
                  <a:gd name="T15" fmla="*/ 951 h 1249"/>
                  <a:gd name="T16" fmla="*/ 2457 w 4884"/>
                  <a:gd name="T17" fmla="*/ 935 h 1249"/>
                  <a:gd name="T18" fmla="*/ 1915 w 4884"/>
                  <a:gd name="T19" fmla="*/ 923 h 1249"/>
                  <a:gd name="T20" fmla="*/ 1469 w 4884"/>
                  <a:gd name="T21" fmla="*/ 922 h 1249"/>
                  <a:gd name="T22" fmla="*/ 1290 w 4884"/>
                  <a:gd name="T23" fmla="*/ 924 h 1249"/>
                  <a:gd name="T24" fmla="*/ 1164 w 4884"/>
                  <a:gd name="T25" fmla="*/ 916 h 1249"/>
                  <a:gd name="T26" fmla="*/ 993 w 4884"/>
                  <a:gd name="T27" fmla="*/ 878 h 1249"/>
                  <a:gd name="T28" fmla="*/ 827 w 4884"/>
                  <a:gd name="T29" fmla="*/ 814 h 1249"/>
                  <a:gd name="T30" fmla="*/ 668 w 4884"/>
                  <a:gd name="T31" fmla="*/ 728 h 1249"/>
                  <a:gd name="T32" fmla="*/ 520 w 4884"/>
                  <a:gd name="T33" fmla="*/ 627 h 1249"/>
                  <a:gd name="T34" fmla="*/ 385 w 4884"/>
                  <a:gd name="T35" fmla="*/ 517 h 1249"/>
                  <a:gd name="T36" fmla="*/ 266 w 4884"/>
                  <a:gd name="T37" fmla="*/ 401 h 1249"/>
                  <a:gd name="T38" fmla="*/ 166 w 4884"/>
                  <a:gd name="T39" fmla="*/ 289 h 1249"/>
                  <a:gd name="T40" fmla="*/ 86 w 4884"/>
                  <a:gd name="T41" fmla="*/ 183 h 1249"/>
                  <a:gd name="T42" fmla="*/ 30 w 4884"/>
                  <a:gd name="T43" fmla="*/ 90 h 1249"/>
                  <a:gd name="T44" fmla="*/ 0 w 4884"/>
                  <a:gd name="T45" fmla="*/ 17 h 1249"/>
                  <a:gd name="T46" fmla="*/ 6 w 4884"/>
                  <a:gd name="T47" fmla="*/ 3 h 1249"/>
                  <a:gd name="T48" fmla="*/ 21 w 4884"/>
                  <a:gd name="T49" fmla="*/ 2 h 1249"/>
                  <a:gd name="T50" fmla="*/ 33 w 4884"/>
                  <a:gd name="T51" fmla="*/ 31 h 1249"/>
                  <a:gd name="T52" fmla="*/ 72 w 4884"/>
                  <a:gd name="T53" fmla="*/ 109 h 1249"/>
                  <a:gd name="T54" fmla="*/ 134 w 4884"/>
                  <a:gd name="T55" fmla="*/ 204 h 1249"/>
                  <a:gd name="T56" fmla="*/ 221 w 4884"/>
                  <a:gd name="T57" fmla="*/ 310 h 1249"/>
                  <a:gd name="T58" fmla="*/ 327 w 4884"/>
                  <a:gd name="T59" fmla="*/ 421 h 1249"/>
                  <a:gd name="T60" fmla="*/ 450 w 4884"/>
                  <a:gd name="T61" fmla="*/ 533 h 1249"/>
                  <a:gd name="T62" fmla="*/ 587 w 4884"/>
                  <a:gd name="T63" fmla="*/ 639 h 1249"/>
                  <a:gd name="T64" fmla="*/ 737 w 4884"/>
                  <a:gd name="T65" fmla="*/ 734 h 1249"/>
                  <a:gd name="T66" fmla="*/ 895 w 4884"/>
                  <a:gd name="T67" fmla="*/ 811 h 1249"/>
                  <a:gd name="T68" fmla="*/ 1058 w 4884"/>
                  <a:gd name="T69" fmla="*/ 868 h 1249"/>
                  <a:gd name="T70" fmla="*/ 1225 w 4884"/>
                  <a:gd name="T71" fmla="*/ 895 h 1249"/>
                  <a:gd name="T72" fmla="*/ 1298 w 4884"/>
                  <a:gd name="T73" fmla="*/ 897 h 1249"/>
                  <a:gd name="T74" fmla="*/ 1770 w 4884"/>
                  <a:gd name="T75" fmla="*/ 897 h 1249"/>
                  <a:gd name="T76" fmla="*/ 2287 w 4884"/>
                  <a:gd name="T77" fmla="*/ 905 h 1249"/>
                  <a:gd name="T78" fmla="*/ 2733 w 4884"/>
                  <a:gd name="T79" fmla="*/ 918 h 1249"/>
                  <a:gd name="T80" fmla="*/ 3200 w 4884"/>
                  <a:gd name="T81" fmla="*/ 939 h 1249"/>
                  <a:gd name="T82" fmla="*/ 3659 w 4884"/>
                  <a:gd name="T83" fmla="*/ 968 h 1249"/>
                  <a:gd name="T84" fmla="*/ 4083 w 4884"/>
                  <a:gd name="T85" fmla="*/ 1008 h 1249"/>
                  <a:gd name="T86" fmla="*/ 4444 w 4884"/>
                  <a:gd name="T87" fmla="*/ 1059 h 1249"/>
                  <a:gd name="T88" fmla="*/ 4713 w 4884"/>
                  <a:gd name="T89" fmla="*/ 1122 h 1249"/>
                  <a:gd name="T90" fmla="*/ 4865 w 4884"/>
                  <a:gd name="T91" fmla="*/ 1201 h 1249"/>
                  <a:gd name="T92" fmla="*/ 4883 w 4884"/>
                  <a:gd name="T93" fmla="*/ 1240 h 1249"/>
                  <a:gd name="T94" fmla="*/ 4874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1" y="1249"/>
                    </a:moveTo>
                    <a:lnTo>
                      <a:pt x="4867" y="1248"/>
                    </a:lnTo>
                    <a:lnTo>
                      <a:pt x="4864" y="1245"/>
                    </a:lnTo>
                    <a:lnTo>
                      <a:pt x="4861" y="1243"/>
                    </a:lnTo>
                    <a:lnTo>
                      <a:pt x="4859" y="1239"/>
                    </a:lnTo>
                    <a:lnTo>
                      <a:pt x="4842" y="1214"/>
                    </a:lnTo>
                    <a:lnTo>
                      <a:pt x="4811" y="1191"/>
                    </a:lnTo>
                    <a:lnTo>
                      <a:pt x="4767" y="1169"/>
                    </a:lnTo>
                    <a:lnTo>
                      <a:pt x="4711" y="1147"/>
                    </a:lnTo>
                    <a:lnTo>
                      <a:pt x="4641" y="1128"/>
                    </a:lnTo>
                    <a:lnTo>
                      <a:pt x="4563" y="1108"/>
                    </a:lnTo>
                    <a:lnTo>
                      <a:pt x="4472" y="1091"/>
                    </a:lnTo>
                    <a:lnTo>
                      <a:pt x="4374" y="1074"/>
                    </a:lnTo>
                    <a:lnTo>
                      <a:pt x="4266" y="1058"/>
                    </a:lnTo>
                    <a:lnTo>
                      <a:pt x="4150" y="1044"/>
                    </a:lnTo>
                    <a:lnTo>
                      <a:pt x="4028" y="1030"/>
                    </a:lnTo>
                    <a:lnTo>
                      <a:pt x="3900" y="1017"/>
                    </a:lnTo>
                    <a:lnTo>
                      <a:pt x="3766" y="1005"/>
                    </a:lnTo>
                    <a:lnTo>
                      <a:pt x="3628" y="994"/>
                    </a:lnTo>
                    <a:lnTo>
                      <a:pt x="3485" y="983"/>
                    </a:lnTo>
                    <a:lnTo>
                      <a:pt x="3340" y="973"/>
                    </a:lnTo>
                    <a:lnTo>
                      <a:pt x="3193" y="966"/>
                    </a:lnTo>
                    <a:lnTo>
                      <a:pt x="3046" y="957"/>
                    </a:lnTo>
                    <a:lnTo>
                      <a:pt x="2898" y="951"/>
                    </a:lnTo>
                    <a:lnTo>
                      <a:pt x="2750" y="944"/>
                    </a:lnTo>
                    <a:lnTo>
                      <a:pt x="2603" y="940"/>
                    </a:lnTo>
                    <a:lnTo>
                      <a:pt x="2457" y="935"/>
                    </a:lnTo>
                    <a:lnTo>
                      <a:pt x="2316" y="931"/>
                    </a:lnTo>
                    <a:lnTo>
                      <a:pt x="2177" y="928"/>
                    </a:lnTo>
                    <a:lnTo>
                      <a:pt x="1915" y="923"/>
                    </a:lnTo>
                    <a:lnTo>
                      <a:pt x="1676" y="922"/>
                    </a:lnTo>
                    <a:lnTo>
                      <a:pt x="1568" y="920"/>
                    </a:lnTo>
                    <a:lnTo>
                      <a:pt x="1469" y="922"/>
                    </a:lnTo>
                    <a:lnTo>
                      <a:pt x="1379" y="923"/>
                    </a:lnTo>
                    <a:lnTo>
                      <a:pt x="1298" y="924"/>
                    </a:lnTo>
                    <a:lnTo>
                      <a:pt x="1290" y="924"/>
                    </a:lnTo>
                    <a:lnTo>
                      <a:pt x="1280" y="924"/>
                    </a:lnTo>
                    <a:lnTo>
                      <a:pt x="1223" y="922"/>
                    </a:lnTo>
                    <a:lnTo>
                      <a:pt x="1164" y="916"/>
                    </a:lnTo>
                    <a:lnTo>
                      <a:pt x="1107" y="906"/>
                    </a:lnTo>
                    <a:lnTo>
                      <a:pt x="1050" y="894"/>
                    </a:lnTo>
                    <a:lnTo>
                      <a:pt x="993" y="878"/>
                    </a:lnTo>
                    <a:lnTo>
                      <a:pt x="937" y="859"/>
                    </a:lnTo>
                    <a:lnTo>
                      <a:pt x="882" y="837"/>
                    </a:lnTo>
                    <a:lnTo>
                      <a:pt x="827" y="814"/>
                    </a:lnTo>
                    <a:lnTo>
                      <a:pt x="773" y="787"/>
                    </a:lnTo>
                    <a:lnTo>
                      <a:pt x="720" y="759"/>
                    </a:lnTo>
                    <a:lnTo>
                      <a:pt x="668" y="728"/>
                    </a:lnTo>
                    <a:lnTo>
                      <a:pt x="617" y="696"/>
                    </a:lnTo>
                    <a:lnTo>
                      <a:pt x="568" y="661"/>
                    </a:lnTo>
                    <a:lnTo>
                      <a:pt x="520" y="627"/>
                    </a:lnTo>
                    <a:lnTo>
                      <a:pt x="473" y="591"/>
                    </a:lnTo>
                    <a:lnTo>
                      <a:pt x="428" y="553"/>
                    </a:lnTo>
                    <a:lnTo>
                      <a:pt x="385" y="517"/>
                    </a:lnTo>
                    <a:lnTo>
                      <a:pt x="344" y="478"/>
                    </a:lnTo>
                    <a:lnTo>
                      <a:pt x="304" y="440"/>
                    </a:lnTo>
                    <a:lnTo>
                      <a:pt x="266" y="401"/>
                    </a:lnTo>
                    <a:lnTo>
                      <a:pt x="230" y="363"/>
                    </a:lnTo>
                    <a:lnTo>
                      <a:pt x="197" y="326"/>
                    </a:lnTo>
                    <a:lnTo>
                      <a:pt x="166" y="289"/>
                    </a:lnTo>
                    <a:lnTo>
                      <a:pt x="137" y="252"/>
                    </a:lnTo>
                    <a:lnTo>
                      <a:pt x="110" y="217"/>
                    </a:lnTo>
                    <a:lnTo>
                      <a:pt x="86" y="183"/>
                    </a:lnTo>
                    <a:lnTo>
                      <a:pt x="64" y="151"/>
                    </a:lnTo>
                    <a:lnTo>
                      <a:pt x="46" y="120"/>
                    </a:lnTo>
                    <a:lnTo>
                      <a:pt x="30" y="90"/>
                    </a:lnTo>
                    <a:lnTo>
                      <a:pt x="18" y="63"/>
                    </a:lnTo>
                    <a:lnTo>
                      <a:pt x="7" y="3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7" y="10"/>
                    </a:lnTo>
                    <a:lnTo>
                      <a:pt x="33" y="31"/>
                    </a:lnTo>
                    <a:lnTo>
                      <a:pt x="43" y="55"/>
                    </a:lnTo>
                    <a:lnTo>
                      <a:pt x="56" y="81"/>
                    </a:lnTo>
                    <a:lnTo>
                      <a:pt x="72" y="109"/>
                    </a:lnTo>
                    <a:lnTo>
                      <a:pt x="90" y="139"/>
                    </a:lnTo>
                    <a:lnTo>
                      <a:pt x="111" y="170"/>
                    </a:lnTo>
                    <a:lnTo>
                      <a:pt x="134" y="204"/>
                    </a:lnTo>
                    <a:lnTo>
                      <a:pt x="161" y="238"/>
                    </a:lnTo>
                    <a:lnTo>
                      <a:pt x="189" y="273"/>
                    </a:lnTo>
                    <a:lnTo>
                      <a:pt x="221" y="310"/>
                    </a:lnTo>
                    <a:lnTo>
                      <a:pt x="254" y="346"/>
                    </a:lnTo>
                    <a:lnTo>
                      <a:pt x="289" y="384"/>
                    </a:lnTo>
                    <a:lnTo>
                      <a:pt x="327" y="421"/>
                    </a:lnTo>
                    <a:lnTo>
                      <a:pt x="365" y="458"/>
                    </a:lnTo>
                    <a:lnTo>
                      <a:pt x="406" y="496"/>
                    </a:lnTo>
                    <a:lnTo>
                      <a:pt x="450" y="533"/>
                    </a:lnTo>
                    <a:lnTo>
                      <a:pt x="494" y="569"/>
                    </a:lnTo>
                    <a:lnTo>
                      <a:pt x="540" y="604"/>
                    </a:lnTo>
                    <a:lnTo>
                      <a:pt x="587" y="639"/>
                    </a:lnTo>
                    <a:lnTo>
                      <a:pt x="635" y="672"/>
                    </a:lnTo>
                    <a:lnTo>
                      <a:pt x="686" y="704"/>
                    </a:lnTo>
                    <a:lnTo>
                      <a:pt x="737" y="734"/>
                    </a:lnTo>
                    <a:lnTo>
                      <a:pt x="789" y="762"/>
                    </a:lnTo>
                    <a:lnTo>
                      <a:pt x="841" y="788"/>
                    </a:lnTo>
                    <a:lnTo>
                      <a:pt x="895" y="811"/>
                    </a:lnTo>
                    <a:lnTo>
                      <a:pt x="949" y="833"/>
                    </a:lnTo>
                    <a:lnTo>
                      <a:pt x="1003" y="851"/>
                    </a:lnTo>
                    <a:lnTo>
                      <a:pt x="1058" y="868"/>
                    </a:lnTo>
                    <a:lnTo>
                      <a:pt x="1114" y="879"/>
                    </a:lnTo>
                    <a:lnTo>
                      <a:pt x="1169" y="889"/>
                    </a:lnTo>
                    <a:lnTo>
                      <a:pt x="1225" y="895"/>
                    </a:lnTo>
                    <a:lnTo>
                      <a:pt x="1281" y="897"/>
                    </a:lnTo>
                    <a:lnTo>
                      <a:pt x="1290" y="897"/>
                    </a:lnTo>
                    <a:lnTo>
                      <a:pt x="1298" y="897"/>
                    </a:lnTo>
                    <a:lnTo>
                      <a:pt x="1404" y="896"/>
                    </a:lnTo>
                    <a:lnTo>
                      <a:pt x="1565" y="895"/>
                    </a:lnTo>
                    <a:lnTo>
                      <a:pt x="1770" y="897"/>
                    </a:lnTo>
                    <a:lnTo>
                      <a:pt x="2014" y="900"/>
                    </a:lnTo>
                    <a:lnTo>
                      <a:pt x="2148" y="902"/>
                    </a:lnTo>
                    <a:lnTo>
                      <a:pt x="2287" y="905"/>
                    </a:lnTo>
                    <a:lnTo>
                      <a:pt x="2432" y="909"/>
                    </a:lnTo>
                    <a:lnTo>
                      <a:pt x="2581" y="913"/>
                    </a:lnTo>
                    <a:lnTo>
                      <a:pt x="2733" y="918"/>
                    </a:lnTo>
                    <a:lnTo>
                      <a:pt x="2889" y="924"/>
                    </a:lnTo>
                    <a:lnTo>
                      <a:pt x="3044" y="931"/>
                    </a:lnTo>
                    <a:lnTo>
                      <a:pt x="3200" y="939"/>
                    </a:lnTo>
                    <a:lnTo>
                      <a:pt x="3355" y="947"/>
                    </a:lnTo>
                    <a:lnTo>
                      <a:pt x="3509" y="957"/>
                    </a:lnTo>
                    <a:lnTo>
                      <a:pt x="3659" y="968"/>
                    </a:lnTo>
                    <a:lnTo>
                      <a:pt x="3806" y="980"/>
                    </a:lnTo>
                    <a:lnTo>
                      <a:pt x="3947" y="994"/>
                    </a:lnTo>
                    <a:lnTo>
                      <a:pt x="4083" y="1008"/>
                    </a:lnTo>
                    <a:lnTo>
                      <a:pt x="4212" y="1023"/>
                    </a:lnTo>
                    <a:lnTo>
                      <a:pt x="4332" y="1040"/>
                    </a:lnTo>
                    <a:lnTo>
                      <a:pt x="4444" y="1059"/>
                    </a:lnTo>
                    <a:lnTo>
                      <a:pt x="4544" y="1079"/>
                    </a:lnTo>
                    <a:lnTo>
                      <a:pt x="4635" y="1100"/>
                    </a:lnTo>
                    <a:lnTo>
                      <a:pt x="4713" y="1122"/>
                    </a:lnTo>
                    <a:lnTo>
                      <a:pt x="4779" y="1147"/>
                    </a:lnTo>
                    <a:lnTo>
                      <a:pt x="4829" y="1173"/>
                    </a:lnTo>
                    <a:lnTo>
                      <a:pt x="4865" y="1201"/>
                    </a:lnTo>
                    <a:lnTo>
                      <a:pt x="4884" y="1230"/>
                    </a:lnTo>
                    <a:lnTo>
                      <a:pt x="4884" y="1236"/>
                    </a:lnTo>
                    <a:lnTo>
                      <a:pt x="4883" y="1240"/>
                    </a:lnTo>
                    <a:lnTo>
                      <a:pt x="4880" y="1244"/>
                    </a:lnTo>
                    <a:lnTo>
                      <a:pt x="4876" y="1248"/>
                    </a:lnTo>
                    <a:lnTo>
                      <a:pt x="4874" y="1248"/>
                    </a:lnTo>
                    <a:lnTo>
                      <a:pt x="4871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2" name="Freeform 133"/>
              <p:cNvSpPr>
                <a:spLocks/>
              </p:cNvSpPr>
              <p:nvPr/>
            </p:nvSpPr>
            <p:spPr bwMode="auto">
              <a:xfrm>
                <a:off x="654" y="3389"/>
                <a:ext cx="484" cy="596"/>
              </a:xfrm>
              <a:custGeom>
                <a:avLst/>
                <a:gdLst>
                  <a:gd name="T0" fmla="*/ 1435 w 1453"/>
                  <a:gd name="T1" fmla="*/ 1789 h 1790"/>
                  <a:gd name="T2" fmla="*/ 1429 w 1453"/>
                  <a:gd name="T3" fmla="*/ 1783 h 1790"/>
                  <a:gd name="T4" fmla="*/ 1426 w 1453"/>
                  <a:gd name="T5" fmla="*/ 1772 h 1790"/>
                  <a:gd name="T6" fmla="*/ 1419 w 1453"/>
                  <a:gd name="T7" fmla="*/ 1724 h 1790"/>
                  <a:gd name="T8" fmla="*/ 1404 w 1453"/>
                  <a:gd name="T9" fmla="*/ 1640 h 1790"/>
                  <a:gd name="T10" fmla="*/ 1380 w 1453"/>
                  <a:gd name="T11" fmla="*/ 1525 h 1790"/>
                  <a:gd name="T12" fmla="*/ 1345 w 1453"/>
                  <a:gd name="T13" fmla="*/ 1386 h 1790"/>
                  <a:gd name="T14" fmla="*/ 1313 w 1453"/>
                  <a:gd name="T15" fmla="*/ 1272 h 1790"/>
                  <a:gd name="T16" fmla="*/ 1288 w 1453"/>
                  <a:gd name="T17" fmla="*/ 1192 h 1790"/>
                  <a:gd name="T18" fmla="*/ 1259 w 1453"/>
                  <a:gd name="T19" fmla="*/ 1111 h 1790"/>
                  <a:gd name="T20" fmla="*/ 1228 w 1453"/>
                  <a:gd name="T21" fmla="*/ 1028 h 1790"/>
                  <a:gd name="T22" fmla="*/ 1193 w 1453"/>
                  <a:gd name="T23" fmla="*/ 946 h 1790"/>
                  <a:gd name="T24" fmla="*/ 1155 w 1453"/>
                  <a:gd name="T25" fmla="*/ 865 h 1790"/>
                  <a:gd name="T26" fmla="*/ 1086 w 1453"/>
                  <a:gd name="T27" fmla="*/ 737 h 1790"/>
                  <a:gd name="T28" fmla="*/ 989 w 1453"/>
                  <a:gd name="T29" fmla="*/ 579 h 1790"/>
                  <a:gd name="T30" fmla="*/ 891 w 1453"/>
                  <a:gd name="T31" fmla="*/ 447 h 1790"/>
                  <a:gd name="T32" fmla="*/ 793 w 1453"/>
                  <a:gd name="T33" fmla="*/ 337 h 1790"/>
                  <a:gd name="T34" fmla="*/ 696 w 1453"/>
                  <a:gd name="T35" fmla="*/ 248 h 1790"/>
                  <a:gd name="T36" fmla="*/ 602 w 1453"/>
                  <a:gd name="T37" fmla="*/ 176 h 1790"/>
                  <a:gd name="T38" fmla="*/ 513 w 1453"/>
                  <a:gd name="T39" fmla="*/ 121 h 1790"/>
                  <a:gd name="T40" fmla="*/ 426 w 1453"/>
                  <a:gd name="T41" fmla="*/ 81 h 1790"/>
                  <a:gd name="T42" fmla="*/ 347 w 1453"/>
                  <a:gd name="T43" fmla="*/ 54 h 1790"/>
                  <a:gd name="T44" fmla="*/ 272 w 1453"/>
                  <a:gd name="T45" fmla="*/ 37 h 1790"/>
                  <a:gd name="T46" fmla="*/ 206 w 1453"/>
                  <a:gd name="T47" fmla="*/ 28 h 1790"/>
                  <a:gd name="T48" fmla="*/ 148 w 1453"/>
                  <a:gd name="T49" fmla="*/ 26 h 1790"/>
                  <a:gd name="T50" fmla="*/ 99 w 1453"/>
                  <a:gd name="T51" fmla="*/ 29 h 1790"/>
                  <a:gd name="T52" fmla="*/ 61 w 1453"/>
                  <a:gd name="T53" fmla="*/ 34 h 1790"/>
                  <a:gd name="T54" fmla="*/ 26 w 1453"/>
                  <a:gd name="T55" fmla="*/ 41 h 1790"/>
                  <a:gd name="T56" fmla="*/ 12 w 1453"/>
                  <a:gd name="T57" fmla="*/ 45 h 1790"/>
                  <a:gd name="T58" fmla="*/ 3 w 1453"/>
                  <a:gd name="T59" fmla="*/ 40 h 1790"/>
                  <a:gd name="T60" fmla="*/ 0 w 1453"/>
                  <a:gd name="T61" fmla="*/ 31 h 1790"/>
                  <a:gd name="T62" fmla="*/ 4 w 1453"/>
                  <a:gd name="T63" fmla="*/ 21 h 1790"/>
                  <a:gd name="T64" fmla="*/ 17 w 1453"/>
                  <a:gd name="T65" fmla="*/ 17 h 1790"/>
                  <a:gd name="T66" fmla="*/ 54 w 1453"/>
                  <a:gd name="T67" fmla="*/ 8 h 1790"/>
                  <a:gd name="T68" fmla="*/ 94 w 1453"/>
                  <a:gd name="T69" fmla="*/ 2 h 1790"/>
                  <a:gd name="T70" fmla="*/ 144 w 1453"/>
                  <a:gd name="T71" fmla="*/ 0 h 1790"/>
                  <a:gd name="T72" fmla="*/ 204 w 1453"/>
                  <a:gd name="T73" fmla="*/ 1 h 1790"/>
                  <a:gd name="T74" fmla="*/ 272 w 1453"/>
                  <a:gd name="T75" fmla="*/ 10 h 1790"/>
                  <a:gd name="T76" fmla="*/ 349 w 1453"/>
                  <a:gd name="T77" fmla="*/ 27 h 1790"/>
                  <a:gd name="T78" fmla="*/ 432 w 1453"/>
                  <a:gd name="T79" fmla="*/ 55 h 1790"/>
                  <a:gd name="T80" fmla="*/ 520 w 1453"/>
                  <a:gd name="T81" fmla="*/ 95 h 1790"/>
                  <a:gd name="T82" fmla="*/ 613 w 1453"/>
                  <a:gd name="T83" fmla="*/ 150 h 1790"/>
                  <a:gd name="T84" fmla="*/ 709 w 1453"/>
                  <a:gd name="T85" fmla="*/ 223 h 1790"/>
                  <a:gd name="T86" fmla="*/ 809 w 1453"/>
                  <a:gd name="T87" fmla="*/ 314 h 1790"/>
                  <a:gd name="T88" fmla="*/ 909 w 1453"/>
                  <a:gd name="T89" fmla="*/ 427 h 1790"/>
                  <a:gd name="T90" fmla="*/ 1010 w 1453"/>
                  <a:gd name="T91" fmla="*/ 562 h 1790"/>
                  <a:gd name="T92" fmla="*/ 1109 w 1453"/>
                  <a:gd name="T93" fmla="*/ 722 h 1790"/>
                  <a:gd name="T94" fmla="*/ 1179 w 1453"/>
                  <a:gd name="T95" fmla="*/ 853 h 1790"/>
                  <a:gd name="T96" fmla="*/ 1218 w 1453"/>
                  <a:gd name="T97" fmla="*/ 935 h 1790"/>
                  <a:gd name="T98" fmla="*/ 1253 w 1453"/>
                  <a:gd name="T99" fmla="*/ 1018 h 1790"/>
                  <a:gd name="T100" fmla="*/ 1285 w 1453"/>
                  <a:gd name="T101" fmla="*/ 1101 h 1790"/>
                  <a:gd name="T102" fmla="*/ 1313 w 1453"/>
                  <a:gd name="T103" fmla="*/ 1183 h 1790"/>
                  <a:gd name="T104" fmla="*/ 1339 w 1453"/>
                  <a:gd name="T105" fmla="*/ 1264 h 1790"/>
                  <a:gd name="T106" fmla="*/ 1371 w 1453"/>
                  <a:gd name="T107" fmla="*/ 1380 h 1790"/>
                  <a:gd name="T108" fmla="*/ 1406 w 1453"/>
                  <a:gd name="T109" fmla="*/ 1519 h 1790"/>
                  <a:gd name="T110" fmla="*/ 1431 w 1453"/>
                  <a:gd name="T111" fmla="*/ 1636 h 1790"/>
                  <a:gd name="T112" fmla="*/ 1446 w 1453"/>
                  <a:gd name="T113" fmla="*/ 1721 h 1790"/>
                  <a:gd name="T114" fmla="*/ 1452 w 1453"/>
                  <a:gd name="T115" fmla="*/ 1767 h 1790"/>
                  <a:gd name="T116" fmla="*/ 1453 w 1453"/>
                  <a:gd name="T117" fmla="*/ 1780 h 1790"/>
                  <a:gd name="T118" fmla="*/ 1447 w 1453"/>
                  <a:gd name="T119" fmla="*/ 1788 h 1790"/>
                  <a:gd name="T120" fmla="*/ 1441 w 1453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3" h="1790">
                    <a:moveTo>
                      <a:pt x="1440" y="1790"/>
                    </a:moveTo>
                    <a:lnTo>
                      <a:pt x="1435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7" y="1778"/>
                    </a:lnTo>
                    <a:lnTo>
                      <a:pt x="1426" y="1772"/>
                    </a:lnTo>
                    <a:lnTo>
                      <a:pt x="1423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4" y="1459"/>
                    </a:lnTo>
                    <a:lnTo>
                      <a:pt x="1345" y="1386"/>
                    </a:lnTo>
                    <a:lnTo>
                      <a:pt x="1325" y="1311"/>
                    </a:lnTo>
                    <a:lnTo>
                      <a:pt x="1313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59" y="1111"/>
                    </a:lnTo>
                    <a:lnTo>
                      <a:pt x="1244" y="1069"/>
                    </a:lnTo>
                    <a:lnTo>
                      <a:pt x="1228" y="1028"/>
                    </a:lnTo>
                    <a:lnTo>
                      <a:pt x="1211" y="987"/>
                    </a:lnTo>
                    <a:lnTo>
                      <a:pt x="1193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5" y="825"/>
                    </a:lnTo>
                    <a:lnTo>
                      <a:pt x="1086" y="737"/>
                    </a:lnTo>
                    <a:lnTo>
                      <a:pt x="1038" y="654"/>
                    </a:lnTo>
                    <a:lnTo>
                      <a:pt x="989" y="579"/>
                    </a:lnTo>
                    <a:lnTo>
                      <a:pt x="939" y="510"/>
                    </a:lnTo>
                    <a:lnTo>
                      <a:pt x="891" y="447"/>
                    </a:lnTo>
                    <a:lnTo>
                      <a:pt x="841" y="389"/>
                    </a:lnTo>
                    <a:lnTo>
                      <a:pt x="793" y="337"/>
                    </a:lnTo>
                    <a:lnTo>
                      <a:pt x="744" y="290"/>
                    </a:lnTo>
                    <a:lnTo>
                      <a:pt x="696" y="248"/>
                    </a:lnTo>
                    <a:lnTo>
                      <a:pt x="649" y="210"/>
                    </a:lnTo>
                    <a:lnTo>
                      <a:pt x="602" y="176"/>
                    </a:lnTo>
                    <a:lnTo>
                      <a:pt x="557" y="147"/>
                    </a:lnTo>
                    <a:lnTo>
                      <a:pt x="513" y="121"/>
                    </a:lnTo>
                    <a:lnTo>
                      <a:pt x="469" y="100"/>
                    </a:lnTo>
                    <a:lnTo>
                      <a:pt x="426" y="81"/>
                    </a:lnTo>
                    <a:lnTo>
                      <a:pt x="385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2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6" y="27"/>
                    </a:lnTo>
                    <a:lnTo>
                      <a:pt x="148" y="26"/>
                    </a:lnTo>
                    <a:lnTo>
                      <a:pt x="122" y="27"/>
                    </a:lnTo>
                    <a:lnTo>
                      <a:pt x="99" y="29"/>
                    </a:lnTo>
                    <a:lnTo>
                      <a:pt x="79" y="32"/>
                    </a:lnTo>
                    <a:lnTo>
                      <a:pt x="61" y="34"/>
                    </a:lnTo>
                    <a:lnTo>
                      <a:pt x="46" y="37"/>
                    </a:lnTo>
                    <a:lnTo>
                      <a:pt x="26" y="41"/>
                    </a:lnTo>
                    <a:lnTo>
                      <a:pt x="17" y="45"/>
                    </a:lnTo>
                    <a:lnTo>
                      <a:pt x="12" y="45"/>
                    </a:lnTo>
                    <a:lnTo>
                      <a:pt x="7" y="43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9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4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7" y="5"/>
                    </a:lnTo>
                    <a:lnTo>
                      <a:pt x="272" y="10"/>
                    </a:lnTo>
                    <a:lnTo>
                      <a:pt x="310" y="18"/>
                    </a:lnTo>
                    <a:lnTo>
                      <a:pt x="349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5" y="74"/>
                    </a:lnTo>
                    <a:lnTo>
                      <a:pt x="520" y="95"/>
                    </a:lnTo>
                    <a:lnTo>
                      <a:pt x="566" y="121"/>
                    </a:lnTo>
                    <a:lnTo>
                      <a:pt x="613" y="150"/>
                    </a:lnTo>
                    <a:lnTo>
                      <a:pt x="661" y="185"/>
                    </a:lnTo>
                    <a:lnTo>
                      <a:pt x="709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58" y="367"/>
                    </a:lnTo>
                    <a:lnTo>
                      <a:pt x="909" y="427"/>
                    </a:lnTo>
                    <a:lnTo>
                      <a:pt x="959" y="491"/>
                    </a:lnTo>
                    <a:lnTo>
                      <a:pt x="1010" y="562"/>
                    </a:lnTo>
                    <a:lnTo>
                      <a:pt x="1059" y="638"/>
                    </a:lnTo>
                    <a:lnTo>
                      <a:pt x="1109" y="722"/>
                    </a:lnTo>
                    <a:lnTo>
                      <a:pt x="1159" y="812"/>
                    </a:lnTo>
                    <a:lnTo>
                      <a:pt x="1179" y="853"/>
                    </a:lnTo>
                    <a:lnTo>
                      <a:pt x="1199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3" y="1018"/>
                    </a:lnTo>
                    <a:lnTo>
                      <a:pt x="1269" y="1059"/>
                    </a:lnTo>
                    <a:lnTo>
                      <a:pt x="1285" y="1101"/>
                    </a:lnTo>
                    <a:lnTo>
                      <a:pt x="1299" y="1142"/>
                    </a:lnTo>
                    <a:lnTo>
                      <a:pt x="1313" y="1183"/>
                    </a:lnTo>
                    <a:lnTo>
                      <a:pt x="1326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1" y="1380"/>
                    </a:lnTo>
                    <a:lnTo>
                      <a:pt x="1390" y="1452"/>
                    </a:lnTo>
                    <a:lnTo>
                      <a:pt x="1406" y="1519"/>
                    </a:lnTo>
                    <a:lnTo>
                      <a:pt x="1419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0" y="1749"/>
                    </a:lnTo>
                    <a:lnTo>
                      <a:pt x="1452" y="1767"/>
                    </a:lnTo>
                    <a:lnTo>
                      <a:pt x="1453" y="1775"/>
                    </a:lnTo>
                    <a:lnTo>
                      <a:pt x="1453" y="1780"/>
                    </a:lnTo>
                    <a:lnTo>
                      <a:pt x="1451" y="1785"/>
                    </a:lnTo>
                    <a:lnTo>
                      <a:pt x="1447" y="1788"/>
                    </a:lnTo>
                    <a:lnTo>
                      <a:pt x="1443" y="1790"/>
                    </a:lnTo>
                    <a:lnTo>
                      <a:pt x="1441" y="1790"/>
                    </a:lnTo>
                    <a:lnTo>
                      <a:pt x="1440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3" name="Freeform 134"/>
              <p:cNvSpPr>
                <a:spLocks/>
              </p:cNvSpPr>
              <p:nvPr/>
            </p:nvSpPr>
            <p:spPr bwMode="auto">
              <a:xfrm>
                <a:off x="285" y="3049"/>
                <a:ext cx="1555" cy="1271"/>
              </a:xfrm>
              <a:custGeom>
                <a:avLst/>
                <a:gdLst>
                  <a:gd name="T0" fmla="*/ 121 w 4664"/>
                  <a:gd name="T1" fmla="*/ 3659 h 3812"/>
                  <a:gd name="T2" fmla="*/ 400 w 4664"/>
                  <a:gd name="T3" fmla="*/ 3297 h 3812"/>
                  <a:gd name="T4" fmla="*/ 746 w 4664"/>
                  <a:gd name="T5" fmla="*/ 2825 h 3812"/>
                  <a:gd name="T6" fmla="*/ 929 w 4664"/>
                  <a:gd name="T7" fmla="*/ 2566 h 3812"/>
                  <a:gd name="T8" fmla="*/ 1108 w 4664"/>
                  <a:gd name="T9" fmla="*/ 2301 h 3812"/>
                  <a:gd name="T10" fmla="*/ 1278 w 4664"/>
                  <a:gd name="T11" fmla="*/ 2036 h 3812"/>
                  <a:gd name="T12" fmla="*/ 1431 w 4664"/>
                  <a:gd name="T13" fmla="*/ 1778 h 3812"/>
                  <a:gd name="T14" fmla="*/ 1561 w 4664"/>
                  <a:gd name="T15" fmla="*/ 1534 h 3812"/>
                  <a:gd name="T16" fmla="*/ 1700 w 4664"/>
                  <a:gd name="T17" fmla="*/ 1253 h 3812"/>
                  <a:gd name="T18" fmla="*/ 1859 w 4664"/>
                  <a:gd name="T19" fmla="*/ 988 h 3812"/>
                  <a:gd name="T20" fmla="*/ 2021 w 4664"/>
                  <a:gd name="T21" fmla="*/ 771 h 3812"/>
                  <a:gd name="T22" fmla="*/ 2181 w 4664"/>
                  <a:gd name="T23" fmla="*/ 595 h 3812"/>
                  <a:gd name="T24" fmla="*/ 2340 w 4664"/>
                  <a:gd name="T25" fmla="*/ 457 h 3812"/>
                  <a:gd name="T26" fmla="*/ 2491 w 4664"/>
                  <a:gd name="T27" fmla="*/ 352 h 3812"/>
                  <a:gd name="T28" fmla="*/ 2633 w 4664"/>
                  <a:gd name="T29" fmla="*/ 276 h 3812"/>
                  <a:gd name="T30" fmla="*/ 2760 w 4664"/>
                  <a:gd name="T31" fmla="*/ 223 h 3812"/>
                  <a:gd name="T32" fmla="*/ 2873 w 4664"/>
                  <a:gd name="T33" fmla="*/ 190 h 3812"/>
                  <a:gd name="T34" fmla="*/ 2964 w 4664"/>
                  <a:gd name="T35" fmla="*/ 173 h 3812"/>
                  <a:gd name="T36" fmla="*/ 3033 w 4664"/>
                  <a:gd name="T37" fmla="*/ 166 h 3812"/>
                  <a:gd name="T38" fmla="*/ 3329 w 4664"/>
                  <a:gd name="T39" fmla="*/ 142 h 3812"/>
                  <a:gd name="T40" fmla="*/ 3716 w 4664"/>
                  <a:gd name="T41" fmla="*/ 104 h 3812"/>
                  <a:gd name="T42" fmla="*/ 4115 w 4664"/>
                  <a:gd name="T43" fmla="*/ 61 h 3812"/>
                  <a:gd name="T44" fmla="*/ 4447 w 4664"/>
                  <a:gd name="T45" fmla="*/ 24 h 3812"/>
                  <a:gd name="T46" fmla="*/ 4634 w 4664"/>
                  <a:gd name="T47" fmla="*/ 3 h 3812"/>
                  <a:gd name="T48" fmla="*/ 4660 w 4664"/>
                  <a:gd name="T49" fmla="*/ 4 h 3812"/>
                  <a:gd name="T50" fmla="*/ 4664 w 4664"/>
                  <a:gd name="T51" fmla="*/ 18 h 3812"/>
                  <a:gd name="T52" fmla="*/ 4652 w 4664"/>
                  <a:gd name="T53" fmla="*/ 27 h 3812"/>
                  <a:gd name="T54" fmla="*/ 4532 w 4664"/>
                  <a:gd name="T55" fmla="*/ 41 h 3812"/>
                  <a:gd name="T56" fmla="*/ 4241 w 4664"/>
                  <a:gd name="T57" fmla="*/ 74 h 3812"/>
                  <a:gd name="T58" fmla="*/ 3854 w 4664"/>
                  <a:gd name="T59" fmla="*/ 116 h 3812"/>
                  <a:gd name="T60" fmla="*/ 3453 w 4664"/>
                  <a:gd name="T61" fmla="*/ 157 h 3812"/>
                  <a:gd name="T62" fmla="*/ 3119 w 4664"/>
                  <a:gd name="T63" fmla="*/ 187 h 3812"/>
                  <a:gd name="T64" fmla="*/ 2957 w 4664"/>
                  <a:gd name="T65" fmla="*/ 201 h 3812"/>
                  <a:gd name="T66" fmla="*/ 2833 w 4664"/>
                  <a:gd name="T67" fmla="*/ 228 h 3812"/>
                  <a:gd name="T68" fmla="*/ 2702 w 4664"/>
                  <a:gd name="T69" fmla="*/ 275 h 3812"/>
                  <a:gd name="T70" fmla="*/ 2567 w 4664"/>
                  <a:gd name="T71" fmla="*/ 341 h 3812"/>
                  <a:gd name="T72" fmla="*/ 2428 w 4664"/>
                  <a:gd name="T73" fmla="*/ 429 h 3812"/>
                  <a:gd name="T74" fmla="*/ 2287 w 4664"/>
                  <a:gd name="T75" fmla="*/ 539 h 3812"/>
                  <a:gd name="T76" fmla="*/ 2147 w 4664"/>
                  <a:gd name="T77" fmla="*/ 673 h 3812"/>
                  <a:gd name="T78" fmla="*/ 2009 w 4664"/>
                  <a:gd name="T79" fmla="*/ 832 h 3812"/>
                  <a:gd name="T80" fmla="*/ 1875 w 4664"/>
                  <a:gd name="T81" fmla="*/ 1017 h 3812"/>
                  <a:gd name="T82" fmla="*/ 1745 w 4664"/>
                  <a:gd name="T83" fmla="*/ 1229 h 3812"/>
                  <a:gd name="T84" fmla="*/ 1622 w 4664"/>
                  <a:gd name="T85" fmla="*/ 1468 h 3812"/>
                  <a:gd name="T86" fmla="*/ 1503 w 4664"/>
                  <a:gd name="T87" fmla="*/ 1703 h 3812"/>
                  <a:gd name="T88" fmla="*/ 1360 w 4664"/>
                  <a:gd name="T89" fmla="*/ 1952 h 3812"/>
                  <a:gd name="T90" fmla="*/ 1199 w 4664"/>
                  <a:gd name="T91" fmla="*/ 2211 h 3812"/>
                  <a:gd name="T92" fmla="*/ 1025 w 4664"/>
                  <a:gd name="T93" fmla="*/ 2473 h 3812"/>
                  <a:gd name="T94" fmla="*/ 847 w 4664"/>
                  <a:gd name="T95" fmla="*/ 2733 h 3812"/>
                  <a:gd name="T96" fmla="*/ 553 w 4664"/>
                  <a:gd name="T97" fmla="*/ 3137 h 3812"/>
                  <a:gd name="T98" fmla="*/ 245 w 4664"/>
                  <a:gd name="T99" fmla="*/ 3543 h 3812"/>
                  <a:gd name="T100" fmla="*/ 35 w 4664"/>
                  <a:gd name="T101" fmla="*/ 3812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64" h="3812">
                    <a:moveTo>
                      <a:pt x="0" y="3812"/>
                    </a:moveTo>
                    <a:lnTo>
                      <a:pt x="53" y="3745"/>
                    </a:lnTo>
                    <a:lnTo>
                      <a:pt x="121" y="3659"/>
                    </a:lnTo>
                    <a:lnTo>
                      <a:pt x="203" y="3553"/>
                    </a:lnTo>
                    <a:lnTo>
                      <a:pt x="297" y="3432"/>
                    </a:lnTo>
                    <a:lnTo>
                      <a:pt x="400" y="3297"/>
                    </a:lnTo>
                    <a:lnTo>
                      <a:pt x="511" y="3149"/>
                    </a:lnTo>
                    <a:lnTo>
                      <a:pt x="627" y="2992"/>
                    </a:lnTo>
                    <a:lnTo>
                      <a:pt x="746" y="2825"/>
                    </a:lnTo>
                    <a:lnTo>
                      <a:pt x="807" y="2740"/>
                    </a:lnTo>
                    <a:lnTo>
                      <a:pt x="868" y="2654"/>
                    </a:lnTo>
                    <a:lnTo>
                      <a:pt x="929" y="2566"/>
                    </a:lnTo>
                    <a:lnTo>
                      <a:pt x="989" y="2479"/>
                    </a:lnTo>
                    <a:lnTo>
                      <a:pt x="1049" y="2390"/>
                    </a:lnTo>
                    <a:lnTo>
                      <a:pt x="1108" y="2301"/>
                    </a:lnTo>
                    <a:lnTo>
                      <a:pt x="1166" y="2212"/>
                    </a:lnTo>
                    <a:lnTo>
                      <a:pt x="1223" y="2124"/>
                    </a:lnTo>
                    <a:lnTo>
                      <a:pt x="1278" y="2036"/>
                    </a:lnTo>
                    <a:lnTo>
                      <a:pt x="1331" y="1949"/>
                    </a:lnTo>
                    <a:lnTo>
                      <a:pt x="1381" y="1862"/>
                    </a:lnTo>
                    <a:lnTo>
                      <a:pt x="1431" y="1778"/>
                    </a:lnTo>
                    <a:lnTo>
                      <a:pt x="1476" y="1695"/>
                    </a:lnTo>
                    <a:lnTo>
                      <a:pt x="1521" y="1613"/>
                    </a:lnTo>
                    <a:lnTo>
                      <a:pt x="1561" y="1534"/>
                    </a:lnTo>
                    <a:lnTo>
                      <a:pt x="1597" y="1457"/>
                    </a:lnTo>
                    <a:lnTo>
                      <a:pt x="1648" y="1352"/>
                    </a:lnTo>
                    <a:lnTo>
                      <a:pt x="1700" y="1253"/>
                    </a:lnTo>
                    <a:lnTo>
                      <a:pt x="1753" y="1160"/>
                    </a:lnTo>
                    <a:lnTo>
                      <a:pt x="1806" y="1071"/>
                    </a:lnTo>
                    <a:lnTo>
                      <a:pt x="1859" y="988"/>
                    </a:lnTo>
                    <a:lnTo>
                      <a:pt x="1913" y="911"/>
                    </a:lnTo>
                    <a:lnTo>
                      <a:pt x="1967" y="838"/>
                    </a:lnTo>
                    <a:lnTo>
                      <a:pt x="2021" y="771"/>
                    </a:lnTo>
                    <a:lnTo>
                      <a:pt x="2075" y="707"/>
                    </a:lnTo>
                    <a:lnTo>
                      <a:pt x="2129" y="649"/>
                    </a:lnTo>
                    <a:lnTo>
                      <a:pt x="2181" y="595"/>
                    </a:lnTo>
                    <a:lnTo>
                      <a:pt x="2235" y="545"/>
                    </a:lnTo>
                    <a:lnTo>
                      <a:pt x="2287" y="499"/>
                    </a:lnTo>
                    <a:lnTo>
                      <a:pt x="2340" y="457"/>
                    </a:lnTo>
                    <a:lnTo>
                      <a:pt x="2391" y="418"/>
                    </a:lnTo>
                    <a:lnTo>
                      <a:pt x="2442" y="384"/>
                    </a:lnTo>
                    <a:lnTo>
                      <a:pt x="2491" y="352"/>
                    </a:lnTo>
                    <a:lnTo>
                      <a:pt x="2539" y="323"/>
                    </a:lnTo>
                    <a:lnTo>
                      <a:pt x="2586" y="298"/>
                    </a:lnTo>
                    <a:lnTo>
                      <a:pt x="2633" y="276"/>
                    </a:lnTo>
                    <a:lnTo>
                      <a:pt x="2677" y="256"/>
                    </a:lnTo>
                    <a:lnTo>
                      <a:pt x="2719" y="238"/>
                    </a:lnTo>
                    <a:lnTo>
                      <a:pt x="2760" y="223"/>
                    </a:lnTo>
                    <a:lnTo>
                      <a:pt x="2800" y="211"/>
                    </a:lnTo>
                    <a:lnTo>
                      <a:pt x="2837" y="199"/>
                    </a:lnTo>
                    <a:lnTo>
                      <a:pt x="2873" y="190"/>
                    </a:lnTo>
                    <a:lnTo>
                      <a:pt x="2905" y="183"/>
                    </a:lnTo>
                    <a:lnTo>
                      <a:pt x="2936" y="177"/>
                    </a:lnTo>
                    <a:lnTo>
                      <a:pt x="2964" y="173"/>
                    </a:lnTo>
                    <a:lnTo>
                      <a:pt x="2990" y="170"/>
                    </a:lnTo>
                    <a:lnTo>
                      <a:pt x="3013" y="168"/>
                    </a:lnTo>
                    <a:lnTo>
                      <a:pt x="3033" y="166"/>
                    </a:lnTo>
                    <a:lnTo>
                      <a:pt x="3117" y="160"/>
                    </a:lnTo>
                    <a:lnTo>
                      <a:pt x="3216" y="153"/>
                    </a:lnTo>
                    <a:lnTo>
                      <a:pt x="3329" y="142"/>
                    </a:lnTo>
                    <a:lnTo>
                      <a:pt x="3451" y="131"/>
                    </a:lnTo>
                    <a:lnTo>
                      <a:pt x="3582" y="118"/>
                    </a:lnTo>
                    <a:lnTo>
                      <a:pt x="3716" y="104"/>
                    </a:lnTo>
                    <a:lnTo>
                      <a:pt x="3852" y="90"/>
                    </a:lnTo>
                    <a:lnTo>
                      <a:pt x="3986" y="75"/>
                    </a:lnTo>
                    <a:lnTo>
                      <a:pt x="4115" y="61"/>
                    </a:lnTo>
                    <a:lnTo>
                      <a:pt x="4237" y="47"/>
                    </a:lnTo>
                    <a:lnTo>
                      <a:pt x="4349" y="35"/>
                    </a:lnTo>
                    <a:lnTo>
                      <a:pt x="4447" y="24"/>
                    </a:lnTo>
                    <a:lnTo>
                      <a:pt x="4530" y="14"/>
                    </a:lnTo>
                    <a:lnTo>
                      <a:pt x="4593" y="7"/>
                    </a:lnTo>
                    <a:lnTo>
                      <a:pt x="4634" y="3"/>
                    </a:lnTo>
                    <a:lnTo>
                      <a:pt x="4649" y="0"/>
                    </a:lnTo>
                    <a:lnTo>
                      <a:pt x="4654" y="0"/>
                    </a:lnTo>
                    <a:lnTo>
                      <a:pt x="4660" y="4"/>
                    </a:lnTo>
                    <a:lnTo>
                      <a:pt x="4663" y="7"/>
                    </a:lnTo>
                    <a:lnTo>
                      <a:pt x="4664" y="12"/>
                    </a:lnTo>
                    <a:lnTo>
                      <a:pt x="4664" y="18"/>
                    </a:lnTo>
                    <a:lnTo>
                      <a:pt x="4662" y="22"/>
                    </a:lnTo>
                    <a:lnTo>
                      <a:pt x="4657" y="25"/>
                    </a:lnTo>
                    <a:lnTo>
                      <a:pt x="4652" y="27"/>
                    </a:lnTo>
                    <a:lnTo>
                      <a:pt x="4637" y="30"/>
                    </a:lnTo>
                    <a:lnTo>
                      <a:pt x="4596" y="34"/>
                    </a:lnTo>
                    <a:lnTo>
                      <a:pt x="4532" y="41"/>
                    </a:lnTo>
                    <a:lnTo>
                      <a:pt x="4450" y="50"/>
                    </a:lnTo>
                    <a:lnTo>
                      <a:pt x="4352" y="62"/>
                    </a:lnTo>
                    <a:lnTo>
                      <a:pt x="4241" y="74"/>
                    </a:lnTo>
                    <a:lnTo>
                      <a:pt x="4118" y="88"/>
                    </a:lnTo>
                    <a:lnTo>
                      <a:pt x="3988" y="102"/>
                    </a:lnTo>
                    <a:lnTo>
                      <a:pt x="3854" y="116"/>
                    </a:lnTo>
                    <a:lnTo>
                      <a:pt x="3718" y="131"/>
                    </a:lnTo>
                    <a:lnTo>
                      <a:pt x="3584" y="144"/>
                    </a:lnTo>
                    <a:lnTo>
                      <a:pt x="3453" y="157"/>
                    </a:lnTo>
                    <a:lnTo>
                      <a:pt x="3330" y="169"/>
                    </a:lnTo>
                    <a:lnTo>
                      <a:pt x="3218" y="180"/>
                    </a:lnTo>
                    <a:lnTo>
                      <a:pt x="3119" y="187"/>
                    </a:lnTo>
                    <a:lnTo>
                      <a:pt x="3034" y="193"/>
                    </a:lnTo>
                    <a:lnTo>
                      <a:pt x="2997" y="196"/>
                    </a:lnTo>
                    <a:lnTo>
                      <a:pt x="2957" y="201"/>
                    </a:lnTo>
                    <a:lnTo>
                      <a:pt x="2916" y="208"/>
                    </a:lnTo>
                    <a:lnTo>
                      <a:pt x="2875" y="217"/>
                    </a:lnTo>
                    <a:lnTo>
                      <a:pt x="2833" y="228"/>
                    </a:lnTo>
                    <a:lnTo>
                      <a:pt x="2789" y="241"/>
                    </a:lnTo>
                    <a:lnTo>
                      <a:pt x="2746" y="257"/>
                    </a:lnTo>
                    <a:lnTo>
                      <a:pt x="2702" y="275"/>
                    </a:lnTo>
                    <a:lnTo>
                      <a:pt x="2658" y="295"/>
                    </a:lnTo>
                    <a:lnTo>
                      <a:pt x="2612" y="317"/>
                    </a:lnTo>
                    <a:lnTo>
                      <a:pt x="2567" y="341"/>
                    </a:lnTo>
                    <a:lnTo>
                      <a:pt x="2520" y="368"/>
                    </a:lnTo>
                    <a:lnTo>
                      <a:pt x="2474" y="398"/>
                    </a:lnTo>
                    <a:lnTo>
                      <a:pt x="2428" y="429"/>
                    </a:lnTo>
                    <a:lnTo>
                      <a:pt x="2381" y="463"/>
                    </a:lnTo>
                    <a:lnTo>
                      <a:pt x="2335" y="500"/>
                    </a:lnTo>
                    <a:lnTo>
                      <a:pt x="2287" y="539"/>
                    </a:lnTo>
                    <a:lnTo>
                      <a:pt x="2241" y="581"/>
                    </a:lnTo>
                    <a:lnTo>
                      <a:pt x="2194" y="626"/>
                    </a:lnTo>
                    <a:lnTo>
                      <a:pt x="2147" y="673"/>
                    </a:lnTo>
                    <a:lnTo>
                      <a:pt x="2100" y="724"/>
                    </a:lnTo>
                    <a:lnTo>
                      <a:pt x="2055" y="777"/>
                    </a:lnTo>
                    <a:lnTo>
                      <a:pt x="2009" y="832"/>
                    </a:lnTo>
                    <a:lnTo>
                      <a:pt x="1963" y="891"/>
                    </a:lnTo>
                    <a:lnTo>
                      <a:pt x="1919" y="952"/>
                    </a:lnTo>
                    <a:lnTo>
                      <a:pt x="1875" y="1017"/>
                    </a:lnTo>
                    <a:lnTo>
                      <a:pt x="1830" y="1084"/>
                    </a:lnTo>
                    <a:lnTo>
                      <a:pt x="1787" y="1154"/>
                    </a:lnTo>
                    <a:lnTo>
                      <a:pt x="1745" y="1229"/>
                    </a:lnTo>
                    <a:lnTo>
                      <a:pt x="1703" y="1305"/>
                    </a:lnTo>
                    <a:lnTo>
                      <a:pt x="1662" y="1385"/>
                    </a:lnTo>
                    <a:lnTo>
                      <a:pt x="1622" y="1468"/>
                    </a:lnTo>
                    <a:lnTo>
                      <a:pt x="1585" y="1544"/>
                    </a:lnTo>
                    <a:lnTo>
                      <a:pt x="1545" y="1623"/>
                    </a:lnTo>
                    <a:lnTo>
                      <a:pt x="1503" y="1703"/>
                    </a:lnTo>
                    <a:lnTo>
                      <a:pt x="1458" y="1785"/>
                    </a:lnTo>
                    <a:lnTo>
                      <a:pt x="1410" y="1868"/>
                    </a:lnTo>
                    <a:lnTo>
                      <a:pt x="1360" y="1952"/>
                    </a:lnTo>
                    <a:lnTo>
                      <a:pt x="1308" y="2038"/>
                    </a:lnTo>
                    <a:lnTo>
                      <a:pt x="1254" y="2125"/>
                    </a:lnTo>
                    <a:lnTo>
                      <a:pt x="1199" y="2211"/>
                    </a:lnTo>
                    <a:lnTo>
                      <a:pt x="1142" y="2299"/>
                    </a:lnTo>
                    <a:lnTo>
                      <a:pt x="1084" y="2386"/>
                    </a:lnTo>
                    <a:lnTo>
                      <a:pt x="1025" y="2473"/>
                    </a:lnTo>
                    <a:lnTo>
                      <a:pt x="966" y="2561"/>
                    </a:lnTo>
                    <a:lnTo>
                      <a:pt x="906" y="2647"/>
                    </a:lnTo>
                    <a:lnTo>
                      <a:pt x="847" y="2733"/>
                    </a:lnTo>
                    <a:lnTo>
                      <a:pt x="786" y="2817"/>
                    </a:lnTo>
                    <a:lnTo>
                      <a:pt x="669" y="2981"/>
                    </a:lnTo>
                    <a:lnTo>
                      <a:pt x="553" y="3137"/>
                    </a:lnTo>
                    <a:lnTo>
                      <a:pt x="443" y="3284"/>
                    </a:lnTo>
                    <a:lnTo>
                      <a:pt x="340" y="3420"/>
                    </a:lnTo>
                    <a:lnTo>
                      <a:pt x="245" y="3543"/>
                    </a:lnTo>
                    <a:lnTo>
                      <a:pt x="162" y="3650"/>
                    </a:lnTo>
                    <a:lnTo>
                      <a:pt x="91" y="3741"/>
                    </a:lnTo>
                    <a:lnTo>
                      <a:pt x="35" y="3812"/>
                    </a:lnTo>
                    <a:lnTo>
                      <a:pt x="0" y="38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4" name="Freeform 135"/>
              <p:cNvSpPr>
                <a:spLocks/>
              </p:cNvSpPr>
              <p:nvPr/>
            </p:nvSpPr>
            <p:spPr bwMode="auto">
              <a:xfrm>
                <a:off x="421" y="3474"/>
                <a:ext cx="670" cy="846"/>
              </a:xfrm>
              <a:custGeom>
                <a:avLst/>
                <a:gdLst>
                  <a:gd name="T0" fmla="*/ 78 w 2010"/>
                  <a:gd name="T1" fmla="*/ 2453 h 2538"/>
                  <a:gd name="T2" fmla="*/ 301 w 2010"/>
                  <a:gd name="T3" fmla="*/ 2203 h 2538"/>
                  <a:gd name="T4" fmla="*/ 590 w 2010"/>
                  <a:gd name="T5" fmla="*/ 1873 h 2538"/>
                  <a:gd name="T6" fmla="*/ 915 w 2010"/>
                  <a:gd name="T7" fmla="*/ 1494 h 2538"/>
                  <a:gd name="T8" fmla="*/ 1163 w 2010"/>
                  <a:gd name="T9" fmla="*/ 1197 h 2538"/>
                  <a:gd name="T10" fmla="*/ 1323 w 2010"/>
                  <a:gd name="T11" fmla="*/ 999 h 2538"/>
                  <a:gd name="T12" fmla="*/ 1475 w 2010"/>
                  <a:gd name="T13" fmla="*/ 807 h 2538"/>
                  <a:gd name="T14" fmla="*/ 1614 w 2010"/>
                  <a:gd name="T15" fmla="*/ 623 h 2538"/>
                  <a:gd name="T16" fmla="*/ 1737 w 2010"/>
                  <a:gd name="T17" fmla="*/ 451 h 2538"/>
                  <a:gd name="T18" fmla="*/ 1839 w 2010"/>
                  <a:gd name="T19" fmla="*/ 297 h 2538"/>
                  <a:gd name="T20" fmla="*/ 1918 w 2010"/>
                  <a:gd name="T21" fmla="*/ 163 h 2538"/>
                  <a:gd name="T22" fmla="*/ 1970 w 2010"/>
                  <a:gd name="T23" fmla="*/ 54 h 2538"/>
                  <a:gd name="T24" fmla="*/ 1985 w 2010"/>
                  <a:gd name="T25" fmla="*/ 4 h 2538"/>
                  <a:gd name="T26" fmla="*/ 1995 w 2010"/>
                  <a:gd name="T27" fmla="*/ 0 h 2538"/>
                  <a:gd name="T28" fmla="*/ 2005 w 2010"/>
                  <a:gd name="T29" fmla="*/ 2 h 2538"/>
                  <a:gd name="T30" fmla="*/ 2010 w 2010"/>
                  <a:gd name="T31" fmla="*/ 11 h 2538"/>
                  <a:gd name="T32" fmla="*/ 2002 w 2010"/>
                  <a:gd name="T33" fmla="*/ 41 h 2538"/>
                  <a:gd name="T34" fmla="*/ 1980 w 2010"/>
                  <a:gd name="T35" fmla="*/ 98 h 2538"/>
                  <a:gd name="T36" fmla="*/ 1947 w 2010"/>
                  <a:gd name="T37" fmla="*/ 165 h 2538"/>
                  <a:gd name="T38" fmla="*/ 1905 w 2010"/>
                  <a:gd name="T39" fmla="*/ 240 h 2538"/>
                  <a:gd name="T40" fmla="*/ 1854 w 2010"/>
                  <a:gd name="T41" fmla="*/ 322 h 2538"/>
                  <a:gd name="T42" fmla="*/ 1796 w 2010"/>
                  <a:gd name="T43" fmla="*/ 410 h 2538"/>
                  <a:gd name="T44" fmla="*/ 1697 w 2010"/>
                  <a:gd name="T45" fmla="*/ 553 h 2538"/>
                  <a:gd name="T46" fmla="*/ 1545 w 2010"/>
                  <a:gd name="T47" fmla="*/ 758 h 2538"/>
                  <a:gd name="T48" fmla="*/ 1378 w 2010"/>
                  <a:gd name="T49" fmla="*/ 973 h 2538"/>
                  <a:gd name="T50" fmla="*/ 1203 w 2010"/>
                  <a:gd name="T51" fmla="*/ 1190 h 2538"/>
                  <a:gd name="T52" fmla="*/ 1027 w 2010"/>
                  <a:gd name="T53" fmla="*/ 1403 h 2538"/>
                  <a:gd name="T54" fmla="*/ 879 w 2010"/>
                  <a:gd name="T55" fmla="*/ 1578 h 2538"/>
                  <a:gd name="T56" fmla="*/ 753 w 2010"/>
                  <a:gd name="T57" fmla="*/ 1727 h 2538"/>
                  <a:gd name="T58" fmla="*/ 625 w 2010"/>
                  <a:gd name="T59" fmla="*/ 1876 h 2538"/>
                  <a:gd name="T60" fmla="*/ 497 w 2010"/>
                  <a:gd name="T61" fmla="*/ 2023 h 2538"/>
                  <a:gd name="T62" fmla="*/ 375 w 2010"/>
                  <a:gd name="T63" fmla="*/ 2162 h 2538"/>
                  <a:gd name="T64" fmla="*/ 262 w 2010"/>
                  <a:gd name="T65" fmla="*/ 2290 h 2538"/>
                  <a:gd name="T66" fmla="*/ 160 w 2010"/>
                  <a:gd name="T67" fmla="*/ 2403 h 2538"/>
                  <a:gd name="T68" fmla="*/ 74 w 2010"/>
                  <a:gd name="T69" fmla="*/ 2499 h 2538"/>
                  <a:gd name="T70" fmla="*/ 0 w 2010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0" h="2538">
                    <a:moveTo>
                      <a:pt x="0" y="2538"/>
                    </a:moveTo>
                    <a:lnTo>
                      <a:pt x="78" y="2453"/>
                    </a:lnTo>
                    <a:lnTo>
                      <a:pt x="180" y="2339"/>
                    </a:lnTo>
                    <a:lnTo>
                      <a:pt x="301" y="2203"/>
                    </a:lnTo>
                    <a:lnTo>
                      <a:pt x="440" y="2047"/>
                    </a:lnTo>
                    <a:lnTo>
                      <a:pt x="590" y="1873"/>
                    </a:lnTo>
                    <a:lnTo>
                      <a:pt x="750" y="1688"/>
                    </a:lnTo>
                    <a:lnTo>
                      <a:pt x="915" y="1494"/>
                    </a:lnTo>
                    <a:lnTo>
                      <a:pt x="1081" y="1297"/>
                    </a:lnTo>
                    <a:lnTo>
                      <a:pt x="1163" y="1197"/>
                    </a:lnTo>
                    <a:lnTo>
                      <a:pt x="1244" y="1098"/>
                    </a:lnTo>
                    <a:lnTo>
                      <a:pt x="1323" y="999"/>
                    </a:lnTo>
                    <a:lnTo>
                      <a:pt x="1401" y="902"/>
                    </a:lnTo>
                    <a:lnTo>
                      <a:pt x="1475" y="807"/>
                    </a:lnTo>
                    <a:lnTo>
                      <a:pt x="1547" y="714"/>
                    </a:lnTo>
                    <a:lnTo>
                      <a:pt x="1614" y="623"/>
                    </a:lnTo>
                    <a:lnTo>
                      <a:pt x="1677" y="536"/>
                    </a:lnTo>
                    <a:lnTo>
                      <a:pt x="1737" y="451"/>
                    </a:lnTo>
                    <a:lnTo>
                      <a:pt x="1791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8" y="163"/>
                    </a:lnTo>
                    <a:lnTo>
                      <a:pt x="1947" y="106"/>
                    </a:lnTo>
                    <a:lnTo>
                      <a:pt x="1970" y="54"/>
                    </a:lnTo>
                    <a:lnTo>
                      <a:pt x="1983" y="10"/>
                    </a:lnTo>
                    <a:lnTo>
                      <a:pt x="1985" y="4"/>
                    </a:lnTo>
                    <a:lnTo>
                      <a:pt x="1989" y="1"/>
                    </a:lnTo>
                    <a:lnTo>
                      <a:pt x="1995" y="0"/>
                    </a:lnTo>
                    <a:lnTo>
                      <a:pt x="1999" y="0"/>
                    </a:lnTo>
                    <a:lnTo>
                      <a:pt x="2005" y="2"/>
                    </a:lnTo>
                    <a:lnTo>
                      <a:pt x="2008" y="6"/>
                    </a:lnTo>
                    <a:lnTo>
                      <a:pt x="2010" y="11"/>
                    </a:lnTo>
                    <a:lnTo>
                      <a:pt x="2010" y="16"/>
                    </a:lnTo>
                    <a:lnTo>
                      <a:pt x="2002" y="41"/>
                    </a:lnTo>
                    <a:lnTo>
                      <a:pt x="1993" y="69"/>
                    </a:lnTo>
                    <a:lnTo>
                      <a:pt x="1980" y="98"/>
                    </a:lnTo>
                    <a:lnTo>
                      <a:pt x="1965" y="131"/>
                    </a:lnTo>
                    <a:lnTo>
                      <a:pt x="1947" y="165"/>
                    </a:lnTo>
                    <a:lnTo>
                      <a:pt x="1928" y="202"/>
                    </a:lnTo>
                    <a:lnTo>
                      <a:pt x="1905" y="240"/>
                    </a:lnTo>
                    <a:lnTo>
                      <a:pt x="1881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6" y="410"/>
                    </a:lnTo>
                    <a:lnTo>
                      <a:pt x="1765" y="457"/>
                    </a:lnTo>
                    <a:lnTo>
                      <a:pt x="1697" y="553"/>
                    </a:lnTo>
                    <a:lnTo>
                      <a:pt x="1623" y="654"/>
                    </a:lnTo>
                    <a:lnTo>
                      <a:pt x="1545" y="758"/>
                    </a:lnTo>
                    <a:lnTo>
                      <a:pt x="1462" y="865"/>
                    </a:lnTo>
                    <a:lnTo>
                      <a:pt x="1378" y="973"/>
                    </a:lnTo>
                    <a:lnTo>
                      <a:pt x="1291" y="1081"/>
                    </a:lnTo>
                    <a:lnTo>
                      <a:pt x="1203" y="1190"/>
                    </a:lnTo>
                    <a:lnTo>
                      <a:pt x="1115" y="1298"/>
                    </a:lnTo>
                    <a:lnTo>
                      <a:pt x="1027" y="1403"/>
                    </a:lnTo>
                    <a:lnTo>
                      <a:pt x="941" y="1506"/>
                    </a:lnTo>
                    <a:lnTo>
                      <a:pt x="879" y="1578"/>
                    </a:lnTo>
                    <a:lnTo>
                      <a:pt x="817" y="1653"/>
                    </a:lnTo>
                    <a:lnTo>
                      <a:pt x="753" y="1727"/>
                    </a:lnTo>
                    <a:lnTo>
                      <a:pt x="688" y="1802"/>
                    </a:lnTo>
                    <a:lnTo>
                      <a:pt x="625" y="1876"/>
                    </a:lnTo>
                    <a:lnTo>
                      <a:pt x="561" y="1951"/>
                    </a:lnTo>
                    <a:lnTo>
                      <a:pt x="497" y="2023"/>
                    </a:lnTo>
                    <a:lnTo>
                      <a:pt x="436" y="2093"/>
                    </a:lnTo>
                    <a:lnTo>
                      <a:pt x="375" y="2162"/>
                    </a:lnTo>
                    <a:lnTo>
                      <a:pt x="317" y="2227"/>
                    </a:lnTo>
                    <a:lnTo>
                      <a:pt x="262" y="2290"/>
                    </a:lnTo>
                    <a:lnTo>
                      <a:pt x="209" y="2349"/>
                    </a:lnTo>
                    <a:lnTo>
                      <a:pt x="160" y="2403"/>
                    </a:lnTo>
                    <a:lnTo>
                      <a:pt x="115" y="2454"/>
                    </a:lnTo>
                    <a:lnTo>
                      <a:pt x="74" y="2499"/>
                    </a:lnTo>
                    <a:lnTo>
                      <a:pt x="38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5" name="Freeform 136"/>
              <p:cNvSpPr>
                <a:spLocks/>
              </p:cNvSpPr>
              <p:nvPr/>
            </p:nvSpPr>
            <p:spPr bwMode="auto">
              <a:xfrm>
                <a:off x="319" y="3021"/>
                <a:ext cx="1116" cy="1262"/>
              </a:xfrm>
              <a:custGeom>
                <a:avLst/>
                <a:gdLst>
                  <a:gd name="T0" fmla="*/ 11 w 3349"/>
                  <a:gd name="T1" fmla="*/ 3786 h 3786"/>
                  <a:gd name="T2" fmla="*/ 4 w 3349"/>
                  <a:gd name="T3" fmla="*/ 3781 h 3786"/>
                  <a:gd name="T4" fmla="*/ 0 w 3349"/>
                  <a:gd name="T5" fmla="*/ 3772 h 3786"/>
                  <a:gd name="T6" fmla="*/ 15 w 3349"/>
                  <a:gd name="T7" fmla="*/ 3739 h 3786"/>
                  <a:gd name="T8" fmla="*/ 99 w 3349"/>
                  <a:gd name="T9" fmla="*/ 3558 h 3786"/>
                  <a:gd name="T10" fmla="*/ 246 w 3349"/>
                  <a:gd name="T11" fmla="*/ 3245 h 3786"/>
                  <a:gd name="T12" fmla="*/ 436 w 3349"/>
                  <a:gd name="T13" fmla="*/ 2840 h 3786"/>
                  <a:gd name="T14" fmla="*/ 649 w 3349"/>
                  <a:gd name="T15" fmla="*/ 2387 h 3786"/>
                  <a:gd name="T16" fmla="*/ 867 w 3349"/>
                  <a:gd name="T17" fmla="*/ 1927 h 3786"/>
                  <a:gd name="T18" fmla="*/ 1070 w 3349"/>
                  <a:gd name="T19" fmla="*/ 1503 h 3786"/>
                  <a:gd name="T20" fmla="*/ 1237 w 3349"/>
                  <a:gd name="T21" fmla="*/ 1156 h 3786"/>
                  <a:gd name="T22" fmla="*/ 1337 w 3349"/>
                  <a:gd name="T23" fmla="*/ 965 h 3786"/>
                  <a:gd name="T24" fmla="*/ 1426 w 3349"/>
                  <a:gd name="T25" fmla="*/ 851 h 3786"/>
                  <a:gd name="T26" fmla="*/ 1542 w 3349"/>
                  <a:gd name="T27" fmla="*/ 743 h 3786"/>
                  <a:gd name="T28" fmla="*/ 1678 w 3349"/>
                  <a:gd name="T29" fmla="*/ 642 h 3786"/>
                  <a:gd name="T30" fmla="*/ 1831 w 3349"/>
                  <a:gd name="T31" fmla="*/ 547 h 3786"/>
                  <a:gd name="T32" fmla="*/ 1996 w 3349"/>
                  <a:gd name="T33" fmla="*/ 460 h 3786"/>
                  <a:gd name="T34" fmla="*/ 2169 w 3349"/>
                  <a:gd name="T35" fmla="*/ 379 h 3786"/>
                  <a:gd name="T36" fmla="*/ 2345 w 3349"/>
                  <a:gd name="T37" fmla="*/ 306 h 3786"/>
                  <a:gd name="T38" fmla="*/ 2520 w 3349"/>
                  <a:gd name="T39" fmla="*/ 240 h 3786"/>
                  <a:gd name="T40" fmla="*/ 2688 w 3349"/>
                  <a:gd name="T41" fmla="*/ 181 h 3786"/>
                  <a:gd name="T42" fmla="*/ 2847 w 3349"/>
                  <a:gd name="T43" fmla="*/ 131 h 3786"/>
                  <a:gd name="T44" fmla="*/ 2991 w 3349"/>
                  <a:gd name="T45" fmla="*/ 89 h 3786"/>
                  <a:gd name="T46" fmla="*/ 3169 w 3349"/>
                  <a:gd name="T47" fmla="*/ 40 h 3786"/>
                  <a:gd name="T48" fmla="*/ 3314 w 3349"/>
                  <a:gd name="T49" fmla="*/ 4 h 3786"/>
                  <a:gd name="T50" fmla="*/ 3341 w 3349"/>
                  <a:gd name="T51" fmla="*/ 1 h 3786"/>
                  <a:gd name="T52" fmla="*/ 3348 w 3349"/>
                  <a:gd name="T53" fmla="*/ 9 h 3786"/>
                  <a:gd name="T54" fmla="*/ 3348 w 3349"/>
                  <a:gd name="T55" fmla="*/ 20 h 3786"/>
                  <a:gd name="T56" fmla="*/ 3341 w 3349"/>
                  <a:gd name="T57" fmla="*/ 26 h 3786"/>
                  <a:gd name="T58" fmla="*/ 3323 w 3349"/>
                  <a:gd name="T59" fmla="*/ 29 h 3786"/>
                  <a:gd name="T60" fmla="*/ 3274 w 3349"/>
                  <a:gd name="T61" fmla="*/ 39 h 3786"/>
                  <a:gd name="T62" fmla="*/ 3145 w 3349"/>
                  <a:gd name="T63" fmla="*/ 71 h 3786"/>
                  <a:gd name="T64" fmla="*/ 2964 w 3349"/>
                  <a:gd name="T65" fmla="*/ 122 h 3786"/>
                  <a:gd name="T66" fmla="*/ 2820 w 3349"/>
                  <a:gd name="T67" fmla="*/ 166 h 3786"/>
                  <a:gd name="T68" fmla="*/ 2663 w 3349"/>
                  <a:gd name="T69" fmla="*/ 219 h 3786"/>
                  <a:gd name="T70" fmla="*/ 2497 w 3349"/>
                  <a:gd name="T71" fmla="*/ 279 h 3786"/>
                  <a:gd name="T72" fmla="*/ 2327 w 3349"/>
                  <a:gd name="T73" fmla="*/ 344 h 3786"/>
                  <a:gd name="T74" fmla="*/ 2156 w 3349"/>
                  <a:gd name="T75" fmla="*/ 418 h 3786"/>
                  <a:gd name="T76" fmla="*/ 1989 w 3349"/>
                  <a:gd name="T77" fmla="*/ 498 h 3786"/>
                  <a:gd name="T78" fmla="*/ 1830 w 3349"/>
                  <a:gd name="T79" fmla="*/ 583 h 3786"/>
                  <a:gd name="T80" fmla="*/ 1683 w 3349"/>
                  <a:gd name="T81" fmla="*/ 675 h 3786"/>
                  <a:gd name="T82" fmla="*/ 1552 w 3349"/>
                  <a:gd name="T83" fmla="*/ 772 h 3786"/>
                  <a:gd name="T84" fmla="*/ 1443 w 3349"/>
                  <a:gd name="T85" fmla="*/ 874 h 3786"/>
                  <a:gd name="T86" fmla="*/ 1358 w 3349"/>
                  <a:gd name="T87" fmla="*/ 981 h 3786"/>
                  <a:gd name="T88" fmla="*/ 1261 w 3349"/>
                  <a:gd name="T89" fmla="*/ 1168 h 3786"/>
                  <a:gd name="T90" fmla="*/ 1094 w 3349"/>
                  <a:gd name="T91" fmla="*/ 1515 h 3786"/>
                  <a:gd name="T92" fmla="*/ 892 w 3349"/>
                  <a:gd name="T93" fmla="*/ 1939 h 3786"/>
                  <a:gd name="T94" fmla="*/ 674 w 3349"/>
                  <a:gd name="T95" fmla="*/ 2399 h 3786"/>
                  <a:gd name="T96" fmla="*/ 460 w 3349"/>
                  <a:gd name="T97" fmla="*/ 2852 h 3786"/>
                  <a:gd name="T98" fmla="*/ 271 w 3349"/>
                  <a:gd name="T99" fmla="*/ 3256 h 3786"/>
                  <a:gd name="T100" fmla="*/ 124 w 3349"/>
                  <a:gd name="T101" fmla="*/ 3570 h 3786"/>
                  <a:gd name="T102" fmla="*/ 39 w 3349"/>
                  <a:gd name="T103" fmla="*/ 3751 h 3786"/>
                  <a:gd name="T104" fmla="*/ 23 w 3349"/>
                  <a:gd name="T105" fmla="*/ 3781 h 3786"/>
                  <a:gd name="T106" fmla="*/ 17 w 3349"/>
                  <a:gd name="T107" fmla="*/ 3786 h 3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9" h="3786">
                    <a:moveTo>
                      <a:pt x="14" y="3786"/>
                    </a:moveTo>
                    <a:lnTo>
                      <a:pt x="11" y="3786"/>
                    </a:lnTo>
                    <a:lnTo>
                      <a:pt x="8" y="3785"/>
                    </a:lnTo>
                    <a:lnTo>
                      <a:pt x="4" y="3781"/>
                    </a:lnTo>
                    <a:lnTo>
                      <a:pt x="1" y="3777"/>
                    </a:lnTo>
                    <a:lnTo>
                      <a:pt x="0" y="3772"/>
                    </a:lnTo>
                    <a:lnTo>
                      <a:pt x="2" y="3767"/>
                    </a:lnTo>
                    <a:lnTo>
                      <a:pt x="15" y="3739"/>
                    </a:lnTo>
                    <a:lnTo>
                      <a:pt x="47" y="3668"/>
                    </a:lnTo>
                    <a:lnTo>
                      <a:pt x="99" y="3558"/>
                    </a:lnTo>
                    <a:lnTo>
                      <a:pt x="166" y="3416"/>
                    </a:lnTo>
                    <a:lnTo>
                      <a:pt x="246" y="3245"/>
                    </a:lnTo>
                    <a:lnTo>
                      <a:pt x="337" y="3052"/>
                    </a:lnTo>
                    <a:lnTo>
                      <a:pt x="436" y="2840"/>
                    </a:lnTo>
                    <a:lnTo>
                      <a:pt x="541" y="2617"/>
                    </a:lnTo>
                    <a:lnTo>
                      <a:pt x="649" y="2387"/>
                    </a:lnTo>
                    <a:lnTo>
                      <a:pt x="759" y="2156"/>
                    </a:lnTo>
                    <a:lnTo>
                      <a:pt x="867" y="1927"/>
                    </a:lnTo>
                    <a:lnTo>
                      <a:pt x="972" y="1708"/>
                    </a:lnTo>
                    <a:lnTo>
                      <a:pt x="1070" y="1503"/>
                    </a:lnTo>
                    <a:lnTo>
                      <a:pt x="1158" y="1317"/>
                    </a:lnTo>
                    <a:lnTo>
                      <a:pt x="1237" y="1156"/>
                    </a:lnTo>
                    <a:lnTo>
                      <a:pt x="1302" y="1025"/>
                    </a:lnTo>
                    <a:lnTo>
                      <a:pt x="1337" y="965"/>
                    </a:lnTo>
                    <a:lnTo>
                      <a:pt x="1378" y="907"/>
                    </a:lnTo>
                    <a:lnTo>
                      <a:pt x="1426" y="851"/>
                    </a:lnTo>
                    <a:lnTo>
                      <a:pt x="1481" y="797"/>
                    </a:lnTo>
                    <a:lnTo>
                      <a:pt x="1542" y="743"/>
                    </a:lnTo>
                    <a:lnTo>
                      <a:pt x="1608" y="692"/>
                    </a:lnTo>
                    <a:lnTo>
                      <a:pt x="1678" y="642"/>
                    </a:lnTo>
                    <a:lnTo>
                      <a:pt x="1753" y="594"/>
                    </a:lnTo>
                    <a:lnTo>
                      <a:pt x="1831" y="547"/>
                    </a:lnTo>
                    <a:lnTo>
                      <a:pt x="1913" y="503"/>
                    </a:lnTo>
                    <a:lnTo>
                      <a:pt x="1996" y="460"/>
                    </a:lnTo>
                    <a:lnTo>
                      <a:pt x="2083" y="419"/>
                    </a:lnTo>
                    <a:lnTo>
                      <a:pt x="2169" y="379"/>
                    </a:lnTo>
                    <a:lnTo>
                      <a:pt x="2258" y="341"/>
                    </a:lnTo>
                    <a:lnTo>
                      <a:pt x="2345" y="306"/>
                    </a:lnTo>
                    <a:lnTo>
                      <a:pt x="2434" y="272"/>
                    </a:lnTo>
                    <a:lnTo>
                      <a:pt x="2520" y="240"/>
                    </a:lnTo>
                    <a:lnTo>
                      <a:pt x="2605" y="210"/>
                    </a:lnTo>
                    <a:lnTo>
                      <a:pt x="2688" y="181"/>
                    </a:lnTo>
                    <a:lnTo>
                      <a:pt x="2769" y="156"/>
                    </a:lnTo>
                    <a:lnTo>
                      <a:pt x="2847" y="131"/>
                    </a:lnTo>
                    <a:lnTo>
                      <a:pt x="2922" y="109"/>
                    </a:lnTo>
                    <a:lnTo>
                      <a:pt x="2991" y="89"/>
                    </a:lnTo>
                    <a:lnTo>
                      <a:pt x="3057" y="70"/>
                    </a:lnTo>
                    <a:lnTo>
                      <a:pt x="3169" y="40"/>
                    </a:lnTo>
                    <a:lnTo>
                      <a:pt x="3256" y="18"/>
                    </a:lnTo>
                    <a:lnTo>
                      <a:pt x="3314" y="4"/>
                    </a:lnTo>
                    <a:lnTo>
                      <a:pt x="3335" y="0"/>
                    </a:lnTo>
                    <a:lnTo>
                      <a:pt x="3341" y="1"/>
                    </a:lnTo>
                    <a:lnTo>
                      <a:pt x="3345" y="4"/>
                    </a:lnTo>
                    <a:lnTo>
                      <a:pt x="3348" y="9"/>
                    </a:lnTo>
                    <a:lnTo>
                      <a:pt x="3349" y="14"/>
                    </a:lnTo>
                    <a:lnTo>
                      <a:pt x="3348" y="20"/>
                    </a:lnTo>
                    <a:lnTo>
                      <a:pt x="3345" y="23"/>
                    </a:lnTo>
                    <a:lnTo>
                      <a:pt x="3341" y="26"/>
                    </a:lnTo>
                    <a:lnTo>
                      <a:pt x="3335" y="27"/>
                    </a:lnTo>
                    <a:lnTo>
                      <a:pt x="3323" y="29"/>
                    </a:lnTo>
                    <a:lnTo>
                      <a:pt x="3303" y="32"/>
                    </a:lnTo>
                    <a:lnTo>
                      <a:pt x="3274" y="39"/>
                    </a:lnTo>
                    <a:lnTo>
                      <a:pt x="3238" y="48"/>
                    </a:lnTo>
                    <a:lnTo>
                      <a:pt x="3145" y="71"/>
                    </a:lnTo>
                    <a:lnTo>
                      <a:pt x="3030" y="104"/>
                    </a:lnTo>
                    <a:lnTo>
                      <a:pt x="2964" y="122"/>
                    </a:lnTo>
                    <a:lnTo>
                      <a:pt x="2894" y="144"/>
                    </a:lnTo>
                    <a:lnTo>
                      <a:pt x="2820" y="166"/>
                    </a:lnTo>
                    <a:lnTo>
                      <a:pt x="2742" y="192"/>
                    </a:lnTo>
                    <a:lnTo>
                      <a:pt x="2663" y="219"/>
                    </a:lnTo>
                    <a:lnTo>
                      <a:pt x="2580" y="247"/>
                    </a:lnTo>
                    <a:lnTo>
                      <a:pt x="2497" y="279"/>
                    </a:lnTo>
                    <a:lnTo>
                      <a:pt x="2412" y="310"/>
                    </a:lnTo>
                    <a:lnTo>
                      <a:pt x="2327" y="344"/>
                    </a:lnTo>
                    <a:lnTo>
                      <a:pt x="2241" y="380"/>
                    </a:lnTo>
                    <a:lnTo>
                      <a:pt x="2156" y="418"/>
                    </a:lnTo>
                    <a:lnTo>
                      <a:pt x="2072" y="457"/>
                    </a:lnTo>
                    <a:lnTo>
                      <a:pt x="1989" y="498"/>
                    </a:lnTo>
                    <a:lnTo>
                      <a:pt x="1908" y="540"/>
                    </a:lnTo>
                    <a:lnTo>
                      <a:pt x="1830" y="583"/>
                    </a:lnTo>
                    <a:lnTo>
                      <a:pt x="1754" y="628"/>
                    </a:lnTo>
                    <a:lnTo>
                      <a:pt x="1683" y="675"/>
                    </a:lnTo>
                    <a:lnTo>
                      <a:pt x="1615" y="722"/>
                    </a:lnTo>
                    <a:lnTo>
                      <a:pt x="1552" y="772"/>
                    </a:lnTo>
                    <a:lnTo>
                      <a:pt x="1495" y="823"/>
                    </a:lnTo>
                    <a:lnTo>
                      <a:pt x="1443" y="874"/>
                    </a:lnTo>
                    <a:lnTo>
                      <a:pt x="1397" y="927"/>
                    </a:lnTo>
                    <a:lnTo>
                      <a:pt x="1358" y="981"/>
                    </a:lnTo>
                    <a:lnTo>
                      <a:pt x="1327" y="1036"/>
                    </a:lnTo>
                    <a:lnTo>
                      <a:pt x="1261" y="1168"/>
                    </a:lnTo>
                    <a:lnTo>
                      <a:pt x="1183" y="1329"/>
                    </a:lnTo>
                    <a:lnTo>
                      <a:pt x="1094" y="1515"/>
                    </a:lnTo>
                    <a:lnTo>
                      <a:pt x="995" y="1720"/>
                    </a:lnTo>
                    <a:lnTo>
                      <a:pt x="892" y="1939"/>
                    </a:lnTo>
                    <a:lnTo>
                      <a:pt x="783" y="2168"/>
                    </a:lnTo>
                    <a:lnTo>
                      <a:pt x="674" y="2399"/>
                    </a:lnTo>
                    <a:lnTo>
                      <a:pt x="566" y="2629"/>
                    </a:lnTo>
                    <a:lnTo>
                      <a:pt x="460" y="2852"/>
                    </a:lnTo>
                    <a:lnTo>
                      <a:pt x="361" y="3063"/>
                    </a:lnTo>
                    <a:lnTo>
                      <a:pt x="271" y="3256"/>
                    </a:lnTo>
                    <a:lnTo>
                      <a:pt x="190" y="3427"/>
                    </a:lnTo>
                    <a:lnTo>
                      <a:pt x="124" y="3570"/>
                    </a:lnTo>
                    <a:lnTo>
                      <a:pt x="72" y="3680"/>
                    </a:lnTo>
                    <a:lnTo>
                      <a:pt x="39" y="3751"/>
                    </a:lnTo>
                    <a:lnTo>
                      <a:pt x="26" y="3778"/>
                    </a:lnTo>
                    <a:lnTo>
                      <a:pt x="23" y="3781"/>
                    </a:lnTo>
                    <a:lnTo>
                      <a:pt x="21" y="3785"/>
                    </a:lnTo>
                    <a:lnTo>
                      <a:pt x="17" y="3786"/>
                    </a:lnTo>
                    <a:lnTo>
                      <a:pt x="14" y="37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6" name="Freeform 137"/>
              <p:cNvSpPr>
                <a:spLocks/>
              </p:cNvSpPr>
              <p:nvPr/>
            </p:nvSpPr>
            <p:spPr bwMode="auto">
              <a:xfrm>
                <a:off x="1189" y="3525"/>
                <a:ext cx="1705" cy="408"/>
              </a:xfrm>
              <a:custGeom>
                <a:avLst/>
                <a:gdLst>
                  <a:gd name="T0" fmla="*/ 2861 w 5115"/>
                  <a:gd name="T1" fmla="*/ 1217 h 1223"/>
                  <a:gd name="T2" fmla="*/ 2645 w 5115"/>
                  <a:gd name="T3" fmla="*/ 1188 h 1223"/>
                  <a:gd name="T4" fmla="*/ 2422 w 5115"/>
                  <a:gd name="T5" fmla="*/ 1132 h 1223"/>
                  <a:gd name="T6" fmla="*/ 2190 w 5115"/>
                  <a:gd name="T7" fmla="*/ 1044 h 1223"/>
                  <a:gd name="T8" fmla="*/ 1889 w 5115"/>
                  <a:gd name="T9" fmla="*/ 896 h 1223"/>
                  <a:gd name="T10" fmla="*/ 1615 w 5115"/>
                  <a:gd name="T11" fmla="*/ 742 h 1223"/>
                  <a:gd name="T12" fmla="*/ 1386 w 5115"/>
                  <a:gd name="T13" fmla="*/ 597 h 1223"/>
                  <a:gd name="T14" fmla="*/ 1192 w 5115"/>
                  <a:gd name="T15" fmla="*/ 466 h 1223"/>
                  <a:gd name="T16" fmla="*/ 951 w 5115"/>
                  <a:gd name="T17" fmla="*/ 301 h 1223"/>
                  <a:gd name="T18" fmla="*/ 798 w 5115"/>
                  <a:gd name="T19" fmla="*/ 207 h 1223"/>
                  <a:gd name="T20" fmla="*/ 675 w 5115"/>
                  <a:gd name="T21" fmla="*/ 145 h 1223"/>
                  <a:gd name="T22" fmla="*/ 545 w 5115"/>
                  <a:gd name="T23" fmla="*/ 95 h 1223"/>
                  <a:gd name="T24" fmla="*/ 404 w 5115"/>
                  <a:gd name="T25" fmla="*/ 59 h 1223"/>
                  <a:gd name="T26" fmla="*/ 244 w 5115"/>
                  <a:gd name="T27" fmla="*/ 36 h 1223"/>
                  <a:gd name="T28" fmla="*/ 62 w 5115"/>
                  <a:gd name="T29" fmla="*/ 27 h 1223"/>
                  <a:gd name="T30" fmla="*/ 1 w 5115"/>
                  <a:gd name="T31" fmla="*/ 20 h 1223"/>
                  <a:gd name="T32" fmla="*/ 7 w 5115"/>
                  <a:gd name="T33" fmla="*/ 2 h 1223"/>
                  <a:gd name="T34" fmla="*/ 158 w 5115"/>
                  <a:gd name="T35" fmla="*/ 3 h 1223"/>
                  <a:gd name="T36" fmla="*/ 332 w 5115"/>
                  <a:gd name="T37" fmla="*/ 20 h 1223"/>
                  <a:gd name="T38" fmla="*/ 486 w 5115"/>
                  <a:gd name="T39" fmla="*/ 51 h 1223"/>
                  <a:gd name="T40" fmla="*/ 624 w 5115"/>
                  <a:gd name="T41" fmla="*/ 95 h 1223"/>
                  <a:gd name="T42" fmla="*/ 752 w 5115"/>
                  <a:gd name="T43" fmla="*/ 153 h 1223"/>
                  <a:gd name="T44" fmla="*/ 877 w 5115"/>
                  <a:gd name="T45" fmla="*/ 222 h 1223"/>
                  <a:gd name="T46" fmla="*/ 1096 w 5115"/>
                  <a:gd name="T47" fmla="*/ 366 h 1223"/>
                  <a:gd name="T48" fmla="*/ 1301 w 5115"/>
                  <a:gd name="T49" fmla="*/ 507 h 1223"/>
                  <a:gd name="T50" fmla="*/ 1510 w 5115"/>
                  <a:gd name="T51" fmla="*/ 645 h 1223"/>
                  <a:gd name="T52" fmla="*/ 1759 w 5115"/>
                  <a:gd name="T53" fmla="*/ 794 h 1223"/>
                  <a:gd name="T54" fmla="*/ 2059 w 5115"/>
                  <a:gd name="T55" fmla="*/ 953 h 1223"/>
                  <a:gd name="T56" fmla="*/ 2344 w 5115"/>
                  <a:gd name="T57" fmla="*/ 1077 h 1223"/>
                  <a:gd name="T58" fmla="*/ 2603 w 5115"/>
                  <a:gd name="T59" fmla="*/ 1152 h 1223"/>
                  <a:gd name="T60" fmla="*/ 2851 w 5115"/>
                  <a:gd name="T61" fmla="*/ 1189 h 1223"/>
                  <a:gd name="T62" fmla="*/ 3091 w 5115"/>
                  <a:gd name="T63" fmla="*/ 1194 h 1223"/>
                  <a:gd name="T64" fmla="*/ 3323 w 5115"/>
                  <a:gd name="T65" fmla="*/ 1175 h 1223"/>
                  <a:gd name="T66" fmla="*/ 3550 w 5115"/>
                  <a:gd name="T67" fmla="*/ 1135 h 1223"/>
                  <a:gd name="T68" fmla="*/ 3770 w 5115"/>
                  <a:gd name="T69" fmla="*/ 1083 h 1223"/>
                  <a:gd name="T70" fmla="*/ 4108 w 5115"/>
                  <a:gd name="T71" fmla="*/ 989 h 1223"/>
                  <a:gd name="T72" fmla="*/ 4372 w 5115"/>
                  <a:gd name="T73" fmla="*/ 918 h 1223"/>
                  <a:gd name="T74" fmla="*/ 4633 w 5115"/>
                  <a:gd name="T75" fmla="*/ 862 h 1223"/>
                  <a:gd name="T76" fmla="*/ 4864 w 5115"/>
                  <a:gd name="T77" fmla="*/ 833 h 1223"/>
                  <a:gd name="T78" fmla="*/ 4999 w 5115"/>
                  <a:gd name="T79" fmla="*/ 827 h 1223"/>
                  <a:gd name="T80" fmla="*/ 5107 w 5115"/>
                  <a:gd name="T81" fmla="*/ 829 h 1223"/>
                  <a:gd name="T82" fmla="*/ 5114 w 5115"/>
                  <a:gd name="T83" fmla="*/ 848 h 1223"/>
                  <a:gd name="T84" fmla="*/ 5104 w 5115"/>
                  <a:gd name="T85" fmla="*/ 855 h 1223"/>
                  <a:gd name="T86" fmla="*/ 4999 w 5115"/>
                  <a:gd name="T87" fmla="*/ 854 h 1223"/>
                  <a:gd name="T88" fmla="*/ 4866 w 5115"/>
                  <a:gd name="T89" fmla="*/ 860 h 1223"/>
                  <a:gd name="T90" fmla="*/ 4636 w 5115"/>
                  <a:gd name="T91" fmla="*/ 889 h 1223"/>
                  <a:gd name="T92" fmla="*/ 4377 w 5115"/>
                  <a:gd name="T93" fmla="*/ 945 h 1223"/>
                  <a:gd name="T94" fmla="*/ 4116 w 5115"/>
                  <a:gd name="T95" fmla="*/ 1015 h 1223"/>
                  <a:gd name="T96" fmla="*/ 3863 w 5115"/>
                  <a:gd name="T97" fmla="*/ 1086 h 1223"/>
                  <a:gd name="T98" fmla="*/ 3611 w 5115"/>
                  <a:gd name="T99" fmla="*/ 1150 h 1223"/>
                  <a:gd name="T100" fmla="*/ 3353 w 5115"/>
                  <a:gd name="T101" fmla="*/ 1199 h 1223"/>
                  <a:gd name="T102" fmla="*/ 3086 w 5115"/>
                  <a:gd name="T103" fmla="*/ 122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15" h="1223">
                    <a:moveTo>
                      <a:pt x="3018" y="1223"/>
                    </a:moveTo>
                    <a:lnTo>
                      <a:pt x="2966" y="1222"/>
                    </a:lnTo>
                    <a:lnTo>
                      <a:pt x="2913" y="1220"/>
                    </a:lnTo>
                    <a:lnTo>
                      <a:pt x="2861" y="1217"/>
                    </a:lnTo>
                    <a:lnTo>
                      <a:pt x="2807" y="1213"/>
                    </a:lnTo>
                    <a:lnTo>
                      <a:pt x="2754" y="1206"/>
                    </a:lnTo>
                    <a:lnTo>
                      <a:pt x="2699" y="1198"/>
                    </a:lnTo>
                    <a:lnTo>
                      <a:pt x="2645" y="1188"/>
                    </a:lnTo>
                    <a:lnTo>
                      <a:pt x="2590" y="1177"/>
                    </a:lnTo>
                    <a:lnTo>
                      <a:pt x="2535" y="1164"/>
                    </a:lnTo>
                    <a:lnTo>
                      <a:pt x="2479" y="1149"/>
                    </a:lnTo>
                    <a:lnTo>
                      <a:pt x="2422" y="1132"/>
                    </a:lnTo>
                    <a:lnTo>
                      <a:pt x="2364" y="1113"/>
                    </a:lnTo>
                    <a:lnTo>
                      <a:pt x="2307" y="1093"/>
                    </a:lnTo>
                    <a:lnTo>
                      <a:pt x="2249" y="1069"/>
                    </a:lnTo>
                    <a:lnTo>
                      <a:pt x="2190" y="1044"/>
                    </a:lnTo>
                    <a:lnTo>
                      <a:pt x="2130" y="1017"/>
                    </a:lnTo>
                    <a:lnTo>
                      <a:pt x="2046" y="976"/>
                    </a:lnTo>
                    <a:lnTo>
                      <a:pt x="1966" y="936"/>
                    </a:lnTo>
                    <a:lnTo>
                      <a:pt x="1889" y="896"/>
                    </a:lnTo>
                    <a:lnTo>
                      <a:pt x="1816" y="856"/>
                    </a:lnTo>
                    <a:lnTo>
                      <a:pt x="1746" y="818"/>
                    </a:lnTo>
                    <a:lnTo>
                      <a:pt x="1679" y="780"/>
                    </a:lnTo>
                    <a:lnTo>
                      <a:pt x="1615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6" y="597"/>
                    </a:lnTo>
                    <a:lnTo>
                      <a:pt x="1334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2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4" y="343"/>
                    </a:lnTo>
                    <a:lnTo>
                      <a:pt x="951" y="301"/>
                    </a:lnTo>
                    <a:lnTo>
                      <a:pt x="889" y="261"/>
                    </a:lnTo>
                    <a:lnTo>
                      <a:pt x="858" y="242"/>
                    </a:lnTo>
                    <a:lnTo>
                      <a:pt x="828" y="224"/>
                    </a:lnTo>
                    <a:lnTo>
                      <a:pt x="798" y="207"/>
                    </a:lnTo>
                    <a:lnTo>
                      <a:pt x="767" y="190"/>
                    </a:lnTo>
                    <a:lnTo>
                      <a:pt x="736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8" y="106"/>
                    </a:lnTo>
                    <a:lnTo>
                      <a:pt x="545" y="95"/>
                    </a:lnTo>
                    <a:lnTo>
                      <a:pt x="510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6" y="46"/>
                    </a:lnTo>
                    <a:lnTo>
                      <a:pt x="286" y="40"/>
                    </a:lnTo>
                    <a:lnTo>
                      <a:pt x="244" y="36"/>
                    </a:lnTo>
                    <a:lnTo>
                      <a:pt x="202" y="33"/>
                    </a:lnTo>
                    <a:lnTo>
                      <a:pt x="156" y="30"/>
                    </a:lnTo>
                    <a:lnTo>
                      <a:pt x="111" y="28"/>
                    </a:lnTo>
                    <a:lnTo>
                      <a:pt x="62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63" y="0"/>
                    </a:lnTo>
                    <a:lnTo>
                      <a:pt x="112" y="2"/>
                    </a:lnTo>
                    <a:lnTo>
                      <a:pt x="158" y="3"/>
                    </a:lnTo>
                    <a:lnTo>
                      <a:pt x="204" y="6"/>
                    </a:lnTo>
                    <a:lnTo>
                      <a:pt x="248" y="9"/>
                    </a:lnTo>
                    <a:lnTo>
                      <a:pt x="290" y="14"/>
                    </a:lnTo>
                    <a:lnTo>
                      <a:pt x="332" y="20"/>
                    </a:lnTo>
                    <a:lnTo>
                      <a:pt x="372" y="26"/>
                    </a:lnTo>
                    <a:lnTo>
                      <a:pt x="411" y="34"/>
                    </a:lnTo>
                    <a:lnTo>
                      <a:pt x="449" y="41"/>
                    </a:lnTo>
                    <a:lnTo>
                      <a:pt x="486" y="51"/>
                    </a:lnTo>
                    <a:lnTo>
                      <a:pt x="521" y="61"/>
                    </a:lnTo>
                    <a:lnTo>
                      <a:pt x="556" y="72"/>
                    </a:lnTo>
                    <a:lnTo>
                      <a:pt x="590" y="84"/>
                    </a:lnTo>
                    <a:lnTo>
                      <a:pt x="624" y="95"/>
                    </a:lnTo>
                    <a:lnTo>
                      <a:pt x="656" y="108"/>
                    </a:lnTo>
                    <a:lnTo>
                      <a:pt x="689" y="122"/>
                    </a:lnTo>
                    <a:lnTo>
                      <a:pt x="721" y="138"/>
                    </a:lnTo>
                    <a:lnTo>
                      <a:pt x="752" y="153"/>
                    </a:lnTo>
                    <a:lnTo>
                      <a:pt x="784" y="169"/>
                    </a:lnTo>
                    <a:lnTo>
                      <a:pt x="815" y="186"/>
                    </a:lnTo>
                    <a:lnTo>
                      <a:pt x="845" y="203"/>
                    </a:lnTo>
                    <a:lnTo>
                      <a:pt x="877" y="222"/>
                    </a:lnTo>
                    <a:lnTo>
                      <a:pt x="907" y="240"/>
                    </a:lnTo>
                    <a:lnTo>
                      <a:pt x="968" y="280"/>
                    </a:lnTo>
                    <a:lnTo>
                      <a:pt x="1032" y="322"/>
                    </a:lnTo>
                    <a:lnTo>
                      <a:pt x="1096" y="366"/>
                    </a:lnTo>
                    <a:lnTo>
                      <a:pt x="1163" y="413"/>
                    </a:lnTo>
                    <a:lnTo>
                      <a:pt x="1207" y="443"/>
                    </a:lnTo>
                    <a:lnTo>
                      <a:pt x="1253" y="474"/>
                    </a:lnTo>
                    <a:lnTo>
                      <a:pt x="1301" y="507"/>
                    </a:lnTo>
                    <a:lnTo>
                      <a:pt x="1349" y="540"/>
                    </a:lnTo>
                    <a:lnTo>
                      <a:pt x="1401" y="575"/>
                    </a:lnTo>
                    <a:lnTo>
                      <a:pt x="1454" y="609"/>
                    </a:lnTo>
                    <a:lnTo>
                      <a:pt x="1510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59" y="794"/>
                    </a:lnTo>
                    <a:lnTo>
                      <a:pt x="1829" y="833"/>
                    </a:lnTo>
                    <a:lnTo>
                      <a:pt x="1902" y="873"/>
                    </a:lnTo>
                    <a:lnTo>
                      <a:pt x="1978" y="912"/>
                    </a:lnTo>
                    <a:lnTo>
                      <a:pt x="2059" y="953"/>
                    </a:lnTo>
                    <a:lnTo>
                      <a:pt x="2142" y="992"/>
                    </a:lnTo>
                    <a:lnTo>
                      <a:pt x="2210" y="1024"/>
                    </a:lnTo>
                    <a:lnTo>
                      <a:pt x="2278" y="1052"/>
                    </a:lnTo>
                    <a:lnTo>
                      <a:pt x="2344" y="1077"/>
                    </a:lnTo>
                    <a:lnTo>
                      <a:pt x="2410" y="1099"/>
                    </a:lnTo>
                    <a:lnTo>
                      <a:pt x="2475" y="1120"/>
                    </a:lnTo>
                    <a:lnTo>
                      <a:pt x="2539" y="1137"/>
                    </a:lnTo>
                    <a:lnTo>
                      <a:pt x="2603" y="1152"/>
                    </a:lnTo>
                    <a:lnTo>
                      <a:pt x="2666" y="1164"/>
                    </a:lnTo>
                    <a:lnTo>
                      <a:pt x="2728" y="1175"/>
                    </a:lnTo>
                    <a:lnTo>
                      <a:pt x="2791" y="1182"/>
                    </a:lnTo>
                    <a:lnTo>
                      <a:pt x="2851" y="1189"/>
                    </a:lnTo>
                    <a:lnTo>
                      <a:pt x="2913" y="1193"/>
                    </a:lnTo>
                    <a:lnTo>
                      <a:pt x="2972" y="1195"/>
                    </a:lnTo>
                    <a:lnTo>
                      <a:pt x="3033" y="1195"/>
                    </a:lnTo>
                    <a:lnTo>
                      <a:pt x="3091" y="1194"/>
                    </a:lnTo>
                    <a:lnTo>
                      <a:pt x="3151" y="1192"/>
                    </a:lnTo>
                    <a:lnTo>
                      <a:pt x="3209" y="1188"/>
                    </a:lnTo>
                    <a:lnTo>
                      <a:pt x="3266" y="1181"/>
                    </a:lnTo>
                    <a:lnTo>
                      <a:pt x="3323" y="1175"/>
                    </a:lnTo>
                    <a:lnTo>
                      <a:pt x="3381" y="1166"/>
                    </a:lnTo>
                    <a:lnTo>
                      <a:pt x="3438" y="1158"/>
                    </a:lnTo>
                    <a:lnTo>
                      <a:pt x="3494" y="1147"/>
                    </a:lnTo>
                    <a:lnTo>
                      <a:pt x="3550" y="1135"/>
                    </a:lnTo>
                    <a:lnTo>
                      <a:pt x="3605" y="1123"/>
                    </a:lnTo>
                    <a:lnTo>
                      <a:pt x="3660" y="1110"/>
                    </a:lnTo>
                    <a:lnTo>
                      <a:pt x="3715" y="1097"/>
                    </a:lnTo>
                    <a:lnTo>
                      <a:pt x="3770" y="1083"/>
                    </a:lnTo>
                    <a:lnTo>
                      <a:pt x="3825" y="1068"/>
                    </a:lnTo>
                    <a:lnTo>
                      <a:pt x="3935" y="1039"/>
                    </a:lnTo>
                    <a:lnTo>
                      <a:pt x="4043" y="1009"/>
                    </a:lnTo>
                    <a:lnTo>
                      <a:pt x="4108" y="989"/>
                    </a:lnTo>
                    <a:lnTo>
                      <a:pt x="4175" y="971"/>
                    </a:lnTo>
                    <a:lnTo>
                      <a:pt x="4241" y="953"/>
                    </a:lnTo>
                    <a:lnTo>
                      <a:pt x="4306" y="935"/>
                    </a:lnTo>
                    <a:lnTo>
                      <a:pt x="4372" y="918"/>
                    </a:lnTo>
                    <a:lnTo>
                      <a:pt x="4437" y="903"/>
                    </a:lnTo>
                    <a:lnTo>
                      <a:pt x="4503" y="888"/>
                    </a:lnTo>
                    <a:lnTo>
                      <a:pt x="4567" y="874"/>
                    </a:lnTo>
                    <a:lnTo>
                      <a:pt x="4633" y="862"/>
                    </a:lnTo>
                    <a:lnTo>
                      <a:pt x="4699" y="851"/>
                    </a:lnTo>
                    <a:lnTo>
                      <a:pt x="4765" y="842"/>
                    </a:lnTo>
                    <a:lnTo>
                      <a:pt x="4831" y="835"/>
                    </a:lnTo>
                    <a:lnTo>
                      <a:pt x="4864" y="833"/>
                    </a:lnTo>
                    <a:lnTo>
                      <a:pt x="4898" y="831"/>
                    </a:lnTo>
                    <a:lnTo>
                      <a:pt x="4931" y="828"/>
                    </a:lnTo>
                    <a:lnTo>
                      <a:pt x="4966" y="827"/>
                    </a:lnTo>
                    <a:lnTo>
                      <a:pt x="4999" y="827"/>
                    </a:lnTo>
                    <a:lnTo>
                      <a:pt x="5033" y="827"/>
                    </a:lnTo>
                    <a:lnTo>
                      <a:pt x="5067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4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0" y="852"/>
                    </a:lnTo>
                    <a:lnTo>
                      <a:pt x="5108" y="854"/>
                    </a:lnTo>
                    <a:lnTo>
                      <a:pt x="5106" y="855"/>
                    </a:lnTo>
                    <a:lnTo>
                      <a:pt x="5104" y="855"/>
                    </a:lnTo>
                    <a:lnTo>
                      <a:pt x="5101" y="855"/>
                    </a:lnTo>
                    <a:lnTo>
                      <a:pt x="5066" y="854"/>
                    </a:lnTo>
                    <a:lnTo>
                      <a:pt x="5033" y="854"/>
                    </a:lnTo>
                    <a:lnTo>
                      <a:pt x="4999" y="854"/>
                    </a:lnTo>
                    <a:lnTo>
                      <a:pt x="4966" y="854"/>
                    </a:lnTo>
                    <a:lnTo>
                      <a:pt x="4932" y="855"/>
                    </a:lnTo>
                    <a:lnTo>
                      <a:pt x="4899" y="858"/>
                    </a:lnTo>
                    <a:lnTo>
                      <a:pt x="4866" y="860"/>
                    </a:lnTo>
                    <a:lnTo>
                      <a:pt x="4833" y="863"/>
                    </a:lnTo>
                    <a:lnTo>
                      <a:pt x="4767" y="869"/>
                    </a:lnTo>
                    <a:lnTo>
                      <a:pt x="4702" y="878"/>
                    </a:lnTo>
                    <a:lnTo>
                      <a:pt x="4636" y="889"/>
                    </a:lnTo>
                    <a:lnTo>
                      <a:pt x="4572" y="901"/>
                    </a:lnTo>
                    <a:lnTo>
                      <a:pt x="4507" y="915"/>
                    </a:lnTo>
                    <a:lnTo>
                      <a:pt x="4442" y="929"/>
                    </a:lnTo>
                    <a:lnTo>
                      <a:pt x="4377" y="945"/>
                    </a:lnTo>
                    <a:lnTo>
                      <a:pt x="4312" y="961"/>
                    </a:lnTo>
                    <a:lnTo>
                      <a:pt x="4247" y="980"/>
                    </a:lnTo>
                    <a:lnTo>
                      <a:pt x="4182" y="997"/>
                    </a:lnTo>
                    <a:lnTo>
                      <a:pt x="4116" y="1015"/>
                    </a:lnTo>
                    <a:lnTo>
                      <a:pt x="4049" y="1035"/>
                    </a:lnTo>
                    <a:lnTo>
                      <a:pt x="3987" y="1052"/>
                    </a:lnTo>
                    <a:lnTo>
                      <a:pt x="3925" y="1069"/>
                    </a:lnTo>
                    <a:lnTo>
                      <a:pt x="3863" y="1086"/>
                    </a:lnTo>
                    <a:lnTo>
                      <a:pt x="3801" y="1104"/>
                    </a:lnTo>
                    <a:lnTo>
                      <a:pt x="3737" y="1120"/>
                    </a:lnTo>
                    <a:lnTo>
                      <a:pt x="3674" y="1135"/>
                    </a:lnTo>
                    <a:lnTo>
                      <a:pt x="3611" y="1150"/>
                    </a:lnTo>
                    <a:lnTo>
                      <a:pt x="3547" y="1164"/>
                    </a:lnTo>
                    <a:lnTo>
                      <a:pt x="3482" y="1176"/>
                    </a:lnTo>
                    <a:lnTo>
                      <a:pt x="3417" y="1188"/>
                    </a:lnTo>
                    <a:lnTo>
                      <a:pt x="3353" y="1199"/>
                    </a:lnTo>
                    <a:lnTo>
                      <a:pt x="3287" y="1207"/>
                    </a:lnTo>
                    <a:lnTo>
                      <a:pt x="3221" y="1214"/>
                    </a:lnTo>
                    <a:lnTo>
                      <a:pt x="3154" y="1219"/>
                    </a:lnTo>
                    <a:lnTo>
                      <a:pt x="3086" y="1222"/>
                    </a:lnTo>
                    <a:lnTo>
                      <a:pt x="3018" y="1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7" name="Freeform 138"/>
              <p:cNvSpPr>
                <a:spLocks/>
              </p:cNvSpPr>
              <p:nvPr/>
            </p:nvSpPr>
            <p:spPr bwMode="auto">
              <a:xfrm>
                <a:off x="1201" y="3493"/>
                <a:ext cx="1646" cy="276"/>
              </a:xfrm>
              <a:custGeom>
                <a:avLst/>
                <a:gdLst>
                  <a:gd name="T0" fmla="*/ 2382 w 4940"/>
                  <a:gd name="T1" fmla="*/ 820 h 826"/>
                  <a:gd name="T2" fmla="*/ 2179 w 4940"/>
                  <a:gd name="T3" fmla="*/ 794 h 826"/>
                  <a:gd name="T4" fmla="*/ 1987 w 4940"/>
                  <a:gd name="T5" fmla="*/ 750 h 826"/>
                  <a:gd name="T6" fmla="*/ 1805 w 4940"/>
                  <a:gd name="T7" fmla="*/ 692 h 826"/>
                  <a:gd name="T8" fmla="*/ 1631 w 4940"/>
                  <a:gd name="T9" fmla="*/ 623 h 826"/>
                  <a:gd name="T10" fmla="*/ 1346 w 4940"/>
                  <a:gd name="T11" fmla="*/ 485 h 826"/>
                  <a:gd name="T12" fmla="*/ 1043 w 4940"/>
                  <a:gd name="T13" fmla="*/ 322 h 826"/>
                  <a:gd name="T14" fmla="*/ 764 w 4940"/>
                  <a:gd name="T15" fmla="*/ 176 h 826"/>
                  <a:gd name="T16" fmla="*/ 593 w 4940"/>
                  <a:gd name="T17" fmla="*/ 105 h 826"/>
                  <a:gd name="T18" fmla="*/ 459 w 4940"/>
                  <a:gd name="T19" fmla="*/ 62 h 826"/>
                  <a:gd name="T20" fmla="*/ 324 w 4940"/>
                  <a:gd name="T21" fmla="*/ 35 h 826"/>
                  <a:gd name="T22" fmla="*/ 189 w 4940"/>
                  <a:gd name="T23" fmla="*/ 27 h 826"/>
                  <a:gd name="T24" fmla="*/ 52 w 4940"/>
                  <a:gd name="T25" fmla="*/ 41 h 826"/>
                  <a:gd name="T26" fmla="*/ 2 w 4940"/>
                  <a:gd name="T27" fmla="*/ 44 h 826"/>
                  <a:gd name="T28" fmla="*/ 6 w 4940"/>
                  <a:gd name="T29" fmla="*/ 25 h 826"/>
                  <a:gd name="T30" fmla="*/ 117 w 4940"/>
                  <a:gd name="T31" fmla="*/ 5 h 826"/>
                  <a:gd name="T32" fmla="*/ 256 w 4940"/>
                  <a:gd name="T33" fmla="*/ 2 h 826"/>
                  <a:gd name="T34" fmla="*/ 394 w 4940"/>
                  <a:gd name="T35" fmla="*/ 19 h 826"/>
                  <a:gd name="T36" fmla="*/ 532 w 4940"/>
                  <a:gd name="T37" fmla="*/ 54 h 826"/>
                  <a:gd name="T38" fmla="*/ 669 w 4940"/>
                  <a:gd name="T39" fmla="*/ 105 h 826"/>
                  <a:gd name="T40" fmla="*/ 913 w 4940"/>
                  <a:gd name="T41" fmla="*/ 221 h 826"/>
                  <a:gd name="T42" fmla="*/ 1206 w 4940"/>
                  <a:gd name="T43" fmla="*/ 380 h 826"/>
                  <a:gd name="T44" fmla="*/ 1488 w 4940"/>
                  <a:gd name="T45" fmla="*/ 527 h 826"/>
                  <a:gd name="T46" fmla="*/ 1659 w 4940"/>
                  <a:gd name="T47" fmla="*/ 606 h 826"/>
                  <a:gd name="T48" fmla="*/ 1838 w 4940"/>
                  <a:gd name="T49" fmla="*/ 675 h 826"/>
                  <a:gd name="T50" fmla="*/ 2026 w 4940"/>
                  <a:gd name="T51" fmla="*/ 732 h 826"/>
                  <a:gd name="T52" fmla="*/ 2226 w 4940"/>
                  <a:gd name="T53" fmla="*/ 774 h 826"/>
                  <a:gd name="T54" fmla="*/ 2435 w 4940"/>
                  <a:gd name="T55" fmla="*/ 796 h 826"/>
                  <a:gd name="T56" fmla="*/ 2633 w 4940"/>
                  <a:gd name="T57" fmla="*/ 797 h 826"/>
                  <a:gd name="T58" fmla="*/ 2786 w 4940"/>
                  <a:gd name="T59" fmla="*/ 783 h 826"/>
                  <a:gd name="T60" fmla="*/ 3027 w 4940"/>
                  <a:gd name="T61" fmla="*/ 737 h 826"/>
                  <a:gd name="T62" fmla="*/ 3262 w 4940"/>
                  <a:gd name="T63" fmla="*/ 671 h 826"/>
                  <a:gd name="T64" fmla="*/ 3493 w 4940"/>
                  <a:gd name="T65" fmla="*/ 593 h 826"/>
                  <a:gd name="T66" fmla="*/ 3825 w 4940"/>
                  <a:gd name="T67" fmla="*/ 482 h 826"/>
                  <a:gd name="T68" fmla="*/ 4048 w 4940"/>
                  <a:gd name="T69" fmla="*/ 420 h 826"/>
                  <a:gd name="T70" fmla="*/ 4224 w 4940"/>
                  <a:gd name="T71" fmla="*/ 389 h 826"/>
                  <a:gd name="T72" fmla="*/ 4397 w 4940"/>
                  <a:gd name="T73" fmla="*/ 379 h 826"/>
                  <a:gd name="T74" fmla="*/ 4567 w 4940"/>
                  <a:gd name="T75" fmla="*/ 398 h 826"/>
                  <a:gd name="T76" fmla="*/ 4733 w 4940"/>
                  <a:gd name="T77" fmla="*/ 450 h 826"/>
                  <a:gd name="T78" fmla="*/ 4895 w 4940"/>
                  <a:gd name="T79" fmla="*/ 540 h 826"/>
                  <a:gd name="T80" fmla="*/ 4940 w 4940"/>
                  <a:gd name="T81" fmla="*/ 583 h 826"/>
                  <a:gd name="T82" fmla="*/ 4923 w 4940"/>
                  <a:gd name="T83" fmla="*/ 593 h 826"/>
                  <a:gd name="T84" fmla="*/ 4801 w 4940"/>
                  <a:gd name="T85" fmla="*/ 513 h 826"/>
                  <a:gd name="T86" fmla="*/ 4640 w 4940"/>
                  <a:gd name="T87" fmla="*/ 445 h 826"/>
                  <a:gd name="T88" fmla="*/ 4476 w 4940"/>
                  <a:gd name="T89" fmla="*/ 412 h 826"/>
                  <a:gd name="T90" fmla="*/ 4308 w 4940"/>
                  <a:gd name="T91" fmla="*/ 408 h 826"/>
                  <a:gd name="T92" fmla="*/ 4137 w 4940"/>
                  <a:gd name="T93" fmla="*/ 430 h 826"/>
                  <a:gd name="T94" fmla="*/ 3962 w 4940"/>
                  <a:gd name="T95" fmla="*/ 470 h 826"/>
                  <a:gd name="T96" fmla="*/ 3650 w 4940"/>
                  <a:gd name="T97" fmla="*/ 568 h 826"/>
                  <a:gd name="T98" fmla="*/ 3387 w 4940"/>
                  <a:gd name="T99" fmla="*/ 659 h 826"/>
                  <a:gd name="T100" fmla="*/ 3151 w 4940"/>
                  <a:gd name="T101" fmla="*/ 732 h 826"/>
                  <a:gd name="T102" fmla="*/ 2911 w 4940"/>
                  <a:gd name="T103" fmla="*/ 790 h 826"/>
                  <a:gd name="T104" fmla="*/ 2695 w 4940"/>
                  <a:gd name="T105" fmla="*/ 820 h 826"/>
                  <a:gd name="T106" fmla="*/ 2586 w 4940"/>
                  <a:gd name="T107" fmla="*/ 825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40" h="826">
                    <a:moveTo>
                      <a:pt x="2542" y="826"/>
                    </a:moveTo>
                    <a:lnTo>
                      <a:pt x="2488" y="825"/>
                    </a:lnTo>
                    <a:lnTo>
                      <a:pt x="2434" y="823"/>
                    </a:lnTo>
                    <a:lnTo>
                      <a:pt x="2382" y="820"/>
                    </a:lnTo>
                    <a:lnTo>
                      <a:pt x="2330" y="815"/>
                    </a:lnTo>
                    <a:lnTo>
                      <a:pt x="2279" y="809"/>
                    </a:lnTo>
                    <a:lnTo>
                      <a:pt x="2229" y="801"/>
                    </a:lnTo>
                    <a:lnTo>
                      <a:pt x="2179" y="794"/>
                    </a:lnTo>
                    <a:lnTo>
                      <a:pt x="2130" y="784"/>
                    </a:lnTo>
                    <a:lnTo>
                      <a:pt x="2082" y="773"/>
                    </a:lnTo>
                    <a:lnTo>
                      <a:pt x="2034" y="763"/>
                    </a:lnTo>
                    <a:lnTo>
                      <a:pt x="1987" y="750"/>
                    </a:lnTo>
                    <a:lnTo>
                      <a:pt x="1941" y="737"/>
                    </a:lnTo>
                    <a:lnTo>
                      <a:pt x="1894" y="723"/>
                    </a:lnTo>
                    <a:lnTo>
                      <a:pt x="1849" y="707"/>
                    </a:lnTo>
                    <a:lnTo>
                      <a:pt x="1805" y="692"/>
                    </a:lnTo>
                    <a:lnTo>
                      <a:pt x="1760" y="676"/>
                    </a:lnTo>
                    <a:lnTo>
                      <a:pt x="1717" y="659"/>
                    </a:lnTo>
                    <a:lnTo>
                      <a:pt x="1674" y="642"/>
                    </a:lnTo>
                    <a:lnTo>
                      <a:pt x="1631" y="623"/>
                    </a:lnTo>
                    <a:lnTo>
                      <a:pt x="1589" y="605"/>
                    </a:lnTo>
                    <a:lnTo>
                      <a:pt x="1507" y="566"/>
                    </a:lnTo>
                    <a:lnTo>
                      <a:pt x="1425" y="526"/>
                    </a:lnTo>
                    <a:lnTo>
                      <a:pt x="1346" y="485"/>
                    </a:lnTo>
                    <a:lnTo>
                      <a:pt x="1268" y="444"/>
                    </a:lnTo>
                    <a:lnTo>
                      <a:pt x="1191" y="403"/>
                    </a:lnTo>
                    <a:lnTo>
                      <a:pt x="1117" y="362"/>
                    </a:lnTo>
                    <a:lnTo>
                      <a:pt x="1043" y="322"/>
                    </a:lnTo>
                    <a:lnTo>
                      <a:pt x="972" y="283"/>
                    </a:lnTo>
                    <a:lnTo>
                      <a:pt x="902" y="245"/>
                    </a:lnTo>
                    <a:lnTo>
                      <a:pt x="833" y="210"/>
                    </a:lnTo>
                    <a:lnTo>
                      <a:pt x="764" y="176"/>
                    </a:lnTo>
                    <a:lnTo>
                      <a:pt x="696" y="146"/>
                    </a:lnTo>
                    <a:lnTo>
                      <a:pt x="661" y="131"/>
                    </a:lnTo>
                    <a:lnTo>
                      <a:pt x="628" y="118"/>
                    </a:lnTo>
                    <a:lnTo>
                      <a:pt x="593" y="105"/>
                    </a:lnTo>
                    <a:lnTo>
                      <a:pt x="560" y="92"/>
                    </a:lnTo>
                    <a:lnTo>
                      <a:pt x="526" y="81"/>
                    </a:lnTo>
                    <a:lnTo>
                      <a:pt x="493" y="71"/>
                    </a:lnTo>
                    <a:lnTo>
                      <a:pt x="459" y="62"/>
                    </a:lnTo>
                    <a:lnTo>
                      <a:pt x="426" y="53"/>
                    </a:lnTo>
                    <a:lnTo>
                      <a:pt x="392" y="46"/>
                    </a:lnTo>
                    <a:lnTo>
                      <a:pt x="358" y="40"/>
                    </a:lnTo>
                    <a:lnTo>
                      <a:pt x="324" y="35"/>
                    </a:lnTo>
                    <a:lnTo>
                      <a:pt x="291" y="32"/>
                    </a:lnTo>
                    <a:lnTo>
                      <a:pt x="257" y="29"/>
                    </a:lnTo>
                    <a:lnTo>
                      <a:pt x="223" y="27"/>
                    </a:lnTo>
                    <a:lnTo>
                      <a:pt x="189" y="27"/>
                    </a:lnTo>
                    <a:lnTo>
                      <a:pt x="155" y="29"/>
                    </a:lnTo>
                    <a:lnTo>
                      <a:pt x="120" y="32"/>
                    </a:lnTo>
                    <a:lnTo>
                      <a:pt x="87" y="36"/>
                    </a:lnTo>
                    <a:lnTo>
                      <a:pt x="52" y="41"/>
                    </a:lnTo>
                    <a:lnTo>
                      <a:pt x="16" y="49"/>
                    </a:lnTo>
                    <a:lnTo>
                      <a:pt x="11" y="49"/>
                    </a:lnTo>
                    <a:lnTo>
                      <a:pt x="7" y="48"/>
                    </a:lnTo>
                    <a:lnTo>
                      <a:pt x="2" y="44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2" y="29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47" y="16"/>
                    </a:lnTo>
                    <a:lnTo>
                      <a:pt x="82" y="9"/>
                    </a:lnTo>
                    <a:lnTo>
                      <a:pt x="117" y="5"/>
                    </a:lnTo>
                    <a:lnTo>
                      <a:pt x="153" y="2"/>
                    </a:lnTo>
                    <a:lnTo>
                      <a:pt x="187" y="0"/>
                    </a:lnTo>
                    <a:lnTo>
                      <a:pt x="222" y="0"/>
                    </a:lnTo>
                    <a:lnTo>
                      <a:pt x="256" y="2"/>
                    </a:lnTo>
                    <a:lnTo>
                      <a:pt x="291" y="4"/>
                    </a:lnTo>
                    <a:lnTo>
                      <a:pt x="325" y="8"/>
                    </a:lnTo>
                    <a:lnTo>
                      <a:pt x="360" y="12"/>
                    </a:lnTo>
                    <a:lnTo>
                      <a:pt x="394" y="19"/>
                    </a:lnTo>
                    <a:lnTo>
                      <a:pt x="429" y="26"/>
                    </a:lnTo>
                    <a:lnTo>
                      <a:pt x="462" y="35"/>
                    </a:lnTo>
                    <a:lnTo>
                      <a:pt x="497" y="44"/>
                    </a:lnTo>
                    <a:lnTo>
                      <a:pt x="532" y="54"/>
                    </a:lnTo>
                    <a:lnTo>
                      <a:pt x="565" y="65"/>
                    </a:lnTo>
                    <a:lnTo>
                      <a:pt x="600" y="78"/>
                    </a:lnTo>
                    <a:lnTo>
                      <a:pt x="634" y="91"/>
                    </a:lnTo>
                    <a:lnTo>
                      <a:pt x="669" y="105"/>
                    </a:lnTo>
                    <a:lnTo>
                      <a:pt x="702" y="119"/>
                    </a:lnTo>
                    <a:lnTo>
                      <a:pt x="772" y="150"/>
                    </a:lnTo>
                    <a:lnTo>
                      <a:pt x="841" y="185"/>
                    </a:lnTo>
                    <a:lnTo>
                      <a:pt x="913" y="221"/>
                    </a:lnTo>
                    <a:lnTo>
                      <a:pt x="984" y="258"/>
                    </a:lnTo>
                    <a:lnTo>
                      <a:pt x="1056" y="298"/>
                    </a:lnTo>
                    <a:lnTo>
                      <a:pt x="1130" y="338"/>
                    </a:lnTo>
                    <a:lnTo>
                      <a:pt x="1206" y="380"/>
                    </a:lnTo>
                    <a:lnTo>
                      <a:pt x="1285" y="423"/>
                    </a:lnTo>
                    <a:lnTo>
                      <a:pt x="1365" y="466"/>
                    </a:lnTo>
                    <a:lnTo>
                      <a:pt x="1447" y="507"/>
                    </a:lnTo>
                    <a:lnTo>
                      <a:pt x="1488" y="527"/>
                    </a:lnTo>
                    <a:lnTo>
                      <a:pt x="1530" y="548"/>
                    </a:lnTo>
                    <a:lnTo>
                      <a:pt x="1572" y="567"/>
                    </a:lnTo>
                    <a:lnTo>
                      <a:pt x="1616" y="587"/>
                    </a:lnTo>
                    <a:lnTo>
                      <a:pt x="1659" y="606"/>
                    </a:lnTo>
                    <a:lnTo>
                      <a:pt x="1703" y="624"/>
                    </a:lnTo>
                    <a:lnTo>
                      <a:pt x="1747" y="642"/>
                    </a:lnTo>
                    <a:lnTo>
                      <a:pt x="1793" y="659"/>
                    </a:lnTo>
                    <a:lnTo>
                      <a:pt x="1838" y="675"/>
                    </a:lnTo>
                    <a:lnTo>
                      <a:pt x="1885" y="690"/>
                    </a:lnTo>
                    <a:lnTo>
                      <a:pt x="1931" y="705"/>
                    </a:lnTo>
                    <a:lnTo>
                      <a:pt x="1978" y="719"/>
                    </a:lnTo>
                    <a:lnTo>
                      <a:pt x="2026" y="732"/>
                    </a:lnTo>
                    <a:lnTo>
                      <a:pt x="2076" y="744"/>
                    </a:lnTo>
                    <a:lnTo>
                      <a:pt x="2124" y="755"/>
                    </a:lnTo>
                    <a:lnTo>
                      <a:pt x="2175" y="765"/>
                    </a:lnTo>
                    <a:lnTo>
                      <a:pt x="2226" y="774"/>
                    </a:lnTo>
                    <a:lnTo>
                      <a:pt x="2276" y="781"/>
                    </a:lnTo>
                    <a:lnTo>
                      <a:pt x="2329" y="787"/>
                    </a:lnTo>
                    <a:lnTo>
                      <a:pt x="2382" y="793"/>
                    </a:lnTo>
                    <a:lnTo>
                      <a:pt x="2435" y="796"/>
                    </a:lnTo>
                    <a:lnTo>
                      <a:pt x="2490" y="798"/>
                    </a:lnTo>
                    <a:lnTo>
                      <a:pt x="2545" y="799"/>
                    </a:lnTo>
                    <a:lnTo>
                      <a:pt x="2602" y="798"/>
                    </a:lnTo>
                    <a:lnTo>
                      <a:pt x="2633" y="797"/>
                    </a:lnTo>
                    <a:lnTo>
                      <a:pt x="2663" y="795"/>
                    </a:lnTo>
                    <a:lnTo>
                      <a:pt x="2694" y="793"/>
                    </a:lnTo>
                    <a:lnTo>
                      <a:pt x="2725" y="790"/>
                    </a:lnTo>
                    <a:lnTo>
                      <a:pt x="2786" y="783"/>
                    </a:lnTo>
                    <a:lnTo>
                      <a:pt x="2847" y="773"/>
                    </a:lnTo>
                    <a:lnTo>
                      <a:pt x="2907" y="763"/>
                    </a:lnTo>
                    <a:lnTo>
                      <a:pt x="2968" y="751"/>
                    </a:lnTo>
                    <a:lnTo>
                      <a:pt x="3027" y="737"/>
                    </a:lnTo>
                    <a:lnTo>
                      <a:pt x="3086" y="722"/>
                    </a:lnTo>
                    <a:lnTo>
                      <a:pt x="3146" y="705"/>
                    </a:lnTo>
                    <a:lnTo>
                      <a:pt x="3204" y="688"/>
                    </a:lnTo>
                    <a:lnTo>
                      <a:pt x="3262" y="671"/>
                    </a:lnTo>
                    <a:lnTo>
                      <a:pt x="3321" y="652"/>
                    </a:lnTo>
                    <a:lnTo>
                      <a:pt x="3378" y="633"/>
                    </a:lnTo>
                    <a:lnTo>
                      <a:pt x="3436" y="614"/>
                    </a:lnTo>
                    <a:lnTo>
                      <a:pt x="3493" y="593"/>
                    </a:lnTo>
                    <a:lnTo>
                      <a:pt x="3551" y="574"/>
                    </a:lnTo>
                    <a:lnTo>
                      <a:pt x="3642" y="542"/>
                    </a:lnTo>
                    <a:lnTo>
                      <a:pt x="3734" y="511"/>
                    </a:lnTo>
                    <a:lnTo>
                      <a:pt x="3825" y="482"/>
                    </a:lnTo>
                    <a:lnTo>
                      <a:pt x="3915" y="455"/>
                    </a:lnTo>
                    <a:lnTo>
                      <a:pt x="3960" y="442"/>
                    </a:lnTo>
                    <a:lnTo>
                      <a:pt x="4004" y="431"/>
                    </a:lnTo>
                    <a:lnTo>
                      <a:pt x="4048" y="420"/>
                    </a:lnTo>
                    <a:lnTo>
                      <a:pt x="4093" y="411"/>
                    </a:lnTo>
                    <a:lnTo>
                      <a:pt x="4137" y="402"/>
                    </a:lnTo>
                    <a:lnTo>
                      <a:pt x="4180" y="394"/>
                    </a:lnTo>
                    <a:lnTo>
                      <a:pt x="4224" y="389"/>
                    </a:lnTo>
                    <a:lnTo>
                      <a:pt x="4268" y="384"/>
                    </a:lnTo>
                    <a:lnTo>
                      <a:pt x="4311" y="380"/>
                    </a:lnTo>
                    <a:lnTo>
                      <a:pt x="4354" y="379"/>
                    </a:lnTo>
                    <a:lnTo>
                      <a:pt x="4397" y="379"/>
                    </a:lnTo>
                    <a:lnTo>
                      <a:pt x="4439" y="381"/>
                    </a:lnTo>
                    <a:lnTo>
                      <a:pt x="4483" y="385"/>
                    </a:lnTo>
                    <a:lnTo>
                      <a:pt x="4525" y="390"/>
                    </a:lnTo>
                    <a:lnTo>
                      <a:pt x="4567" y="398"/>
                    </a:lnTo>
                    <a:lnTo>
                      <a:pt x="4608" y="407"/>
                    </a:lnTo>
                    <a:lnTo>
                      <a:pt x="4650" y="419"/>
                    </a:lnTo>
                    <a:lnTo>
                      <a:pt x="4691" y="433"/>
                    </a:lnTo>
                    <a:lnTo>
                      <a:pt x="4733" y="450"/>
                    </a:lnTo>
                    <a:lnTo>
                      <a:pt x="4773" y="468"/>
                    </a:lnTo>
                    <a:lnTo>
                      <a:pt x="4814" y="489"/>
                    </a:lnTo>
                    <a:lnTo>
                      <a:pt x="4855" y="513"/>
                    </a:lnTo>
                    <a:lnTo>
                      <a:pt x="4895" y="540"/>
                    </a:lnTo>
                    <a:lnTo>
                      <a:pt x="4935" y="569"/>
                    </a:lnTo>
                    <a:lnTo>
                      <a:pt x="4938" y="574"/>
                    </a:lnTo>
                    <a:lnTo>
                      <a:pt x="4940" y="579"/>
                    </a:lnTo>
                    <a:lnTo>
                      <a:pt x="4940" y="583"/>
                    </a:lnTo>
                    <a:lnTo>
                      <a:pt x="4937" y="589"/>
                    </a:lnTo>
                    <a:lnTo>
                      <a:pt x="4934" y="592"/>
                    </a:lnTo>
                    <a:lnTo>
                      <a:pt x="4929" y="594"/>
                    </a:lnTo>
                    <a:lnTo>
                      <a:pt x="4923" y="593"/>
                    </a:lnTo>
                    <a:lnTo>
                      <a:pt x="4919" y="591"/>
                    </a:lnTo>
                    <a:lnTo>
                      <a:pt x="4880" y="563"/>
                    </a:lnTo>
                    <a:lnTo>
                      <a:pt x="4840" y="537"/>
                    </a:lnTo>
                    <a:lnTo>
                      <a:pt x="4801" y="513"/>
                    </a:lnTo>
                    <a:lnTo>
                      <a:pt x="4761" y="493"/>
                    </a:lnTo>
                    <a:lnTo>
                      <a:pt x="4721" y="474"/>
                    </a:lnTo>
                    <a:lnTo>
                      <a:pt x="4681" y="458"/>
                    </a:lnTo>
                    <a:lnTo>
                      <a:pt x="4640" y="445"/>
                    </a:lnTo>
                    <a:lnTo>
                      <a:pt x="4599" y="433"/>
                    </a:lnTo>
                    <a:lnTo>
                      <a:pt x="4558" y="425"/>
                    </a:lnTo>
                    <a:lnTo>
                      <a:pt x="4517" y="417"/>
                    </a:lnTo>
                    <a:lnTo>
                      <a:pt x="4476" y="412"/>
                    </a:lnTo>
                    <a:lnTo>
                      <a:pt x="4434" y="408"/>
                    </a:lnTo>
                    <a:lnTo>
                      <a:pt x="4393" y="406"/>
                    </a:lnTo>
                    <a:lnTo>
                      <a:pt x="4351" y="407"/>
                    </a:lnTo>
                    <a:lnTo>
                      <a:pt x="4308" y="408"/>
                    </a:lnTo>
                    <a:lnTo>
                      <a:pt x="4266" y="412"/>
                    </a:lnTo>
                    <a:lnTo>
                      <a:pt x="4222" y="416"/>
                    </a:lnTo>
                    <a:lnTo>
                      <a:pt x="4180" y="423"/>
                    </a:lnTo>
                    <a:lnTo>
                      <a:pt x="4137" y="430"/>
                    </a:lnTo>
                    <a:lnTo>
                      <a:pt x="4094" y="438"/>
                    </a:lnTo>
                    <a:lnTo>
                      <a:pt x="4050" y="447"/>
                    </a:lnTo>
                    <a:lnTo>
                      <a:pt x="4006" y="458"/>
                    </a:lnTo>
                    <a:lnTo>
                      <a:pt x="3962" y="470"/>
                    </a:lnTo>
                    <a:lnTo>
                      <a:pt x="3918" y="482"/>
                    </a:lnTo>
                    <a:lnTo>
                      <a:pt x="3829" y="509"/>
                    </a:lnTo>
                    <a:lnTo>
                      <a:pt x="3740" y="537"/>
                    </a:lnTo>
                    <a:lnTo>
                      <a:pt x="3650" y="568"/>
                    </a:lnTo>
                    <a:lnTo>
                      <a:pt x="3559" y="600"/>
                    </a:lnTo>
                    <a:lnTo>
                      <a:pt x="3502" y="619"/>
                    </a:lnTo>
                    <a:lnTo>
                      <a:pt x="3444" y="639"/>
                    </a:lnTo>
                    <a:lnTo>
                      <a:pt x="3387" y="659"/>
                    </a:lnTo>
                    <a:lnTo>
                      <a:pt x="3328" y="678"/>
                    </a:lnTo>
                    <a:lnTo>
                      <a:pt x="3270" y="697"/>
                    </a:lnTo>
                    <a:lnTo>
                      <a:pt x="3211" y="715"/>
                    </a:lnTo>
                    <a:lnTo>
                      <a:pt x="3151" y="732"/>
                    </a:lnTo>
                    <a:lnTo>
                      <a:pt x="3092" y="749"/>
                    </a:lnTo>
                    <a:lnTo>
                      <a:pt x="3032" y="764"/>
                    </a:lnTo>
                    <a:lnTo>
                      <a:pt x="2972" y="778"/>
                    </a:lnTo>
                    <a:lnTo>
                      <a:pt x="2911" y="790"/>
                    </a:lnTo>
                    <a:lnTo>
                      <a:pt x="2850" y="800"/>
                    </a:lnTo>
                    <a:lnTo>
                      <a:pt x="2789" y="810"/>
                    </a:lnTo>
                    <a:lnTo>
                      <a:pt x="2727" y="817"/>
                    </a:lnTo>
                    <a:lnTo>
                      <a:pt x="2695" y="820"/>
                    </a:lnTo>
                    <a:lnTo>
                      <a:pt x="2665" y="822"/>
                    </a:lnTo>
                    <a:lnTo>
                      <a:pt x="2634" y="824"/>
                    </a:lnTo>
                    <a:lnTo>
                      <a:pt x="2602" y="825"/>
                    </a:lnTo>
                    <a:lnTo>
                      <a:pt x="2586" y="825"/>
                    </a:lnTo>
                    <a:lnTo>
                      <a:pt x="2571" y="826"/>
                    </a:lnTo>
                    <a:lnTo>
                      <a:pt x="2556" y="826"/>
                    </a:lnTo>
                    <a:lnTo>
                      <a:pt x="2542" y="8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8" name="Freeform 139"/>
              <p:cNvSpPr>
                <a:spLocks/>
              </p:cNvSpPr>
              <p:nvPr/>
            </p:nvSpPr>
            <p:spPr bwMode="auto">
              <a:xfrm>
                <a:off x="1167" y="3420"/>
                <a:ext cx="1625" cy="219"/>
              </a:xfrm>
              <a:custGeom>
                <a:avLst/>
                <a:gdLst>
                  <a:gd name="T0" fmla="*/ 2300 w 4876"/>
                  <a:gd name="T1" fmla="*/ 652 h 657"/>
                  <a:gd name="T2" fmla="*/ 2156 w 4876"/>
                  <a:gd name="T3" fmla="*/ 635 h 657"/>
                  <a:gd name="T4" fmla="*/ 2016 w 4876"/>
                  <a:gd name="T5" fmla="*/ 606 h 657"/>
                  <a:gd name="T6" fmla="*/ 1775 w 4876"/>
                  <a:gd name="T7" fmla="*/ 532 h 657"/>
                  <a:gd name="T8" fmla="*/ 1505 w 4876"/>
                  <a:gd name="T9" fmla="*/ 426 h 657"/>
                  <a:gd name="T10" fmla="*/ 1230 w 4876"/>
                  <a:gd name="T11" fmla="*/ 304 h 657"/>
                  <a:gd name="T12" fmla="*/ 918 w 4876"/>
                  <a:gd name="T13" fmla="*/ 173 h 657"/>
                  <a:gd name="T14" fmla="*/ 718 w 4876"/>
                  <a:gd name="T15" fmla="*/ 105 h 657"/>
                  <a:gd name="T16" fmla="*/ 557 w 4876"/>
                  <a:gd name="T17" fmla="*/ 63 h 657"/>
                  <a:gd name="T18" fmla="*/ 393 w 4876"/>
                  <a:gd name="T19" fmla="*/ 36 h 657"/>
                  <a:gd name="T20" fmla="*/ 227 w 4876"/>
                  <a:gd name="T21" fmla="*/ 27 h 657"/>
                  <a:gd name="T22" fmla="*/ 58 w 4876"/>
                  <a:gd name="T23" fmla="*/ 40 h 657"/>
                  <a:gd name="T24" fmla="*/ 2 w 4876"/>
                  <a:gd name="T25" fmla="*/ 41 h 657"/>
                  <a:gd name="T26" fmla="*/ 5 w 4876"/>
                  <a:gd name="T27" fmla="*/ 22 h 657"/>
                  <a:gd name="T28" fmla="*/ 140 w 4876"/>
                  <a:gd name="T29" fmla="*/ 4 h 657"/>
                  <a:gd name="T30" fmla="*/ 311 w 4876"/>
                  <a:gd name="T31" fmla="*/ 2 h 657"/>
                  <a:gd name="T32" fmla="*/ 478 w 4876"/>
                  <a:gd name="T33" fmla="*/ 21 h 657"/>
                  <a:gd name="T34" fmla="*/ 642 w 4876"/>
                  <a:gd name="T35" fmla="*/ 55 h 657"/>
                  <a:gd name="T36" fmla="*/ 804 w 4876"/>
                  <a:gd name="T37" fmla="*/ 104 h 657"/>
                  <a:gd name="T38" fmla="*/ 1083 w 4876"/>
                  <a:gd name="T39" fmla="*/ 211 h 657"/>
                  <a:gd name="T40" fmla="*/ 1406 w 4876"/>
                  <a:gd name="T41" fmla="*/ 352 h 657"/>
                  <a:gd name="T42" fmla="*/ 1716 w 4876"/>
                  <a:gd name="T43" fmla="*/ 482 h 657"/>
                  <a:gd name="T44" fmla="*/ 1896 w 4876"/>
                  <a:gd name="T45" fmla="*/ 544 h 657"/>
                  <a:gd name="T46" fmla="*/ 2079 w 4876"/>
                  <a:gd name="T47" fmla="*/ 593 h 657"/>
                  <a:gd name="T48" fmla="*/ 2267 w 4876"/>
                  <a:gd name="T49" fmla="*/ 622 h 657"/>
                  <a:gd name="T50" fmla="*/ 2458 w 4876"/>
                  <a:gd name="T51" fmla="*/ 629 h 657"/>
                  <a:gd name="T52" fmla="*/ 2655 w 4876"/>
                  <a:gd name="T53" fmla="*/ 607 h 657"/>
                  <a:gd name="T54" fmla="*/ 2904 w 4876"/>
                  <a:gd name="T55" fmla="*/ 539 h 657"/>
                  <a:gd name="T56" fmla="*/ 3287 w 4876"/>
                  <a:gd name="T57" fmla="*/ 441 h 657"/>
                  <a:gd name="T58" fmla="*/ 3642 w 4876"/>
                  <a:gd name="T59" fmla="*/ 375 h 657"/>
                  <a:gd name="T60" fmla="*/ 3963 w 4876"/>
                  <a:gd name="T61" fmla="*/ 336 h 657"/>
                  <a:gd name="T62" fmla="*/ 4244 w 4876"/>
                  <a:gd name="T63" fmla="*/ 321 h 657"/>
                  <a:gd name="T64" fmla="*/ 4482 w 4876"/>
                  <a:gd name="T65" fmla="*/ 326 h 657"/>
                  <a:gd name="T66" fmla="*/ 4668 w 4876"/>
                  <a:gd name="T67" fmla="*/ 349 h 657"/>
                  <a:gd name="T68" fmla="*/ 4797 w 4876"/>
                  <a:gd name="T69" fmla="*/ 384 h 657"/>
                  <a:gd name="T70" fmla="*/ 4861 w 4876"/>
                  <a:gd name="T71" fmla="*/ 423 h 657"/>
                  <a:gd name="T72" fmla="*/ 4875 w 4876"/>
                  <a:gd name="T73" fmla="*/ 450 h 657"/>
                  <a:gd name="T74" fmla="*/ 4873 w 4876"/>
                  <a:gd name="T75" fmla="*/ 473 h 657"/>
                  <a:gd name="T76" fmla="*/ 4855 w 4876"/>
                  <a:gd name="T77" fmla="*/ 476 h 657"/>
                  <a:gd name="T78" fmla="*/ 4849 w 4876"/>
                  <a:gd name="T79" fmla="*/ 459 h 657"/>
                  <a:gd name="T80" fmla="*/ 4841 w 4876"/>
                  <a:gd name="T81" fmla="*/ 441 h 657"/>
                  <a:gd name="T82" fmla="*/ 4784 w 4876"/>
                  <a:gd name="T83" fmla="*/ 407 h 657"/>
                  <a:gd name="T84" fmla="*/ 4662 w 4876"/>
                  <a:gd name="T85" fmla="*/ 376 h 657"/>
                  <a:gd name="T86" fmla="*/ 4482 w 4876"/>
                  <a:gd name="T87" fmla="*/ 355 h 657"/>
                  <a:gd name="T88" fmla="*/ 4250 w 4876"/>
                  <a:gd name="T89" fmla="*/ 349 h 657"/>
                  <a:gd name="T90" fmla="*/ 3972 w 4876"/>
                  <a:gd name="T91" fmla="*/ 363 h 657"/>
                  <a:gd name="T92" fmla="*/ 3653 w 4876"/>
                  <a:gd name="T93" fmla="*/ 401 h 657"/>
                  <a:gd name="T94" fmla="*/ 3299 w 4876"/>
                  <a:gd name="T95" fmla="*/ 467 h 657"/>
                  <a:gd name="T96" fmla="*/ 2913 w 4876"/>
                  <a:gd name="T97" fmla="*/ 565 h 657"/>
                  <a:gd name="T98" fmla="*/ 2658 w 4876"/>
                  <a:gd name="T99" fmla="*/ 633 h 657"/>
                  <a:gd name="T100" fmla="*/ 2457 w 4876"/>
                  <a:gd name="T101" fmla="*/ 6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76" h="657">
                    <a:moveTo>
                      <a:pt x="2408" y="657"/>
                    </a:moveTo>
                    <a:lnTo>
                      <a:pt x="2371" y="656"/>
                    </a:lnTo>
                    <a:lnTo>
                      <a:pt x="2335" y="654"/>
                    </a:lnTo>
                    <a:lnTo>
                      <a:pt x="2300" y="652"/>
                    </a:lnTo>
                    <a:lnTo>
                      <a:pt x="2263" y="649"/>
                    </a:lnTo>
                    <a:lnTo>
                      <a:pt x="2227" y="645"/>
                    </a:lnTo>
                    <a:lnTo>
                      <a:pt x="2192" y="640"/>
                    </a:lnTo>
                    <a:lnTo>
                      <a:pt x="2156" y="635"/>
                    </a:lnTo>
                    <a:lnTo>
                      <a:pt x="2122" y="629"/>
                    </a:lnTo>
                    <a:lnTo>
                      <a:pt x="2086" y="622"/>
                    </a:lnTo>
                    <a:lnTo>
                      <a:pt x="2051" y="615"/>
                    </a:lnTo>
                    <a:lnTo>
                      <a:pt x="2016" y="606"/>
                    </a:lnTo>
                    <a:lnTo>
                      <a:pt x="1981" y="597"/>
                    </a:lnTo>
                    <a:lnTo>
                      <a:pt x="1912" y="578"/>
                    </a:lnTo>
                    <a:lnTo>
                      <a:pt x="1843" y="556"/>
                    </a:lnTo>
                    <a:lnTo>
                      <a:pt x="1775" y="532"/>
                    </a:lnTo>
                    <a:lnTo>
                      <a:pt x="1707" y="508"/>
                    </a:lnTo>
                    <a:lnTo>
                      <a:pt x="1640" y="482"/>
                    </a:lnTo>
                    <a:lnTo>
                      <a:pt x="1572" y="455"/>
                    </a:lnTo>
                    <a:lnTo>
                      <a:pt x="1505" y="426"/>
                    </a:lnTo>
                    <a:lnTo>
                      <a:pt x="1439" y="398"/>
                    </a:lnTo>
                    <a:lnTo>
                      <a:pt x="1373" y="367"/>
                    </a:lnTo>
                    <a:lnTo>
                      <a:pt x="1306" y="338"/>
                    </a:lnTo>
                    <a:lnTo>
                      <a:pt x="1230" y="304"/>
                    </a:lnTo>
                    <a:lnTo>
                      <a:pt x="1152" y="270"/>
                    </a:lnTo>
                    <a:lnTo>
                      <a:pt x="1074" y="237"/>
                    </a:lnTo>
                    <a:lnTo>
                      <a:pt x="995" y="204"/>
                    </a:lnTo>
                    <a:lnTo>
                      <a:pt x="918" y="173"/>
                    </a:lnTo>
                    <a:lnTo>
                      <a:pt x="838" y="144"/>
                    </a:lnTo>
                    <a:lnTo>
                      <a:pt x="798" y="130"/>
                    </a:lnTo>
                    <a:lnTo>
                      <a:pt x="758" y="117"/>
                    </a:lnTo>
                    <a:lnTo>
                      <a:pt x="718" y="105"/>
                    </a:lnTo>
                    <a:lnTo>
                      <a:pt x="678" y="93"/>
                    </a:lnTo>
                    <a:lnTo>
                      <a:pt x="638" y="82"/>
                    </a:lnTo>
                    <a:lnTo>
                      <a:pt x="597" y="73"/>
                    </a:lnTo>
                    <a:lnTo>
                      <a:pt x="557" y="63"/>
                    </a:lnTo>
                    <a:lnTo>
                      <a:pt x="516" y="55"/>
                    </a:lnTo>
                    <a:lnTo>
                      <a:pt x="475" y="48"/>
                    </a:lnTo>
                    <a:lnTo>
                      <a:pt x="434" y="41"/>
                    </a:lnTo>
                    <a:lnTo>
                      <a:pt x="393" y="36"/>
                    </a:lnTo>
                    <a:lnTo>
                      <a:pt x="352" y="33"/>
                    </a:lnTo>
                    <a:lnTo>
                      <a:pt x="311" y="29"/>
                    </a:lnTo>
                    <a:lnTo>
                      <a:pt x="269" y="27"/>
                    </a:lnTo>
                    <a:lnTo>
                      <a:pt x="227" y="27"/>
                    </a:lnTo>
                    <a:lnTo>
                      <a:pt x="184" y="28"/>
                    </a:lnTo>
                    <a:lnTo>
                      <a:pt x="142" y="31"/>
                    </a:lnTo>
                    <a:lnTo>
                      <a:pt x="100" y="35"/>
                    </a:lnTo>
                    <a:lnTo>
                      <a:pt x="58" y="40"/>
                    </a:lnTo>
                    <a:lnTo>
                      <a:pt x="15" y="47"/>
                    </a:lnTo>
                    <a:lnTo>
                      <a:pt x="9" y="47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11" y="20"/>
                    </a:lnTo>
                    <a:lnTo>
                      <a:pt x="54" y="13"/>
                    </a:lnTo>
                    <a:lnTo>
                      <a:pt x="97" y="8"/>
                    </a:lnTo>
                    <a:lnTo>
                      <a:pt x="140" y="4"/>
                    </a:lnTo>
                    <a:lnTo>
                      <a:pt x="183" y="1"/>
                    </a:lnTo>
                    <a:lnTo>
                      <a:pt x="225" y="0"/>
                    </a:lnTo>
                    <a:lnTo>
                      <a:pt x="268" y="0"/>
                    </a:lnTo>
                    <a:lnTo>
                      <a:pt x="311" y="2"/>
                    </a:lnTo>
                    <a:lnTo>
                      <a:pt x="353" y="5"/>
                    </a:lnTo>
                    <a:lnTo>
                      <a:pt x="394" y="9"/>
                    </a:lnTo>
                    <a:lnTo>
                      <a:pt x="436" y="14"/>
                    </a:lnTo>
                    <a:lnTo>
                      <a:pt x="478" y="21"/>
                    </a:lnTo>
                    <a:lnTo>
                      <a:pt x="519" y="27"/>
                    </a:lnTo>
                    <a:lnTo>
                      <a:pt x="560" y="36"/>
                    </a:lnTo>
                    <a:lnTo>
                      <a:pt x="601" y="46"/>
                    </a:lnTo>
                    <a:lnTo>
                      <a:pt x="642" y="55"/>
                    </a:lnTo>
                    <a:lnTo>
                      <a:pt x="683" y="66"/>
                    </a:lnTo>
                    <a:lnTo>
                      <a:pt x="723" y="78"/>
                    </a:lnTo>
                    <a:lnTo>
                      <a:pt x="764" y="91"/>
                    </a:lnTo>
                    <a:lnTo>
                      <a:pt x="804" y="104"/>
                    </a:lnTo>
                    <a:lnTo>
                      <a:pt x="844" y="118"/>
                    </a:lnTo>
                    <a:lnTo>
                      <a:pt x="924" y="147"/>
                    </a:lnTo>
                    <a:lnTo>
                      <a:pt x="1004" y="178"/>
                    </a:lnTo>
                    <a:lnTo>
                      <a:pt x="1083" y="211"/>
                    </a:lnTo>
                    <a:lnTo>
                      <a:pt x="1162" y="244"/>
                    </a:lnTo>
                    <a:lnTo>
                      <a:pt x="1239" y="279"/>
                    </a:lnTo>
                    <a:lnTo>
                      <a:pt x="1318" y="313"/>
                    </a:lnTo>
                    <a:lnTo>
                      <a:pt x="1406" y="352"/>
                    </a:lnTo>
                    <a:lnTo>
                      <a:pt x="1493" y="391"/>
                    </a:lnTo>
                    <a:lnTo>
                      <a:pt x="1582" y="429"/>
                    </a:lnTo>
                    <a:lnTo>
                      <a:pt x="1670" y="464"/>
                    </a:lnTo>
                    <a:lnTo>
                      <a:pt x="1716" y="482"/>
                    </a:lnTo>
                    <a:lnTo>
                      <a:pt x="1760" y="499"/>
                    </a:lnTo>
                    <a:lnTo>
                      <a:pt x="1805" y="515"/>
                    </a:lnTo>
                    <a:lnTo>
                      <a:pt x="1851" y="530"/>
                    </a:lnTo>
                    <a:lnTo>
                      <a:pt x="1896" y="544"/>
                    </a:lnTo>
                    <a:lnTo>
                      <a:pt x="1941" y="558"/>
                    </a:lnTo>
                    <a:lnTo>
                      <a:pt x="1988" y="570"/>
                    </a:lnTo>
                    <a:lnTo>
                      <a:pt x="2033" y="582"/>
                    </a:lnTo>
                    <a:lnTo>
                      <a:pt x="2079" y="593"/>
                    </a:lnTo>
                    <a:lnTo>
                      <a:pt x="2126" y="602"/>
                    </a:lnTo>
                    <a:lnTo>
                      <a:pt x="2173" y="610"/>
                    </a:lnTo>
                    <a:lnTo>
                      <a:pt x="2220" y="617"/>
                    </a:lnTo>
                    <a:lnTo>
                      <a:pt x="2267" y="622"/>
                    </a:lnTo>
                    <a:lnTo>
                      <a:pt x="2315" y="626"/>
                    </a:lnTo>
                    <a:lnTo>
                      <a:pt x="2362" y="629"/>
                    </a:lnTo>
                    <a:lnTo>
                      <a:pt x="2410" y="630"/>
                    </a:lnTo>
                    <a:lnTo>
                      <a:pt x="2458" y="629"/>
                    </a:lnTo>
                    <a:lnTo>
                      <a:pt x="2507" y="625"/>
                    </a:lnTo>
                    <a:lnTo>
                      <a:pt x="2556" y="621"/>
                    </a:lnTo>
                    <a:lnTo>
                      <a:pt x="2605" y="615"/>
                    </a:lnTo>
                    <a:lnTo>
                      <a:pt x="2655" y="607"/>
                    </a:lnTo>
                    <a:lnTo>
                      <a:pt x="2705" y="596"/>
                    </a:lnTo>
                    <a:lnTo>
                      <a:pt x="2754" y="583"/>
                    </a:lnTo>
                    <a:lnTo>
                      <a:pt x="2805" y="569"/>
                    </a:lnTo>
                    <a:lnTo>
                      <a:pt x="2904" y="539"/>
                    </a:lnTo>
                    <a:lnTo>
                      <a:pt x="3003" y="512"/>
                    </a:lnTo>
                    <a:lnTo>
                      <a:pt x="3099" y="486"/>
                    </a:lnTo>
                    <a:lnTo>
                      <a:pt x="3194" y="462"/>
                    </a:lnTo>
                    <a:lnTo>
                      <a:pt x="3287" y="441"/>
                    </a:lnTo>
                    <a:lnTo>
                      <a:pt x="3378" y="421"/>
                    </a:lnTo>
                    <a:lnTo>
                      <a:pt x="3468" y="404"/>
                    </a:lnTo>
                    <a:lnTo>
                      <a:pt x="3556" y="388"/>
                    </a:lnTo>
                    <a:lnTo>
                      <a:pt x="3642" y="375"/>
                    </a:lnTo>
                    <a:lnTo>
                      <a:pt x="3725" y="362"/>
                    </a:lnTo>
                    <a:lnTo>
                      <a:pt x="3807" y="352"/>
                    </a:lnTo>
                    <a:lnTo>
                      <a:pt x="3886" y="342"/>
                    </a:lnTo>
                    <a:lnTo>
                      <a:pt x="3963" y="336"/>
                    </a:lnTo>
                    <a:lnTo>
                      <a:pt x="4037" y="330"/>
                    </a:lnTo>
                    <a:lnTo>
                      <a:pt x="4110" y="325"/>
                    </a:lnTo>
                    <a:lnTo>
                      <a:pt x="4179" y="323"/>
                    </a:lnTo>
                    <a:lnTo>
                      <a:pt x="4244" y="321"/>
                    </a:lnTo>
                    <a:lnTo>
                      <a:pt x="4308" y="321"/>
                    </a:lnTo>
                    <a:lnTo>
                      <a:pt x="4369" y="321"/>
                    </a:lnTo>
                    <a:lnTo>
                      <a:pt x="4427" y="323"/>
                    </a:lnTo>
                    <a:lnTo>
                      <a:pt x="4482" y="326"/>
                    </a:lnTo>
                    <a:lnTo>
                      <a:pt x="4533" y="331"/>
                    </a:lnTo>
                    <a:lnTo>
                      <a:pt x="4581" y="336"/>
                    </a:lnTo>
                    <a:lnTo>
                      <a:pt x="4626" y="341"/>
                    </a:lnTo>
                    <a:lnTo>
                      <a:pt x="4668" y="349"/>
                    </a:lnTo>
                    <a:lnTo>
                      <a:pt x="4706" y="357"/>
                    </a:lnTo>
                    <a:lnTo>
                      <a:pt x="4740" y="364"/>
                    </a:lnTo>
                    <a:lnTo>
                      <a:pt x="4770" y="374"/>
                    </a:lnTo>
                    <a:lnTo>
                      <a:pt x="4797" y="384"/>
                    </a:lnTo>
                    <a:lnTo>
                      <a:pt x="4820" y="393"/>
                    </a:lnTo>
                    <a:lnTo>
                      <a:pt x="4838" y="404"/>
                    </a:lnTo>
                    <a:lnTo>
                      <a:pt x="4854" y="416"/>
                    </a:lnTo>
                    <a:lnTo>
                      <a:pt x="4861" y="423"/>
                    </a:lnTo>
                    <a:lnTo>
                      <a:pt x="4866" y="430"/>
                    </a:lnTo>
                    <a:lnTo>
                      <a:pt x="4871" y="437"/>
                    </a:lnTo>
                    <a:lnTo>
                      <a:pt x="4874" y="444"/>
                    </a:lnTo>
                    <a:lnTo>
                      <a:pt x="4875" y="450"/>
                    </a:lnTo>
                    <a:lnTo>
                      <a:pt x="4876" y="457"/>
                    </a:lnTo>
                    <a:lnTo>
                      <a:pt x="4876" y="462"/>
                    </a:lnTo>
                    <a:lnTo>
                      <a:pt x="4875" y="468"/>
                    </a:lnTo>
                    <a:lnTo>
                      <a:pt x="4873" y="473"/>
                    </a:lnTo>
                    <a:lnTo>
                      <a:pt x="4870" y="476"/>
                    </a:lnTo>
                    <a:lnTo>
                      <a:pt x="4864" y="479"/>
                    </a:lnTo>
                    <a:lnTo>
                      <a:pt x="4860" y="479"/>
                    </a:lnTo>
                    <a:lnTo>
                      <a:pt x="4855" y="476"/>
                    </a:lnTo>
                    <a:lnTo>
                      <a:pt x="4851" y="473"/>
                    </a:lnTo>
                    <a:lnTo>
                      <a:pt x="4849" y="468"/>
                    </a:lnTo>
                    <a:lnTo>
                      <a:pt x="4849" y="462"/>
                    </a:lnTo>
                    <a:lnTo>
                      <a:pt x="4849" y="459"/>
                    </a:lnTo>
                    <a:lnTo>
                      <a:pt x="4848" y="454"/>
                    </a:lnTo>
                    <a:lnTo>
                      <a:pt x="4847" y="449"/>
                    </a:lnTo>
                    <a:lnTo>
                      <a:pt x="4845" y="445"/>
                    </a:lnTo>
                    <a:lnTo>
                      <a:pt x="4841" y="441"/>
                    </a:lnTo>
                    <a:lnTo>
                      <a:pt x="4835" y="435"/>
                    </a:lnTo>
                    <a:lnTo>
                      <a:pt x="4822" y="426"/>
                    </a:lnTo>
                    <a:lnTo>
                      <a:pt x="4806" y="417"/>
                    </a:lnTo>
                    <a:lnTo>
                      <a:pt x="4784" y="407"/>
                    </a:lnTo>
                    <a:lnTo>
                      <a:pt x="4760" y="399"/>
                    </a:lnTo>
                    <a:lnTo>
                      <a:pt x="4730" y="391"/>
                    </a:lnTo>
                    <a:lnTo>
                      <a:pt x="4698" y="384"/>
                    </a:lnTo>
                    <a:lnTo>
                      <a:pt x="4662" y="376"/>
                    </a:lnTo>
                    <a:lnTo>
                      <a:pt x="4622" y="369"/>
                    </a:lnTo>
                    <a:lnTo>
                      <a:pt x="4579" y="364"/>
                    </a:lnTo>
                    <a:lnTo>
                      <a:pt x="4532" y="359"/>
                    </a:lnTo>
                    <a:lnTo>
                      <a:pt x="4482" y="355"/>
                    </a:lnTo>
                    <a:lnTo>
                      <a:pt x="4429" y="352"/>
                    </a:lnTo>
                    <a:lnTo>
                      <a:pt x="4372" y="350"/>
                    </a:lnTo>
                    <a:lnTo>
                      <a:pt x="4313" y="349"/>
                    </a:lnTo>
                    <a:lnTo>
                      <a:pt x="4250" y="349"/>
                    </a:lnTo>
                    <a:lnTo>
                      <a:pt x="4185" y="351"/>
                    </a:lnTo>
                    <a:lnTo>
                      <a:pt x="4117" y="353"/>
                    </a:lnTo>
                    <a:lnTo>
                      <a:pt x="4046" y="358"/>
                    </a:lnTo>
                    <a:lnTo>
                      <a:pt x="3972" y="363"/>
                    </a:lnTo>
                    <a:lnTo>
                      <a:pt x="3896" y="371"/>
                    </a:lnTo>
                    <a:lnTo>
                      <a:pt x="3817" y="378"/>
                    </a:lnTo>
                    <a:lnTo>
                      <a:pt x="3736" y="389"/>
                    </a:lnTo>
                    <a:lnTo>
                      <a:pt x="3653" y="401"/>
                    </a:lnTo>
                    <a:lnTo>
                      <a:pt x="3567" y="414"/>
                    </a:lnTo>
                    <a:lnTo>
                      <a:pt x="3480" y="430"/>
                    </a:lnTo>
                    <a:lnTo>
                      <a:pt x="3390" y="447"/>
                    </a:lnTo>
                    <a:lnTo>
                      <a:pt x="3299" y="467"/>
                    </a:lnTo>
                    <a:lnTo>
                      <a:pt x="3205" y="488"/>
                    </a:lnTo>
                    <a:lnTo>
                      <a:pt x="3110" y="511"/>
                    </a:lnTo>
                    <a:lnTo>
                      <a:pt x="3012" y="537"/>
                    </a:lnTo>
                    <a:lnTo>
                      <a:pt x="2913" y="565"/>
                    </a:lnTo>
                    <a:lnTo>
                      <a:pt x="2813" y="595"/>
                    </a:lnTo>
                    <a:lnTo>
                      <a:pt x="2761" y="610"/>
                    </a:lnTo>
                    <a:lnTo>
                      <a:pt x="2710" y="623"/>
                    </a:lnTo>
                    <a:lnTo>
                      <a:pt x="2658" y="633"/>
                    </a:lnTo>
                    <a:lnTo>
                      <a:pt x="2607" y="642"/>
                    </a:lnTo>
                    <a:lnTo>
                      <a:pt x="2557" y="648"/>
                    </a:lnTo>
                    <a:lnTo>
                      <a:pt x="2507" y="652"/>
                    </a:lnTo>
                    <a:lnTo>
                      <a:pt x="2457" y="656"/>
                    </a:lnTo>
                    <a:lnTo>
                      <a:pt x="2408" y="6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89" name="Freeform 140"/>
              <p:cNvSpPr>
                <a:spLocks/>
              </p:cNvSpPr>
              <p:nvPr/>
            </p:nvSpPr>
            <p:spPr bwMode="auto">
              <a:xfrm>
                <a:off x="1184" y="3394"/>
                <a:ext cx="2013" cy="139"/>
              </a:xfrm>
              <a:custGeom>
                <a:avLst/>
                <a:gdLst>
                  <a:gd name="T0" fmla="*/ 6024 w 6038"/>
                  <a:gd name="T1" fmla="*/ 416 h 416"/>
                  <a:gd name="T2" fmla="*/ 4683 w 6038"/>
                  <a:gd name="T3" fmla="*/ 349 h 416"/>
                  <a:gd name="T4" fmla="*/ 4677 w 6038"/>
                  <a:gd name="T5" fmla="*/ 323 h 416"/>
                  <a:gd name="T6" fmla="*/ 4660 w 6038"/>
                  <a:gd name="T7" fmla="*/ 275 h 416"/>
                  <a:gd name="T8" fmla="*/ 4624 w 6038"/>
                  <a:gd name="T9" fmla="*/ 231 h 416"/>
                  <a:gd name="T10" fmla="*/ 4545 w 6038"/>
                  <a:gd name="T11" fmla="*/ 174 h 416"/>
                  <a:gd name="T12" fmla="*/ 4415 w 6038"/>
                  <a:gd name="T13" fmla="*/ 121 h 416"/>
                  <a:gd name="T14" fmla="*/ 4251 w 6038"/>
                  <a:gd name="T15" fmla="*/ 82 h 416"/>
                  <a:gd name="T16" fmla="*/ 4058 w 6038"/>
                  <a:gd name="T17" fmla="*/ 52 h 416"/>
                  <a:gd name="T18" fmla="*/ 3840 w 6038"/>
                  <a:gd name="T19" fmla="*/ 34 h 416"/>
                  <a:gd name="T20" fmla="*/ 3605 w 6038"/>
                  <a:gd name="T21" fmla="*/ 25 h 416"/>
                  <a:gd name="T22" fmla="*/ 3356 w 6038"/>
                  <a:gd name="T23" fmla="*/ 28 h 416"/>
                  <a:gd name="T24" fmla="*/ 3099 w 6038"/>
                  <a:gd name="T25" fmla="*/ 38 h 416"/>
                  <a:gd name="T26" fmla="*/ 2838 w 6038"/>
                  <a:gd name="T27" fmla="*/ 59 h 416"/>
                  <a:gd name="T28" fmla="*/ 2580 w 6038"/>
                  <a:gd name="T29" fmla="*/ 87 h 416"/>
                  <a:gd name="T30" fmla="*/ 2331 w 6038"/>
                  <a:gd name="T31" fmla="*/ 123 h 416"/>
                  <a:gd name="T32" fmla="*/ 2183 w 6038"/>
                  <a:gd name="T33" fmla="*/ 143 h 416"/>
                  <a:gd name="T34" fmla="*/ 2037 w 6038"/>
                  <a:gd name="T35" fmla="*/ 157 h 416"/>
                  <a:gd name="T36" fmla="*/ 1896 w 6038"/>
                  <a:gd name="T37" fmla="*/ 165 h 416"/>
                  <a:gd name="T38" fmla="*/ 1758 w 6038"/>
                  <a:gd name="T39" fmla="*/ 167 h 416"/>
                  <a:gd name="T40" fmla="*/ 1491 w 6038"/>
                  <a:gd name="T41" fmla="*/ 159 h 416"/>
                  <a:gd name="T42" fmla="*/ 1236 w 6038"/>
                  <a:gd name="T43" fmla="*/ 140 h 416"/>
                  <a:gd name="T44" fmla="*/ 993 w 6038"/>
                  <a:gd name="T45" fmla="*/ 113 h 416"/>
                  <a:gd name="T46" fmla="*/ 787 w 6038"/>
                  <a:gd name="T47" fmla="*/ 89 h 416"/>
                  <a:gd name="T48" fmla="*/ 603 w 6038"/>
                  <a:gd name="T49" fmla="*/ 70 h 416"/>
                  <a:gd name="T50" fmla="*/ 429 w 6038"/>
                  <a:gd name="T51" fmla="*/ 58 h 416"/>
                  <a:gd name="T52" fmla="*/ 265 w 6038"/>
                  <a:gd name="T53" fmla="*/ 57 h 416"/>
                  <a:gd name="T54" fmla="*/ 113 w 6038"/>
                  <a:gd name="T55" fmla="*/ 71 h 416"/>
                  <a:gd name="T56" fmla="*/ 40 w 6038"/>
                  <a:gd name="T57" fmla="*/ 84 h 416"/>
                  <a:gd name="T58" fmla="*/ 6 w 6038"/>
                  <a:gd name="T59" fmla="*/ 88 h 416"/>
                  <a:gd name="T60" fmla="*/ 0 w 6038"/>
                  <a:gd name="T61" fmla="*/ 74 h 416"/>
                  <a:gd name="T62" fmla="*/ 10 w 6038"/>
                  <a:gd name="T63" fmla="*/ 63 h 416"/>
                  <a:gd name="T64" fmla="*/ 83 w 6038"/>
                  <a:gd name="T65" fmla="*/ 48 h 416"/>
                  <a:gd name="T66" fmla="*/ 210 w 6038"/>
                  <a:gd name="T67" fmla="*/ 33 h 416"/>
                  <a:gd name="T68" fmla="*/ 372 w 6038"/>
                  <a:gd name="T69" fmla="*/ 29 h 416"/>
                  <a:gd name="T70" fmla="*/ 544 w 6038"/>
                  <a:gd name="T71" fmla="*/ 37 h 416"/>
                  <a:gd name="T72" fmla="*/ 726 w 6038"/>
                  <a:gd name="T73" fmla="*/ 55 h 416"/>
                  <a:gd name="T74" fmla="*/ 919 w 6038"/>
                  <a:gd name="T75" fmla="*/ 77 h 416"/>
                  <a:gd name="T76" fmla="*/ 1156 w 6038"/>
                  <a:gd name="T77" fmla="*/ 104 h 416"/>
                  <a:gd name="T78" fmla="*/ 1405 w 6038"/>
                  <a:gd name="T79" fmla="*/ 127 h 416"/>
                  <a:gd name="T80" fmla="*/ 1667 w 6038"/>
                  <a:gd name="T81" fmla="*/ 140 h 416"/>
                  <a:gd name="T82" fmla="*/ 1848 w 6038"/>
                  <a:gd name="T83" fmla="*/ 139 h 416"/>
                  <a:gd name="T84" fmla="*/ 1988 w 6038"/>
                  <a:gd name="T85" fmla="*/ 133 h 416"/>
                  <a:gd name="T86" fmla="*/ 2131 w 6038"/>
                  <a:gd name="T87" fmla="*/ 121 h 416"/>
                  <a:gd name="T88" fmla="*/ 2277 w 6038"/>
                  <a:gd name="T89" fmla="*/ 103 h 416"/>
                  <a:gd name="T90" fmla="*/ 2493 w 6038"/>
                  <a:gd name="T91" fmla="*/ 71 h 416"/>
                  <a:gd name="T92" fmla="*/ 2751 w 6038"/>
                  <a:gd name="T93" fmla="*/ 41 h 416"/>
                  <a:gd name="T94" fmla="*/ 3012 w 6038"/>
                  <a:gd name="T95" fmla="*/ 18 h 416"/>
                  <a:gd name="T96" fmla="*/ 3274 w 6038"/>
                  <a:gd name="T97" fmla="*/ 4 h 416"/>
                  <a:gd name="T98" fmla="*/ 3528 w 6038"/>
                  <a:gd name="T99" fmla="*/ 0 h 416"/>
                  <a:gd name="T100" fmla="*/ 3771 w 6038"/>
                  <a:gd name="T101" fmla="*/ 4 h 416"/>
                  <a:gd name="T102" fmla="*/ 3997 w 6038"/>
                  <a:gd name="T103" fmla="*/ 20 h 416"/>
                  <a:gd name="T104" fmla="*/ 4201 w 6038"/>
                  <a:gd name="T105" fmla="*/ 46 h 416"/>
                  <a:gd name="T106" fmla="*/ 4377 w 6038"/>
                  <a:gd name="T107" fmla="*/ 84 h 416"/>
                  <a:gd name="T108" fmla="*/ 4521 w 6038"/>
                  <a:gd name="T109" fmla="*/ 133 h 416"/>
                  <a:gd name="T110" fmla="*/ 4625 w 6038"/>
                  <a:gd name="T111" fmla="*/ 195 h 416"/>
                  <a:gd name="T112" fmla="*/ 4670 w 6038"/>
                  <a:gd name="T113" fmla="*/ 241 h 416"/>
                  <a:gd name="T114" fmla="*/ 4697 w 6038"/>
                  <a:gd name="T115" fmla="*/ 291 h 416"/>
                  <a:gd name="T116" fmla="*/ 6025 w 6038"/>
                  <a:gd name="T117" fmla="*/ 389 h 416"/>
                  <a:gd name="T118" fmla="*/ 6037 w 6038"/>
                  <a:gd name="T119" fmla="*/ 398 h 416"/>
                  <a:gd name="T120" fmla="*/ 6034 w 6038"/>
                  <a:gd name="T121" fmla="*/ 41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38" h="416">
                    <a:moveTo>
                      <a:pt x="6024" y="416"/>
                    </a:moveTo>
                    <a:lnTo>
                      <a:pt x="6024" y="416"/>
                    </a:lnTo>
                    <a:lnTo>
                      <a:pt x="6024" y="416"/>
                    </a:lnTo>
                    <a:lnTo>
                      <a:pt x="4691" y="354"/>
                    </a:lnTo>
                    <a:lnTo>
                      <a:pt x="4687" y="352"/>
                    </a:lnTo>
                    <a:lnTo>
                      <a:pt x="4683" y="349"/>
                    </a:lnTo>
                    <a:lnTo>
                      <a:pt x="4679" y="345"/>
                    </a:lnTo>
                    <a:lnTo>
                      <a:pt x="4678" y="341"/>
                    </a:lnTo>
                    <a:lnTo>
                      <a:pt x="4677" y="323"/>
                    </a:lnTo>
                    <a:lnTo>
                      <a:pt x="4673" y="307"/>
                    </a:lnTo>
                    <a:lnTo>
                      <a:pt x="4668" y="291"/>
                    </a:lnTo>
                    <a:lnTo>
                      <a:pt x="4660" y="275"/>
                    </a:lnTo>
                    <a:lnTo>
                      <a:pt x="4649" y="260"/>
                    </a:lnTo>
                    <a:lnTo>
                      <a:pt x="4637" y="245"/>
                    </a:lnTo>
                    <a:lnTo>
                      <a:pt x="4624" y="231"/>
                    </a:lnTo>
                    <a:lnTo>
                      <a:pt x="4608" y="216"/>
                    </a:lnTo>
                    <a:lnTo>
                      <a:pt x="4578" y="195"/>
                    </a:lnTo>
                    <a:lnTo>
                      <a:pt x="4545" y="174"/>
                    </a:lnTo>
                    <a:lnTo>
                      <a:pt x="4506" y="156"/>
                    </a:lnTo>
                    <a:lnTo>
                      <a:pt x="4462" y="138"/>
                    </a:lnTo>
                    <a:lnTo>
                      <a:pt x="4415" y="121"/>
                    </a:lnTo>
                    <a:lnTo>
                      <a:pt x="4364" y="107"/>
                    </a:lnTo>
                    <a:lnTo>
                      <a:pt x="4309" y="93"/>
                    </a:lnTo>
                    <a:lnTo>
                      <a:pt x="4251" y="82"/>
                    </a:lnTo>
                    <a:lnTo>
                      <a:pt x="4189" y="71"/>
                    </a:lnTo>
                    <a:lnTo>
                      <a:pt x="4126" y="61"/>
                    </a:lnTo>
                    <a:lnTo>
                      <a:pt x="4058" y="52"/>
                    </a:lnTo>
                    <a:lnTo>
                      <a:pt x="3988" y="45"/>
                    </a:lnTo>
                    <a:lnTo>
                      <a:pt x="3916" y="38"/>
                    </a:lnTo>
                    <a:lnTo>
                      <a:pt x="3840" y="34"/>
                    </a:lnTo>
                    <a:lnTo>
                      <a:pt x="3764" y="30"/>
                    </a:lnTo>
                    <a:lnTo>
                      <a:pt x="3685" y="28"/>
                    </a:lnTo>
                    <a:lnTo>
                      <a:pt x="3605" y="25"/>
                    </a:lnTo>
                    <a:lnTo>
                      <a:pt x="3523" y="25"/>
                    </a:lnTo>
                    <a:lnTo>
                      <a:pt x="3440" y="25"/>
                    </a:lnTo>
                    <a:lnTo>
                      <a:pt x="3356" y="28"/>
                    </a:lnTo>
                    <a:lnTo>
                      <a:pt x="3270" y="31"/>
                    </a:lnTo>
                    <a:lnTo>
                      <a:pt x="3185" y="34"/>
                    </a:lnTo>
                    <a:lnTo>
                      <a:pt x="3099" y="38"/>
                    </a:lnTo>
                    <a:lnTo>
                      <a:pt x="3011" y="45"/>
                    </a:lnTo>
                    <a:lnTo>
                      <a:pt x="2925" y="51"/>
                    </a:lnTo>
                    <a:lnTo>
                      <a:pt x="2838" y="59"/>
                    </a:lnTo>
                    <a:lnTo>
                      <a:pt x="2752" y="66"/>
                    </a:lnTo>
                    <a:lnTo>
                      <a:pt x="2666" y="76"/>
                    </a:lnTo>
                    <a:lnTo>
                      <a:pt x="2580" y="87"/>
                    </a:lnTo>
                    <a:lnTo>
                      <a:pt x="2496" y="98"/>
                    </a:lnTo>
                    <a:lnTo>
                      <a:pt x="2413" y="110"/>
                    </a:lnTo>
                    <a:lnTo>
                      <a:pt x="2331" y="123"/>
                    </a:lnTo>
                    <a:lnTo>
                      <a:pt x="2281" y="130"/>
                    </a:lnTo>
                    <a:lnTo>
                      <a:pt x="2232" y="137"/>
                    </a:lnTo>
                    <a:lnTo>
                      <a:pt x="2183" y="143"/>
                    </a:lnTo>
                    <a:lnTo>
                      <a:pt x="2134" y="148"/>
                    </a:lnTo>
                    <a:lnTo>
                      <a:pt x="2086" y="153"/>
                    </a:lnTo>
                    <a:lnTo>
                      <a:pt x="2037" y="157"/>
                    </a:lnTo>
                    <a:lnTo>
                      <a:pt x="1990" y="160"/>
                    </a:lnTo>
                    <a:lnTo>
                      <a:pt x="1943" y="163"/>
                    </a:lnTo>
                    <a:lnTo>
                      <a:pt x="1896" y="165"/>
                    </a:lnTo>
                    <a:lnTo>
                      <a:pt x="1849" y="166"/>
                    </a:lnTo>
                    <a:lnTo>
                      <a:pt x="1804" y="167"/>
                    </a:lnTo>
                    <a:lnTo>
                      <a:pt x="1758" y="167"/>
                    </a:lnTo>
                    <a:lnTo>
                      <a:pt x="1667" y="167"/>
                    </a:lnTo>
                    <a:lnTo>
                      <a:pt x="1578" y="164"/>
                    </a:lnTo>
                    <a:lnTo>
                      <a:pt x="1491" y="159"/>
                    </a:lnTo>
                    <a:lnTo>
                      <a:pt x="1404" y="154"/>
                    </a:lnTo>
                    <a:lnTo>
                      <a:pt x="1319" y="147"/>
                    </a:lnTo>
                    <a:lnTo>
                      <a:pt x="1236" y="140"/>
                    </a:lnTo>
                    <a:lnTo>
                      <a:pt x="1154" y="131"/>
                    </a:lnTo>
                    <a:lnTo>
                      <a:pt x="1073" y="123"/>
                    </a:lnTo>
                    <a:lnTo>
                      <a:pt x="993" y="113"/>
                    </a:lnTo>
                    <a:lnTo>
                      <a:pt x="915" y="104"/>
                    </a:lnTo>
                    <a:lnTo>
                      <a:pt x="850" y="97"/>
                    </a:lnTo>
                    <a:lnTo>
                      <a:pt x="787" y="89"/>
                    </a:lnTo>
                    <a:lnTo>
                      <a:pt x="724" y="82"/>
                    </a:lnTo>
                    <a:lnTo>
                      <a:pt x="663" y="75"/>
                    </a:lnTo>
                    <a:lnTo>
                      <a:pt x="603" y="70"/>
                    </a:lnTo>
                    <a:lnTo>
                      <a:pt x="544" y="64"/>
                    </a:lnTo>
                    <a:lnTo>
                      <a:pt x="485" y="61"/>
                    </a:lnTo>
                    <a:lnTo>
                      <a:pt x="429" y="58"/>
                    </a:lnTo>
                    <a:lnTo>
                      <a:pt x="373" y="56"/>
                    </a:lnTo>
                    <a:lnTo>
                      <a:pt x="319" y="56"/>
                    </a:lnTo>
                    <a:lnTo>
                      <a:pt x="265" y="57"/>
                    </a:lnTo>
                    <a:lnTo>
                      <a:pt x="213" y="60"/>
                    </a:lnTo>
                    <a:lnTo>
                      <a:pt x="163" y="64"/>
                    </a:lnTo>
                    <a:lnTo>
                      <a:pt x="113" y="71"/>
                    </a:lnTo>
                    <a:lnTo>
                      <a:pt x="88" y="74"/>
                    </a:lnTo>
                    <a:lnTo>
                      <a:pt x="64" y="78"/>
                    </a:lnTo>
                    <a:lnTo>
                      <a:pt x="40" y="84"/>
                    </a:lnTo>
                    <a:lnTo>
                      <a:pt x="17" y="89"/>
                    </a:lnTo>
                    <a:lnTo>
                      <a:pt x="11" y="89"/>
                    </a:lnTo>
                    <a:lnTo>
                      <a:pt x="6" y="88"/>
                    </a:lnTo>
                    <a:lnTo>
                      <a:pt x="3" y="85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5" y="65"/>
                    </a:lnTo>
                    <a:lnTo>
                      <a:pt x="10" y="63"/>
                    </a:lnTo>
                    <a:lnTo>
                      <a:pt x="34" y="58"/>
                    </a:lnTo>
                    <a:lnTo>
                      <a:pt x="58" y="52"/>
                    </a:lnTo>
                    <a:lnTo>
                      <a:pt x="83" y="48"/>
                    </a:lnTo>
                    <a:lnTo>
                      <a:pt x="108" y="44"/>
                    </a:lnTo>
                    <a:lnTo>
                      <a:pt x="158" y="37"/>
                    </a:lnTo>
                    <a:lnTo>
                      <a:pt x="210" y="33"/>
                    </a:lnTo>
                    <a:lnTo>
                      <a:pt x="263" y="30"/>
                    </a:lnTo>
                    <a:lnTo>
                      <a:pt x="317" y="29"/>
                    </a:lnTo>
                    <a:lnTo>
                      <a:pt x="372" y="29"/>
                    </a:lnTo>
                    <a:lnTo>
                      <a:pt x="428" y="31"/>
                    </a:lnTo>
                    <a:lnTo>
                      <a:pt x="485" y="34"/>
                    </a:lnTo>
                    <a:lnTo>
                      <a:pt x="544" y="37"/>
                    </a:lnTo>
                    <a:lnTo>
                      <a:pt x="603" y="43"/>
                    </a:lnTo>
                    <a:lnTo>
                      <a:pt x="665" y="48"/>
                    </a:lnTo>
                    <a:lnTo>
                      <a:pt x="726" y="55"/>
                    </a:lnTo>
                    <a:lnTo>
                      <a:pt x="789" y="62"/>
                    </a:lnTo>
                    <a:lnTo>
                      <a:pt x="854" y="70"/>
                    </a:lnTo>
                    <a:lnTo>
                      <a:pt x="919" y="77"/>
                    </a:lnTo>
                    <a:lnTo>
                      <a:pt x="996" y="86"/>
                    </a:lnTo>
                    <a:lnTo>
                      <a:pt x="1075" y="96"/>
                    </a:lnTo>
                    <a:lnTo>
                      <a:pt x="1156" y="104"/>
                    </a:lnTo>
                    <a:lnTo>
                      <a:pt x="1238" y="113"/>
                    </a:lnTo>
                    <a:lnTo>
                      <a:pt x="1321" y="120"/>
                    </a:lnTo>
                    <a:lnTo>
                      <a:pt x="1405" y="127"/>
                    </a:lnTo>
                    <a:lnTo>
                      <a:pt x="1491" y="132"/>
                    </a:lnTo>
                    <a:lnTo>
                      <a:pt x="1578" y="137"/>
                    </a:lnTo>
                    <a:lnTo>
                      <a:pt x="1667" y="140"/>
                    </a:lnTo>
                    <a:lnTo>
                      <a:pt x="1758" y="140"/>
                    </a:lnTo>
                    <a:lnTo>
                      <a:pt x="1803" y="140"/>
                    </a:lnTo>
                    <a:lnTo>
                      <a:pt x="1848" y="139"/>
                    </a:lnTo>
                    <a:lnTo>
                      <a:pt x="1895" y="138"/>
                    </a:lnTo>
                    <a:lnTo>
                      <a:pt x="1941" y="136"/>
                    </a:lnTo>
                    <a:lnTo>
                      <a:pt x="1988" y="133"/>
                    </a:lnTo>
                    <a:lnTo>
                      <a:pt x="2035" y="130"/>
                    </a:lnTo>
                    <a:lnTo>
                      <a:pt x="2083" y="126"/>
                    </a:lnTo>
                    <a:lnTo>
                      <a:pt x="2131" y="121"/>
                    </a:lnTo>
                    <a:lnTo>
                      <a:pt x="2180" y="116"/>
                    </a:lnTo>
                    <a:lnTo>
                      <a:pt x="2228" y="110"/>
                    </a:lnTo>
                    <a:lnTo>
                      <a:pt x="2277" y="103"/>
                    </a:lnTo>
                    <a:lnTo>
                      <a:pt x="2327" y="96"/>
                    </a:lnTo>
                    <a:lnTo>
                      <a:pt x="2409" y="83"/>
                    </a:lnTo>
                    <a:lnTo>
                      <a:pt x="2493" y="71"/>
                    </a:lnTo>
                    <a:lnTo>
                      <a:pt x="2578" y="60"/>
                    </a:lnTo>
                    <a:lnTo>
                      <a:pt x="2663" y="49"/>
                    </a:lnTo>
                    <a:lnTo>
                      <a:pt x="2751" y="41"/>
                    </a:lnTo>
                    <a:lnTo>
                      <a:pt x="2837" y="32"/>
                    </a:lnTo>
                    <a:lnTo>
                      <a:pt x="2925" y="24"/>
                    </a:lnTo>
                    <a:lnTo>
                      <a:pt x="3012" y="18"/>
                    </a:lnTo>
                    <a:lnTo>
                      <a:pt x="3100" y="11"/>
                    </a:lnTo>
                    <a:lnTo>
                      <a:pt x="3187" y="7"/>
                    </a:lnTo>
                    <a:lnTo>
                      <a:pt x="3274" y="4"/>
                    </a:lnTo>
                    <a:lnTo>
                      <a:pt x="3359" y="1"/>
                    </a:lnTo>
                    <a:lnTo>
                      <a:pt x="3444" y="0"/>
                    </a:lnTo>
                    <a:lnTo>
                      <a:pt x="3528" y="0"/>
                    </a:lnTo>
                    <a:lnTo>
                      <a:pt x="3610" y="0"/>
                    </a:lnTo>
                    <a:lnTo>
                      <a:pt x="3691" y="2"/>
                    </a:lnTo>
                    <a:lnTo>
                      <a:pt x="3771" y="4"/>
                    </a:lnTo>
                    <a:lnTo>
                      <a:pt x="3849" y="8"/>
                    </a:lnTo>
                    <a:lnTo>
                      <a:pt x="3924" y="14"/>
                    </a:lnTo>
                    <a:lnTo>
                      <a:pt x="3997" y="20"/>
                    </a:lnTo>
                    <a:lnTo>
                      <a:pt x="4068" y="28"/>
                    </a:lnTo>
                    <a:lnTo>
                      <a:pt x="4136" y="36"/>
                    </a:lnTo>
                    <a:lnTo>
                      <a:pt x="4201" y="46"/>
                    </a:lnTo>
                    <a:lnTo>
                      <a:pt x="4264" y="58"/>
                    </a:lnTo>
                    <a:lnTo>
                      <a:pt x="4322" y="70"/>
                    </a:lnTo>
                    <a:lnTo>
                      <a:pt x="4377" y="84"/>
                    </a:lnTo>
                    <a:lnTo>
                      <a:pt x="4429" y="99"/>
                    </a:lnTo>
                    <a:lnTo>
                      <a:pt x="4476" y="115"/>
                    </a:lnTo>
                    <a:lnTo>
                      <a:pt x="4521" y="133"/>
                    </a:lnTo>
                    <a:lnTo>
                      <a:pt x="4560" y="153"/>
                    </a:lnTo>
                    <a:lnTo>
                      <a:pt x="4595" y="173"/>
                    </a:lnTo>
                    <a:lnTo>
                      <a:pt x="4625" y="195"/>
                    </a:lnTo>
                    <a:lnTo>
                      <a:pt x="4642" y="210"/>
                    </a:lnTo>
                    <a:lnTo>
                      <a:pt x="4657" y="225"/>
                    </a:lnTo>
                    <a:lnTo>
                      <a:pt x="4670" y="241"/>
                    </a:lnTo>
                    <a:lnTo>
                      <a:pt x="4681" y="257"/>
                    </a:lnTo>
                    <a:lnTo>
                      <a:pt x="4689" y="274"/>
                    </a:lnTo>
                    <a:lnTo>
                      <a:pt x="4697" y="291"/>
                    </a:lnTo>
                    <a:lnTo>
                      <a:pt x="4702" y="309"/>
                    </a:lnTo>
                    <a:lnTo>
                      <a:pt x="4705" y="327"/>
                    </a:lnTo>
                    <a:lnTo>
                      <a:pt x="6025" y="389"/>
                    </a:lnTo>
                    <a:lnTo>
                      <a:pt x="6030" y="390"/>
                    </a:lnTo>
                    <a:lnTo>
                      <a:pt x="6035" y="394"/>
                    </a:lnTo>
                    <a:lnTo>
                      <a:pt x="6037" y="398"/>
                    </a:lnTo>
                    <a:lnTo>
                      <a:pt x="6038" y="403"/>
                    </a:lnTo>
                    <a:lnTo>
                      <a:pt x="6037" y="408"/>
                    </a:lnTo>
                    <a:lnTo>
                      <a:pt x="6034" y="412"/>
                    </a:lnTo>
                    <a:lnTo>
                      <a:pt x="6029" y="415"/>
                    </a:lnTo>
                    <a:lnTo>
                      <a:pt x="6024" y="4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0" name="Freeform 141"/>
              <p:cNvSpPr>
                <a:spLocks/>
              </p:cNvSpPr>
              <p:nvPr/>
            </p:nvSpPr>
            <p:spPr bwMode="auto">
              <a:xfrm>
                <a:off x="1420" y="1496"/>
                <a:ext cx="1222" cy="1836"/>
              </a:xfrm>
              <a:custGeom>
                <a:avLst/>
                <a:gdLst>
                  <a:gd name="T0" fmla="*/ 3399 w 3665"/>
                  <a:gd name="T1" fmla="*/ 5381 h 5510"/>
                  <a:gd name="T2" fmla="*/ 2643 w 3665"/>
                  <a:gd name="T3" fmla="*/ 5233 h 5510"/>
                  <a:gd name="T4" fmla="*/ 1703 w 3665"/>
                  <a:gd name="T5" fmla="*/ 5161 h 5510"/>
                  <a:gd name="T6" fmla="*/ 852 w 3665"/>
                  <a:gd name="T7" fmla="*/ 5143 h 5510"/>
                  <a:gd name="T8" fmla="*/ 366 w 3665"/>
                  <a:gd name="T9" fmla="*/ 5157 h 5510"/>
                  <a:gd name="T10" fmla="*/ 207 w 3665"/>
                  <a:gd name="T11" fmla="*/ 5122 h 5510"/>
                  <a:gd name="T12" fmla="*/ 106 w 3665"/>
                  <a:gd name="T13" fmla="*/ 4999 h 5510"/>
                  <a:gd name="T14" fmla="*/ 45 w 3665"/>
                  <a:gd name="T15" fmla="*/ 4824 h 5510"/>
                  <a:gd name="T16" fmla="*/ 0 w 3665"/>
                  <a:gd name="T17" fmla="*/ 4529 h 5510"/>
                  <a:gd name="T18" fmla="*/ 20 w 3665"/>
                  <a:gd name="T19" fmla="*/ 4485 h 5510"/>
                  <a:gd name="T20" fmla="*/ 121 w 3665"/>
                  <a:gd name="T21" fmla="*/ 4445 h 5510"/>
                  <a:gd name="T22" fmla="*/ 324 w 3665"/>
                  <a:gd name="T23" fmla="*/ 4388 h 5510"/>
                  <a:gd name="T24" fmla="*/ 679 w 3665"/>
                  <a:gd name="T25" fmla="*/ 4282 h 5510"/>
                  <a:gd name="T26" fmla="*/ 961 w 3665"/>
                  <a:gd name="T27" fmla="*/ 4146 h 5510"/>
                  <a:gd name="T28" fmla="*/ 1106 w 3665"/>
                  <a:gd name="T29" fmla="*/ 4026 h 5510"/>
                  <a:gd name="T30" fmla="*/ 1206 w 3665"/>
                  <a:gd name="T31" fmla="*/ 3801 h 5510"/>
                  <a:gd name="T32" fmla="*/ 1221 w 3665"/>
                  <a:gd name="T33" fmla="*/ 3515 h 5510"/>
                  <a:gd name="T34" fmla="*/ 1159 w 3665"/>
                  <a:gd name="T35" fmla="*/ 3348 h 5510"/>
                  <a:gd name="T36" fmla="*/ 927 w 3665"/>
                  <a:gd name="T37" fmla="*/ 3044 h 5510"/>
                  <a:gd name="T38" fmla="*/ 682 w 3665"/>
                  <a:gd name="T39" fmla="*/ 2714 h 5510"/>
                  <a:gd name="T40" fmla="*/ 552 w 3665"/>
                  <a:gd name="T41" fmla="*/ 2476 h 5510"/>
                  <a:gd name="T42" fmla="*/ 487 w 3665"/>
                  <a:gd name="T43" fmla="*/ 2282 h 5510"/>
                  <a:gd name="T44" fmla="*/ 408 w 3665"/>
                  <a:gd name="T45" fmla="*/ 1946 h 5510"/>
                  <a:gd name="T46" fmla="*/ 334 w 3665"/>
                  <a:gd name="T47" fmla="*/ 1532 h 5510"/>
                  <a:gd name="T48" fmla="*/ 330 w 3665"/>
                  <a:gd name="T49" fmla="*/ 1121 h 5510"/>
                  <a:gd name="T50" fmla="*/ 424 w 3665"/>
                  <a:gd name="T51" fmla="*/ 786 h 5510"/>
                  <a:gd name="T52" fmla="*/ 602 w 3665"/>
                  <a:gd name="T53" fmla="*/ 487 h 5510"/>
                  <a:gd name="T54" fmla="*/ 850 w 3665"/>
                  <a:gd name="T55" fmla="*/ 238 h 5510"/>
                  <a:gd name="T56" fmla="*/ 1156 w 3665"/>
                  <a:gd name="T57" fmla="*/ 55 h 5510"/>
                  <a:gd name="T58" fmla="*/ 1318 w 3665"/>
                  <a:gd name="T59" fmla="*/ 10 h 5510"/>
                  <a:gd name="T60" fmla="*/ 1167 w 3665"/>
                  <a:gd name="T61" fmla="*/ 80 h 5510"/>
                  <a:gd name="T62" fmla="*/ 867 w 3665"/>
                  <a:gd name="T63" fmla="*/ 259 h 5510"/>
                  <a:gd name="T64" fmla="*/ 624 w 3665"/>
                  <a:gd name="T65" fmla="*/ 503 h 5510"/>
                  <a:gd name="T66" fmla="*/ 449 w 3665"/>
                  <a:gd name="T67" fmla="*/ 796 h 5510"/>
                  <a:gd name="T68" fmla="*/ 357 w 3665"/>
                  <a:gd name="T69" fmla="*/ 1124 h 5510"/>
                  <a:gd name="T70" fmla="*/ 361 w 3665"/>
                  <a:gd name="T71" fmla="*/ 1531 h 5510"/>
                  <a:gd name="T72" fmla="*/ 434 w 3665"/>
                  <a:gd name="T73" fmla="*/ 1942 h 5510"/>
                  <a:gd name="T74" fmla="*/ 513 w 3665"/>
                  <a:gd name="T75" fmla="*/ 2277 h 5510"/>
                  <a:gd name="T76" fmla="*/ 578 w 3665"/>
                  <a:gd name="T77" fmla="*/ 2467 h 5510"/>
                  <a:gd name="T78" fmla="*/ 706 w 3665"/>
                  <a:gd name="T79" fmla="*/ 2701 h 5510"/>
                  <a:gd name="T80" fmla="*/ 949 w 3665"/>
                  <a:gd name="T81" fmla="*/ 3027 h 5510"/>
                  <a:gd name="T82" fmla="*/ 1183 w 3665"/>
                  <a:gd name="T83" fmla="*/ 3336 h 5510"/>
                  <a:gd name="T84" fmla="*/ 1247 w 3665"/>
                  <a:gd name="T85" fmla="*/ 3513 h 5510"/>
                  <a:gd name="T86" fmla="*/ 1232 w 3665"/>
                  <a:gd name="T87" fmla="*/ 3809 h 5510"/>
                  <a:gd name="T88" fmla="*/ 1156 w 3665"/>
                  <a:gd name="T89" fmla="*/ 3997 h 5510"/>
                  <a:gd name="T90" fmla="*/ 1064 w 3665"/>
                  <a:gd name="T91" fmla="*/ 4107 h 5510"/>
                  <a:gd name="T92" fmla="*/ 909 w 3665"/>
                  <a:gd name="T93" fmla="*/ 4209 h 5510"/>
                  <a:gd name="T94" fmla="*/ 640 w 3665"/>
                  <a:gd name="T95" fmla="*/ 4325 h 5510"/>
                  <a:gd name="T96" fmla="*/ 302 w 3665"/>
                  <a:gd name="T97" fmla="*/ 4423 h 5510"/>
                  <a:gd name="T98" fmla="*/ 98 w 3665"/>
                  <a:gd name="T99" fmla="*/ 4481 h 5510"/>
                  <a:gd name="T100" fmla="*/ 42 w 3665"/>
                  <a:gd name="T101" fmla="*/ 4502 h 5510"/>
                  <a:gd name="T102" fmla="*/ 32 w 3665"/>
                  <a:gd name="T103" fmla="*/ 4574 h 5510"/>
                  <a:gd name="T104" fmla="*/ 90 w 3665"/>
                  <a:gd name="T105" fmla="*/ 4885 h 5510"/>
                  <a:gd name="T106" fmla="*/ 160 w 3665"/>
                  <a:gd name="T107" fmla="*/ 5036 h 5510"/>
                  <a:gd name="T108" fmla="*/ 273 w 3665"/>
                  <a:gd name="T109" fmla="*/ 5122 h 5510"/>
                  <a:gd name="T110" fmla="*/ 510 w 3665"/>
                  <a:gd name="T111" fmla="*/ 5121 h 5510"/>
                  <a:gd name="T112" fmla="*/ 1190 w 3665"/>
                  <a:gd name="T113" fmla="*/ 5119 h 5510"/>
                  <a:gd name="T114" fmla="*/ 2119 w 3665"/>
                  <a:gd name="T115" fmla="*/ 5160 h 5510"/>
                  <a:gd name="T116" fmla="*/ 3019 w 3665"/>
                  <a:gd name="T117" fmla="*/ 5264 h 5510"/>
                  <a:gd name="T118" fmla="*/ 3616 w 3665"/>
                  <a:gd name="T119" fmla="*/ 5452 h 5510"/>
                  <a:gd name="T120" fmla="*/ 3657 w 3665"/>
                  <a:gd name="T121" fmla="*/ 5509 h 5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5" h="5510">
                    <a:moveTo>
                      <a:pt x="3652" y="5510"/>
                    </a:moveTo>
                    <a:lnTo>
                      <a:pt x="3646" y="5509"/>
                    </a:lnTo>
                    <a:lnTo>
                      <a:pt x="3642" y="5507"/>
                    </a:lnTo>
                    <a:lnTo>
                      <a:pt x="3598" y="5472"/>
                    </a:lnTo>
                    <a:lnTo>
                      <a:pt x="3543" y="5440"/>
                    </a:lnTo>
                    <a:lnTo>
                      <a:pt x="3476" y="5409"/>
                    </a:lnTo>
                    <a:lnTo>
                      <a:pt x="3399" y="5381"/>
                    </a:lnTo>
                    <a:lnTo>
                      <a:pt x="3313" y="5354"/>
                    </a:lnTo>
                    <a:lnTo>
                      <a:pt x="3219" y="5330"/>
                    </a:lnTo>
                    <a:lnTo>
                      <a:pt x="3116" y="5308"/>
                    </a:lnTo>
                    <a:lnTo>
                      <a:pt x="3006" y="5286"/>
                    </a:lnTo>
                    <a:lnTo>
                      <a:pt x="2891" y="5267"/>
                    </a:lnTo>
                    <a:lnTo>
                      <a:pt x="2770" y="5250"/>
                    </a:lnTo>
                    <a:lnTo>
                      <a:pt x="2643" y="5233"/>
                    </a:lnTo>
                    <a:lnTo>
                      <a:pt x="2515" y="5219"/>
                    </a:lnTo>
                    <a:lnTo>
                      <a:pt x="2382" y="5206"/>
                    </a:lnTo>
                    <a:lnTo>
                      <a:pt x="2247" y="5195"/>
                    </a:lnTo>
                    <a:lnTo>
                      <a:pt x="2111" y="5185"/>
                    </a:lnTo>
                    <a:lnTo>
                      <a:pt x="1975" y="5176"/>
                    </a:lnTo>
                    <a:lnTo>
                      <a:pt x="1839" y="5168"/>
                    </a:lnTo>
                    <a:lnTo>
                      <a:pt x="1703" y="5161"/>
                    </a:lnTo>
                    <a:lnTo>
                      <a:pt x="1570" y="5156"/>
                    </a:lnTo>
                    <a:lnTo>
                      <a:pt x="1439" y="5151"/>
                    </a:lnTo>
                    <a:lnTo>
                      <a:pt x="1312" y="5148"/>
                    </a:lnTo>
                    <a:lnTo>
                      <a:pt x="1189" y="5145"/>
                    </a:lnTo>
                    <a:lnTo>
                      <a:pt x="1070" y="5144"/>
                    </a:lnTo>
                    <a:lnTo>
                      <a:pt x="958" y="5143"/>
                    </a:lnTo>
                    <a:lnTo>
                      <a:pt x="852" y="5143"/>
                    </a:lnTo>
                    <a:lnTo>
                      <a:pt x="754" y="5143"/>
                    </a:lnTo>
                    <a:lnTo>
                      <a:pt x="664" y="5144"/>
                    </a:lnTo>
                    <a:lnTo>
                      <a:pt x="583" y="5146"/>
                    </a:lnTo>
                    <a:lnTo>
                      <a:pt x="512" y="5148"/>
                    </a:lnTo>
                    <a:lnTo>
                      <a:pt x="451" y="5150"/>
                    </a:lnTo>
                    <a:lnTo>
                      <a:pt x="403" y="5154"/>
                    </a:lnTo>
                    <a:lnTo>
                      <a:pt x="366" y="5157"/>
                    </a:lnTo>
                    <a:lnTo>
                      <a:pt x="339" y="5158"/>
                    </a:lnTo>
                    <a:lnTo>
                      <a:pt x="314" y="5158"/>
                    </a:lnTo>
                    <a:lnTo>
                      <a:pt x="290" y="5155"/>
                    </a:lnTo>
                    <a:lnTo>
                      <a:pt x="268" y="5149"/>
                    </a:lnTo>
                    <a:lnTo>
                      <a:pt x="246" y="5142"/>
                    </a:lnTo>
                    <a:lnTo>
                      <a:pt x="227" y="5133"/>
                    </a:lnTo>
                    <a:lnTo>
                      <a:pt x="207" y="5122"/>
                    </a:lnTo>
                    <a:lnTo>
                      <a:pt x="190" y="5109"/>
                    </a:lnTo>
                    <a:lnTo>
                      <a:pt x="173" y="5094"/>
                    </a:lnTo>
                    <a:lnTo>
                      <a:pt x="158" y="5078"/>
                    </a:lnTo>
                    <a:lnTo>
                      <a:pt x="144" y="5060"/>
                    </a:lnTo>
                    <a:lnTo>
                      <a:pt x="130" y="5041"/>
                    </a:lnTo>
                    <a:lnTo>
                      <a:pt x="117" y="5021"/>
                    </a:lnTo>
                    <a:lnTo>
                      <a:pt x="106" y="4999"/>
                    </a:lnTo>
                    <a:lnTo>
                      <a:pt x="95" y="4977"/>
                    </a:lnTo>
                    <a:lnTo>
                      <a:pt x="84" y="4953"/>
                    </a:lnTo>
                    <a:lnTo>
                      <a:pt x="76" y="4928"/>
                    </a:lnTo>
                    <a:lnTo>
                      <a:pt x="67" y="4903"/>
                    </a:lnTo>
                    <a:lnTo>
                      <a:pt x="59" y="4877"/>
                    </a:lnTo>
                    <a:lnTo>
                      <a:pt x="52" y="4851"/>
                    </a:lnTo>
                    <a:lnTo>
                      <a:pt x="45" y="4824"/>
                    </a:lnTo>
                    <a:lnTo>
                      <a:pt x="39" y="4797"/>
                    </a:lnTo>
                    <a:lnTo>
                      <a:pt x="33" y="4769"/>
                    </a:lnTo>
                    <a:lnTo>
                      <a:pt x="29" y="4742"/>
                    </a:lnTo>
                    <a:lnTo>
                      <a:pt x="19" y="4686"/>
                    </a:lnTo>
                    <a:lnTo>
                      <a:pt x="13" y="4632"/>
                    </a:lnTo>
                    <a:lnTo>
                      <a:pt x="6" y="4579"/>
                    </a:lnTo>
                    <a:lnTo>
                      <a:pt x="0" y="4529"/>
                    </a:lnTo>
                    <a:lnTo>
                      <a:pt x="0" y="4523"/>
                    </a:lnTo>
                    <a:lnTo>
                      <a:pt x="0" y="4517"/>
                    </a:lnTo>
                    <a:lnTo>
                      <a:pt x="2" y="4509"/>
                    </a:lnTo>
                    <a:lnTo>
                      <a:pt x="5" y="4503"/>
                    </a:lnTo>
                    <a:lnTo>
                      <a:pt x="10" y="4497"/>
                    </a:lnTo>
                    <a:lnTo>
                      <a:pt x="15" y="4491"/>
                    </a:lnTo>
                    <a:lnTo>
                      <a:pt x="20" y="4485"/>
                    </a:lnTo>
                    <a:lnTo>
                      <a:pt x="27" y="4480"/>
                    </a:lnTo>
                    <a:lnTo>
                      <a:pt x="33" y="4475"/>
                    </a:lnTo>
                    <a:lnTo>
                      <a:pt x="49" y="4467"/>
                    </a:lnTo>
                    <a:lnTo>
                      <a:pt x="64" y="4461"/>
                    </a:lnTo>
                    <a:lnTo>
                      <a:pt x="79" y="4456"/>
                    </a:lnTo>
                    <a:lnTo>
                      <a:pt x="92" y="4454"/>
                    </a:lnTo>
                    <a:lnTo>
                      <a:pt x="121" y="4445"/>
                    </a:lnTo>
                    <a:lnTo>
                      <a:pt x="150" y="4437"/>
                    </a:lnTo>
                    <a:lnTo>
                      <a:pt x="179" y="4428"/>
                    </a:lnTo>
                    <a:lnTo>
                      <a:pt x="208" y="4421"/>
                    </a:lnTo>
                    <a:lnTo>
                      <a:pt x="237" y="4412"/>
                    </a:lnTo>
                    <a:lnTo>
                      <a:pt x="267" y="4404"/>
                    </a:lnTo>
                    <a:lnTo>
                      <a:pt x="296" y="4397"/>
                    </a:lnTo>
                    <a:lnTo>
                      <a:pt x="324" y="4388"/>
                    </a:lnTo>
                    <a:lnTo>
                      <a:pt x="376" y="4375"/>
                    </a:lnTo>
                    <a:lnTo>
                      <a:pt x="426" y="4361"/>
                    </a:lnTo>
                    <a:lnTo>
                      <a:pt x="477" y="4346"/>
                    </a:lnTo>
                    <a:lnTo>
                      <a:pt x="528" y="4332"/>
                    </a:lnTo>
                    <a:lnTo>
                      <a:pt x="579" y="4316"/>
                    </a:lnTo>
                    <a:lnTo>
                      <a:pt x="629" y="4300"/>
                    </a:lnTo>
                    <a:lnTo>
                      <a:pt x="679" y="4282"/>
                    </a:lnTo>
                    <a:lnTo>
                      <a:pt x="729" y="4263"/>
                    </a:lnTo>
                    <a:lnTo>
                      <a:pt x="776" y="4244"/>
                    </a:lnTo>
                    <a:lnTo>
                      <a:pt x="824" y="4222"/>
                    </a:lnTo>
                    <a:lnTo>
                      <a:pt x="871" y="4199"/>
                    </a:lnTo>
                    <a:lnTo>
                      <a:pt x="917" y="4173"/>
                    </a:lnTo>
                    <a:lnTo>
                      <a:pt x="938" y="4160"/>
                    </a:lnTo>
                    <a:lnTo>
                      <a:pt x="961" y="4146"/>
                    </a:lnTo>
                    <a:lnTo>
                      <a:pt x="983" y="4132"/>
                    </a:lnTo>
                    <a:lnTo>
                      <a:pt x="1004" y="4117"/>
                    </a:lnTo>
                    <a:lnTo>
                      <a:pt x="1025" y="4102"/>
                    </a:lnTo>
                    <a:lnTo>
                      <a:pt x="1045" y="4086"/>
                    </a:lnTo>
                    <a:lnTo>
                      <a:pt x="1066" y="4070"/>
                    </a:lnTo>
                    <a:lnTo>
                      <a:pt x="1085" y="4053"/>
                    </a:lnTo>
                    <a:lnTo>
                      <a:pt x="1106" y="4026"/>
                    </a:lnTo>
                    <a:lnTo>
                      <a:pt x="1125" y="3997"/>
                    </a:lnTo>
                    <a:lnTo>
                      <a:pt x="1143" y="3967"/>
                    </a:lnTo>
                    <a:lnTo>
                      <a:pt x="1160" y="3937"/>
                    </a:lnTo>
                    <a:lnTo>
                      <a:pt x="1174" y="3905"/>
                    </a:lnTo>
                    <a:lnTo>
                      <a:pt x="1186" y="3871"/>
                    </a:lnTo>
                    <a:lnTo>
                      <a:pt x="1196" y="3837"/>
                    </a:lnTo>
                    <a:lnTo>
                      <a:pt x="1206" y="3801"/>
                    </a:lnTo>
                    <a:lnTo>
                      <a:pt x="1214" y="3763"/>
                    </a:lnTo>
                    <a:lnTo>
                      <a:pt x="1219" y="3725"/>
                    </a:lnTo>
                    <a:lnTo>
                      <a:pt x="1222" y="3686"/>
                    </a:lnTo>
                    <a:lnTo>
                      <a:pt x="1224" y="3644"/>
                    </a:lnTo>
                    <a:lnTo>
                      <a:pt x="1226" y="3602"/>
                    </a:lnTo>
                    <a:lnTo>
                      <a:pt x="1223" y="3559"/>
                    </a:lnTo>
                    <a:lnTo>
                      <a:pt x="1221" y="3515"/>
                    </a:lnTo>
                    <a:lnTo>
                      <a:pt x="1216" y="3470"/>
                    </a:lnTo>
                    <a:lnTo>
                      <a:pt x="1210" y="3451"/>
                    </a:lnTo>
                    <a:lnTo>
                      <a:pt x="1204" y="3432"/>
                    </a:lnTo>
                    <a:lnTo>
                      <a:pt x="1195" y="3412"/>
                    </a:lnTo>
                    <a:lnTo>
                      <a:pt x="1184" y="3392"/>
                    </a:lnTo>
                    <a:lnTo>
                      <a:pt x="1173" y="3369"/>
                    </a:lnTo>
                    <a:lnTo>
                      <a:pt x="1159" y="3348"/>
                    </a:lnTo>
                    <a:lnTo>
                      <a:pt x="1145" y="3324"/>
                    </a:lnTo>
                    <a:lnTo>
                      <a:pt x="1127" y="3300"/>
                    </a:lnTo>
                    <a:lnTo>
                      <a:pt x="1092" y="3250"/>
                    </a:lnTo>
                    <a:lnTo>
                      <a:pt x="1052" y="3199"/>
                    </a:lnTo>
                    <a:lnTo>
                      <a:pt x="1008" y="3144"/>
                    </a:lnTo>
                    <a:lnTo>
                      <a:pt x="962" y="3086"/>
                    </a:lnTo>
                    <a:lnTo>
                      <a:pt x="927" y="3044"/>
                    </a:lnTo>
                    <a:lnTo>
                      <a:pt x="893" y="3000"/>
                    </a:lnTo>
                    <a:lnTo>
                      <a:pt x="857" y="2955"/>
                    </a:lnTo>
                    <a:lnTo>
                      <a:pt x="822" y="2909"/>
                    </a:lnTo>
                    <a:lnTo>
                      <a:pt x="786" y="2862"/>
                    </a:lnTo>
                    <a:lnTo>
                      <a:pt x="750" y="2813"/>
                    </a:lnTo>
                    <a:lnTo>
                      <a:pt x="716" y="2764"/>
                    </a:lnTo>
                    <a:lnTo>
                      <a:pt x="682" y="2714"/>
                    </a:lnTo>
                    <a:lnTo>
                      <a:pt x="650" y="2662"/>
                    </a:lnTo>
                    <a:lnTo>
                      <a:pt x="620" y="2610"/>
                    </a:lnTo>
                    <a:lnTo>
                      <a:pt x="605" y="2584"/>
                    </a:lnTo>
                    <a:lnTo>
                      <a:pt x="591" y="2557"/>
                    </a:lnTo>
                    <a:lnTo>
                      <a:pt x="578" y="2530"/>
                    </a:lnTo>
                    <a:lnTo>
                      <a:pt x="565" y="2503"/>
                    </a:lnTo>
                    <a:lnTo>
                      <a:pt x="552" y="2476"/>
                    </a:lnTo>
                    <a:lnTo>
                      <a:pt x="541" y="2450"/>
                    </a:lnTo>
                    <a:lnTo>
                      <a:pt x="530" y="2423"/>
                    </a:lnTo>
                    <a:lnTo>
                      <a:pt x="519" y="2394"/>
                    </a:lnTo>
                    <a:lnTo>
                      <a:pt x="510" y="2366"/>
                    </a:lnTo>
                    <a:lnTo>
                      <a:pt x="501" y="2338"/>
                    </a:lnTo>
                    <a:lnTo>
                      <a:pt x="493" y="2310"/>
                    </a:lnTo>
                    <a:lnTo>
                      <a:pt x="487" y="2282"/>
                    </a:lnTo>
                    <a:lnTo>
                      <a:pt x="477" y="2243"/>
                    </a:lnTo>
                    <a:lnTo>
                      <a:pt x="469" y="2204"/>
                    </a:lnTo>
                    <a:lnTo>
                      <a:pt x="459" y="2166"/>
                    </a:lnTo>
                    <a:lnTo>
                      <a:pt x="450" y="2127"/>
                    </a:lnTo>
                    <a:lnTo>
                      <a:pt x="435" y="2066"/>
                    </a:lnTo>
                    <a:lnTo>
                      <a:pt x="421" y="2007"/>
                    </a:lnTo>
                    <a:lnTo>
                      <a:pt x="408" y="1946"/>
                    </a:lnTo>
                    <a:lnTo>
                      <a:pt x="394" y="1887"/>
                    </a:lnTo>
                    <a:lnTo>
                      <a:pt x="382" y="1828"/>
                    </a:lnTo>
                    <a:lnTo>
                      <a:pt x="370" y="1769"/>
                    </a:lnTo>
                    <a:lnTo>
                      <a:pt x="360" y="1710"/>
                    </a:lnTo>
                    <a:lnTo>
                      <a:pt x="350" y="1651"/>
                    </a:lnTo>
                    <a:lnTo>
                      <a:pt x="341" y="1591"/>
                    </a:lnTo>
                    <a:lnTo>
                      <a:pt x="334" y="1532"/>
                    </a:lnTo>
                    <a:lnTo>
                      <a:pt x="327" y="1473"/>
                    </a:lnTo>
                    <a:lnTo>
                      <a:pt x="323" y="1413"/>
                    </a:lnTo>
                    <a:lnTo>
                      <a:pt x="321" y="1353"/>
                    </a:lnTo>
                    <a:lnTo>
                      <a:pt x="320" y="1293"/>
                    </a:lnTo>
                    <a:lnTo>
                      <a:pt x="321" y="1232"/>
                    </a:lnTo>
                    <a:lnTo>
                      <a:pt x="324" y="1171"/>
                    </a:lnTo>
                    <a:lnTo>
                      <a:pt x="330" y="1121"/>
                    </a:lnTo>
                    <a:lnTo>
                      <a:pt x="338" y="1072"/>
                    </a:lnTo>
                    <a:lnTo>
                      <a:pt x="348" y="1022"/>
                    </a:lnTo>
                    <a:lnTo>
                      <a:pt x="360" y="974"/>
                    </a:lnTo>
                    <a:lnTo>
                      <a:pt x="374" y="926"/>
                    </a:lnTo>
                    <a:lnTo>
                      <a:pt x="389" y="879"/>
                    </a:lnTo>
                    <a:lnTo>
                      <a:pt x="406" y="832"/>
                    </a:lnTo>
                    <a:lnTo>
                      <a:pt x="424" y="786"/>
                    </a:lnTo>
                    <a:lnTo>
                      <a:pt x="445" y="741"/>
                    </a:lnTo>
                    <a:lnTo>
                      <a:pt x="467" y="696"/>
                    </a:lnTo>
                    <a:lnTo>
                      <a:pt x="491" y="652"/>
                    </a:lnTo>
                    <a:lnTo>
                      <a:pt x="517" y="610"/>
                    </a:lnTo>
                    <a:lnTo>
                      <a:pt x="544" y="568"/>
                    </a:lnTo>
                    <a:lnTo>
                      <a:pt x="572" y="527"/>
                    </a:lnTo>
                    <a:lnTo>
                      <a:pt x="602" y="487"/>
                    </a:lnTo>
                    <a:lnTo>
                      <a:pt x="634" y="448"/>
                    </a:lnTo>
                    <a:lnTo>
                      <a:pt x="666" y="409"/>
                    </a:lnTo>
                    <a:lnTo>
                      <a:pt x="701" y="373"/>
                    </a:lnTo>
                    <a:lnTo>
                      <a:pt x="736" y="337"/>
                    </a:lnTo>
                    <a:lnTo>
                      <a:pt x="773" y="304"/>
                    </a:lnTo>
                    <a:lnTo>
                      <a:pt x="811" y="270"/>
                    </a:lnTo>
                    <a:lnTo>
                      <a:pt x="850" y="238"/>
                    </a:lnTo>
                    <a:lnTo>
                      <a:pt x="891" y="207"/>
                    </a:lnTo>
                    <a:lnTo>
                      <a:pt x="932" y="178"/>
                    </a:lnTo>
                    <a:lnTo>
                      <a:pt x="975" y="151"/>
                    </a:lnTo>
                    <a:lnTo>
                      <a:pt x="1018" y="124"/>
                    </a:lnTo>
                    <a:lnTo>
                      <a:pt x="1064" y="99"/>
                    </a:lnTo>
                    <a:lnTo>
                      <a:pt x="1109" y="77"/>
                    </a:lnTo>
                    <a:lnTo>
                      <a:pt x="1156" y="55"/>
                    </a:lnTo>
                    <a:lnTo>
                      <a:pt x="1204" y="36"/>
                    </a:lnTo>
                    <a:lnTo>
                      <a:pt x="1253" y="17"/>
                    </a:lnTo>
                    <a:lnTo>
                      <a:pt x="1301" y="1"/>
                    </a:lnTo>
                    <a:lnTo>
                      <a:pt x="1307" y="0"/>
                    </a:lnTo>
                    <a:lnTo>
                      <a:pt x="1312" y="1"/>
                    </a:lnTo>
                    <a:lnTo>
                      <a:pt x="1316" y="4"/>
                    </a:lnTo>
                    <a:lnTo>
                      <a:pt x="1318" y="10"/>
                    </a:lnTo>
                    <a:lnTo>
                      <a:pt x="1319" y="15"/>
                    </a:lnTo>
                    <a:lnTo>
                      <a:pt x="1317" y="20"/>
                    </a:lnTo>
                    <a:lnTo>
                      <a:pt x="1314" y="24"/>
                    </a:lnTo>
                    <a:lnTo>
                      <a:pt x="1310" y="27"/>
                    </a:lnTo>
                    <a:lnTo>
                      <a:pt x="1261" y="42"/>
                    </a:lnTo>
                    <a:lnTo>
                      <a:pt x="1214" y="61"/>
                    </a:lnTo>
                    <a:lnTo>
                      <a:pt x="1167" y="80"/>
                    </a:lnTo>
                    <a:lnTo>
                      <a:pt x="1121" y="102"/>
                    </a:lnTo>
                    <a:lnTo>
                      <a:pt x="1077" y="123"/>
                    </a:lnTo>
                    <a:lnTo>
                      <a:pt x="1032" y="148"/>
                    </a:lnTo>
                    <a:lnTo>
                      <a:pt x="989" y="174"/>
                    </a:lnTo>
                    <a:lnTo>
                      <a:pt x="947" y="201"/>
                    </a:lnTo>
                    <a:lnTo>
                      <a:pt x="907" y="229"/>
                    </a:lnTo>
                    <a:lnTo>
                      <a:pt x="867" y="259"/>
                    </a:lnTo>
                    <a:lnTo>
                      <a:pt x="828" y="291"/>
                    </a:lnTo>
                    <a:lnTo>
                      <a:pt x="791" y="323"/>
                    </a:lnTo>
                    <a:lnTo>
                      <a:pt x="755" y="356"/>
                    </a:lnTo>
                    <a:lnTo>
                      <a:pt x="720" y="392"/>
                    </a:lnTo>
                    <a:lnTo>
                      <a:pt x="687" y="428"/>
                    </a:lnTo>
                    <a:lnTo>
                      <a:pt x="654" y="464"/>
                    </a:lnTo>
                    <a:lnTo>
                      <a:pt x="624" y="503"/>
                    </a:lnTo>
                    <a:lnTo>
                      <a:pt x="594" y="542"/>
                    </a:lnTo>
                    <a:lnTo>
                      <a:pt x="567" y="582"/>
                    </a:lnTo>
                    <a:lnTo>
                      <a:pt x="540" y="623"/>
                    </a:lnTo>
                    <a:lnTo>
                      <a:pt x="515" y="665"/>
                    </a:lnTo>
                    <a:lnTo>
                      <a:pt x="491" y="708"/>
                    </a:lnTo>
                    <a:lnTo>
                      <a:pt x="470" y="751"/>
                    </a:lnTo>
                    <a:lnTo>
                      <a:pt x="449" y="796"/>
                    </a:lnTo>
                    <a:lnTo>
                      <a:pt x="431" y="841"/>
                    </a:lnTo>
                    <a:lnTo>
                      <a:pt x="415" y="888"/>
                    </a:lnTo>
                    <a:lnTo>
                      <a:pt x="399" y="934"/>
                    </a:lnTo>
                    <a:lnTo>
                      <a:pt x="385" y="980"/>
                    </a:lnTo>
                    <a:lnTo>
                      <a:pt x="375" y="1028"/>
                    </a:lnTo>
                    <a:lnTo>
                      <a:pt x="365" y="1076"/>
                    </a:lnTo>
                    <a:lnTo>
                      <a:pt x="357" y="1124"/>
                    </a:lnTo>
                    <a:lnTo>
                      <a:pt x="351" y="1174"/>
                    </a:lnTo>
                    <a:lnTo>
                      <a:pt x="348" y="1234"/>
                    </a:lnTo>
                    <a:lnTo>
                      <a:pt x="347" y="1293"/>
                    </a:lnTo>
                    <a:lnTo>
                      <a:pt x="348" y="1353"/>
                    </a:lnTo>
                    <a:lnTo>
                      <a:pt x="350" y="1412"/>
                    </a:lnTo>
                    <a:lnTo>
                      <a:pt x="354" y="1472"/>
                    </a:lnTo>
                    <a:lnTo>
                      <a:pt x="361" y="1531"/>
                    </a:lnTo>
                    <a:lnTo>
                      <a:pt x="368" y="1589"/>
                    </a:lnTo>
                    <a:lnTo>
                      <a:pt x="377" y="1647"/>
                    </a:lnTo>
                    <a:lnTo>
                      <a:pt x="387" y="1707"/>
                    </a:lnTo>
                    <a:lnTo>
                      <a:pt x="397" y="1765"/>
                    </a:lnTo>
                    <a:lnTo>
                      <a:pt x="409" y="1823"/>
                    </a:lnTo>
                    <a:lnTo>
                      <a:pt x="421" y="1883"/>
                    </a:lnTo>
                    <a:lnTo>
                      <a:pt x="434" y="1942"/>
                    </a:lnTo>
                    <a:lnTo>
                      <a:pt x="448" y="2002"/>
                    </a:lnTo>
                    <a:lnTo>
                      <a:pt x="462" y="2061"/>
                    </a:lnTo>
                    <a:lnTo>
                      <a:pt x="476" y="2121"/>
                    </a:lnTo>
                    <a:lnTo>
                      <a:pt x="486" y="2159"/>
                    </a:lnTo>
                    <a:lnTo>
                      <a:pt x="494" y="2198"/>
                    </a:lnTo>
                    <a:lnTo>
                      <a:pt x="504" y="2237"/>
                    </a:lnTo>
                    <a:lnTo>
                      <a:pt x="513" y="2277"/>
                    </a:lnTo>
                    <a:lnTo>
                      <a:pt x="519" y="2304"/>
                    </a:lnTo>
                    <a:lnTo>
                      <a:pt x="527" y="2332"/>
                    </a:lnTo>
                    <a:lnTo>
                      <a:pt x="536" y="2359"/>
                    </a:lnTo>
                    <a:lnTo>
                      <a:pt x="545" y="2386"/>
                    </a:lnTo>
                    <a:lnTo>
                      <a:pt x="555" y="2414"/>
                    </a:lnTo>
                    <a:lnTo>
                      <a:pt x="566" y="2441"/>
                    </a:lnTo>
                    <a:lnTo>
                      <a:pt x="578" y="2467"/>
                    </a:lnTo>
                    <a:lnTo>
                      <a:pt x="590" y="2494"/>
                    </a:lnTo>
                    <a:lnTo>
                      <a:pt x="602" y="2521"/>
                    </a:lnTo>
                    <a:lnTo>
                      <a:pt x="615" y="2547"/>
                    </a:lnTo>
                    <a:lnTo>
                      <a:pt x="629" y="2573"/>
                    </a:lnTo>
                    <a:lnTo>
                      <a:pt x="645" y="2598"/>
                    </a:lnTo>
                    <a:lnTo>
                      <a:pt x="675" y="2650"/>
                    </a:lnTo>
                    <a:lnTo>
                      <a:pt x="706" y="2701"/>
                    </a:lnTo>
                    <a:lnTo>
                      <a:pt x="740" y="2751"/>
                    </a:lnTo>
                    <a:lnTo>
                      <a:pt x="773" y="2799"/>
                    </a:lnTo>
                    <a:lnTo>
                      <a:pt x="809" y="2847"/>
                    </a:lnTo>
                    <a:lnTo>
                      <a:pt x="843" y="2894"/>
                    </a:lnTo>
                    <a:lnTo>
                      <a:pt x="879" y="2940"/>
                    </a:lnTo>
                    <a:lnTo>
                      <a:pt x="915" y="2984"/>
                    </a:lnTo>
                    <a:lnTo>
                      <a:pt x="949" y="3027"/>
                    </a:lnTo>
                    <a:lnTo>
                      <a:pt x="984" y="3070"/>
                    </a:lnTo>
                    <a:lnTo>
                      <a:pt x="1030" y="3127"/>
                    </a:lnTo>
                    <a:lnTo>
                      <a:pt x="1074" y="3184"/>
                    </a:lnTo>
                    <a:lnTo>
                      <a:pt x="1115" y="3236"/>
                    </a:lnTo>
                    <a:lnTo>
                      <a:pt x="1152" y="3287"/>
                    </a:lnTo>
                    <a:lnTo>
                      <a:pt x="1168" y="3312"/>
                    </a:lnTo>
                    <a:lnTo>
                      <a:pt x="1183" y="3336"/>
                    </a:lnTo>
                    <a:lnTo>
                      <a:pt x="1197" y="3360"/>
                    </a:lnTo>
                    <a:lnTo>
                      <a:pt x="1210" y="3382"/>
                    </a:lnTo>
                    <a:lnTo>
                      <a:pt x="1221" y="3404"/>
                    </a:lnTo>
                    <a:lnTo>
                      <a:pt x="1230" y="3425"/>
                    </a:lnTo>
                    <a:lnTo>
                      <a:pt x="1237" y="3446"/>
                    </a:lnTo>
                    <a:lnTo>
                      <a:pt x="1243" y="3465"/>
                    </a:lnTo>
                    <a:lnTo>
                      <a:pt x="1247" y="3513"/>
                    </a:lnTo>
                    <a:lnTo>
                      <a:pt x="1250" y="3558"/>
                    </a:lnTo>
                    <a:lnTo>
                      <a:pt x="1253" y="3603"/>
                    </a:lnTo>
                    <a:lnTo>
                      <a:pt x="1251" y="3647"/>
                    </a:lnTo>
                    <a:lnTo>
                      <a:pt x="1249" y="3689"/>
                    </a:lnTo>
                    <a:lnTo>
                      <a:pt x="1245" y="3730"/>
                    </a:lnTo>
                    <a:lnTo>
                      <a:pt x="1240" y="3770"/>
                    </a:lnTo>
                    <a:lnTo>
                      <a:pt x="1232" y="3809"/>
                    </a:lnTo>
                    <a:lnTo>
                      <a:pt x="1222" y="3845"/>
                    </a:lnTo>
                    <a:lnTo>
                      <a:pt x="1210" y="3882"/>
                    </a:lnTo>
                    <a:lnTo>
                      <a:pt x="1197" y="3917"/>
                    </a:lnTo>
                    <a:lnTo>
                      <a:pt x="1182" y="3950"/>
                    </a:lnTo>
                    <a:lnTo>
                      <a:pt x="1175" y="3966"/>
                    </a:lnTo>
                    <a:lnTo>
                      <a:pt x="1166" y="3982"/>
                    </a:lnTo>
                    <a:lnTo>
                      <a:pt x="1156" y="3997"/>
                    </a:lnTo>
                    <a:lnTo>
                      <a:pt x="1147" y="4013"/>
                    </a:lnTo>
                    <a:lnTo>
                      <a:pt x="1137" y="4028"/>
                    </a:lnTo>
                    <a:lnTo>
                      <a:pt x="1127" y="4043"/>
                    </a:lnTo>
                    <a:lnTo>
                      <a:pt x="1115" y="4057"/>
                    </a:lnTo>
                    <a:lnTo>
                      <a:pt x="1105" y="4071"/>
                    </a:lnTo>
                    <a:lnTo>
                      <a:pt x="1084" y="4089"/>
                    </a:lnTo>
                    <a:lnTo>
                      <a:pt x="1064" y="4107"/>
                    </a:lnTo>
                    <a:lnTo>
                      <a:pt x="1042" y="4123"/>
                    </a:lnTo>
                    <a:lnTo>
                      <a:pt x="1021" y="4139"/>
                    </a:lnTo>
                    <a:lnTo>
                      <a:pt x="999" y="4154"/>
                    </a:lnTo>
                    <a:lnTo>
                      <a:pt x="977" y="4168"/>
                    </a:lnTo>
                    <a:lnTo>
                      <a:pt x="954" y="4182"/>
                    </a:lnTo>
                    <a:lnTo>
                      <a:pt x="932" y="4196"/>
                    </a:lnTo>
                    <a:lnTo>
                      <a:pt x="909" y="4209"/>
                    </a:lnTo>
                    <a:lnTo>
                      <a:pt x="885" y="4222"/>
                    </a:lnTo>
                    <a:lnTo>
                      <a:pt x="862" y="4234"/>
                    </a:lnTo>
                    <a:lnTo>
                      <a:pt x="838" y="4246"/>
                    </a:lnTo>
                    <a:lnTo>
                      <a:pt x="789" y="4267"/>
                    </a:lnTo>
                    <a:lnTo>
                      <a:pt x="741" y="4288"/>
                    </a:lnTo>
                    <a:lnTo>
                      <a:pt x="691" y="4307"/>
                    </a:lnTo>
                    <a:lnTo>
                      <a:pt x="640" y="4325"/>
                    </a:lnTo>
                    <a:lnTo>
                      <a:pt x="590" y="4342"/>
                    </a:lnTo>
                    <a:lnTo>
                      <a:pt x="538" y="4357"/>
                    </a:lnTo>
                    <a:lnTo>
                      <a:pt x="486" y="4372"/>
                    </a:lnTo>
                    <a:lnTo>
                      <a:pt x="435" y="4387"/>
                    </a:lnTo>
                    <a:lnTo>
                      <a:pt x="383" y="4401"/>
                    </a:lnTo>
                    <a:lnTo>
                      <a:pt x="331" y="4415"/>
                    </a:lnTo>
                    <a:lnTo>
                      <a:pt x="302" y="4423"/>
                    </a:lnTo>
                    <a:lnTo>
                      <a:pt x="273" y="4430"/>
                    </a:lnTo>
                    <a:lnTo>
                      <a:pt x="244" y="4439"/>
                    </a:lnTo>
                    <a:lnTo>
                      <a:pt x="215" y="4447"/>
                    </a:lnTo>
                    <a:lnTo>
                      <a:pt x="186" y="4455"/>
                    </a:lnTo>
                    <a:lnTo>
                      <a:pt x="157" y="4463"/>
                    </a:lnTo>
                    <a:lnTo>
                      <a:pt x="127" y="4471"/>
                    </a:lnTo>
                    <a:lnTo>
                      <a:pt x="98" y="4481"/>
                    </a:lnTo>
                    <a:lnTo>
                      <a:pt x="96" y="4481"/>
                    </a:lnTo>
                    <a:lnTo>
                      <a:pt x="94" y="4481"/>
                    </a:lnTo>
                    <a:lnTo>
                      <a:pt x="85" y="4482"/>
                    </a:lnTo>
                    <a:lnTo>
                      <a:pt x="74" y="4485"/>
                    </a:lnTo>
                    <a:lnTo>
                      <a:pt x="63" y="4490"/>
                    </a:lnTo>
                    <a:lnTo>
                      <a:pt x="52" y="4495"/>
                    </a:lnTo>
                    <a:lnTo>
                      <a:pt x="42" y="4502"/>
                    </a:lnTo>
                    <a:lnTo>
                      <a:pt x="34" y="4508"/>
                    </a:lnTo>
                    <a:lnTo>
                      <a:pt x="31" y="4512"/>
                    </a:lnTo>
                    <a:lnTo>
                      <a:pt x="29" y="4516"/>
                    </a:lnTo>
                    <a:lnTo>
                      <a:pt x="27" y="4519"/>
                    </a:lnTo>
                    <a:lnTo>
                      <a:pt x="27" y="4522"/>
                    </a:lnTo>
                    <a:lnTo>
                      <a:pt x="27" y="4525"/>
                    </a:lnTo>
                    <a:lnTo>
                      <a:pt x="32" y="4574"/>
                    </a:lnTo>
                    <a:lnTo>
                      <a:pt x="39" y="4625"/>
                    </a:lnTo>
                    <a:lnTo>
                      <a:pt x="46" y="4678"/>
                    </a:lnTo>
                    <a:lnTo>
                      <a:pt x="54" y="4730"/>
                    </a:lnTo>
                    <a:lnTo>
                      <a:pt x="64" y="4783"/>
                    </a:lnTo>
                    <a:lnTo>
                      <a:pt x="76" y="4835"/>
                    </a:lnTo>
                    <a:lnTo>
                      <a:pt x="82" y="4860"/>
                    </a:lnTo>
                    <a:lnTo>
                      <a:pt x="90" y="4885"/>
                    </a:lnTo>
                    <a:lnTo>
                      <a:pt x="97" y="4910"/>
                    </a:lnTo>
                    <a:lnTo>
                      <a:pt x="106" y="4933"/>
                    </a:lnTo>
                    <a:lnTo>
                      <a:pt x="115" y="4956"/>
                    </a:lnTo>
                    <a:lnTo>
                      <a:pt x="125" y="4978"/>
                    </a:lnTo>
                    <a:lnTo>
                      <a:pt x="136" y="4998"/>
                    </a:lnTo>
                    <a:lnTo>
                      <a:pt x="148" y="5018"/>
                    </a:lnTo>
                    <a:lnTo>
                      <a:pt x="160" y="5036"/>
                    </a:lnTo>
                    <a:lnTo>
                      <a:pt x="173" y="5053"/>
                    </a:lnTo>
                    <a:lnTo>
                      <a:pt x="187" y="5069"/>
                    </a:lnTo>
                    <a:lnTo>
                      <a:pt x="203" y="5083"/>
                    </a:lnTo>
                    <a:lnTo>
                      <a:pt x="218" y="5095"/>
                    </a:lnTo>
                    <a:lnTo>
                      <a:pt x="235" y="5106"/>
                    </a:lnTo>
                    <a:lnTo>
                      <a:pt x="254" y="5116"/>
                    </a:lnTo>
                    <a:lnTo>
                      <a:pt x="273" y="5122"/>
                    </a:lnTo>
                    <a:lnTo>
                      <a:pt x="294" y="5128"/>
                    </a:lnTo>
                    <a:lnTo>
                      <a:pt x="316" y="5131"/>
                    </a:lnTo>
                    <a:lnTo>
                      <a:pt x="339" y="5131"/>
                    </a:lnTo>
                    <a:lnTo>
                      <a:pt x="363" y="5130"/>
                    </a:lnTo>
                    <a:lnTo>
                      <a:pt x="399" y="5127"/>
                    </a:lnTo>
                    <a:lnTo>
                      <a:pt x="449" y="5123"/>
                    </a:lnTo>
                    <a:lnTo>
                      <a:pt x="510" y="5121"/>
                    </a:lnTo>
                    <a:lnTo>
                      <a:pt x="582" y="5119"/>
                    </a:lnTo>
                    <a:lnTo>
                      <a:pt x="663" y="5117"/>
                    </a:lnTo>
                    <a:lnTo>
                      <a:pt x="754" y="5116"/>
                    </a:lnTo>
                    <a:lnTo>
                      <a:pt x="852" y="5116"/>
                    </a:lnTo>
                    <a:lnTo>
                      <a:pt x="959" y="5116"/>
                    </a:lnTo>
                    <a:lnTo>
                      <a:pt x="1071" y="5117"/>
                    </a:lnTo>
                    <a:lnTo>
                      <a:pt x="1190" y="5119"/>
                    </a:lnTo>
                    <a:lnTo>
                      <a:pt x="1314" y="5122"/>
                    </a:lnTo>
                    <a:lnTo>
                      <a:pt x="1443" y="5126"/>
                    </a:lnTo>
                    <a:lnTo>
                      <a:pt x="1573" y="5130"/>
                    </a:lnTo>
                    <a:lnTo>
                      <a:pt x="1708" y="5136"/>
                    </a:lnTo>
                    <a:lnTo>
                      <a:pt x="1844" y="5143"/>
                    </a:lnTo>
                    <a:lnTo>
                      <a:pt x="1981" y="5150"/>
                    </a:lnTo>
                    <a:lnTo>
                      <a:pt x="2119" y="5160"/>
                    </a:lnTo>
                    <a:lnTo>
                      <a:pt x="2256" y="5170"/>
                    </a:lnTo>
                    <a:lnTo>
                      <a:pt x="2391" y="5182"/>
                    </a:lnTo>
                    <a:lnTo>
                      <a:pt x="2525" y="5196"/>
                    </a:lnTo>
                    <a:lnTo>
                      <a:pt x="2654" y="5210"/>
                    </a:lnTo>
                    <a:lnTo>
                      <a:pt x="2780" y="5226"/>
                    </a:lnTo>
                    <a:lnTo>
                      <a:pt x="2902" y="5244"/>
                    </a:lnTo>
                    <a:lnTo>
                      <a:pt x="3019" y="5264"/>
                    </a:lnTo>
                    <a:lnTo>
                      <a:pt x="3129" y="5285"/>
                    </a:lnTo>
                    <a:lnTo>
                      <a:pt x="3233" y="5308"/>
                    </a:lnTo>
                    <a:lnTo>
                      <a:pt x="3329" y="5333"/>
                    </a:lnTo>
                    <a:lnTo>
                      <a:pt x="3415" y="5360"/>
                    </a:lnTo>
                    <a:lnTo>
                      <a:pt x="3493" y="5388"/>
                    </a:lnTo>
                    <a:lnTo>
                      <a:pt x="3560" y="5419"/>
                    </a:lnTo>
                    <a:lnTo>
                      <a:pt x="3616" y="5452"/>
                    </a:lnTo>
                    <a:lnTo>
                      <a:pt x="3661" y="5486"/>
                    </a:lnTo>
                    <a:lnTo>
                      <a:pt x="3664" y="5490"/>
                    </a:lnTo>
                    <a:lnTo>
                      <a:pt x="3665" y="5496"/>
                    </a:lnTo>
                    <a:lnTo>
                      <a:pt x="3664" y="5501"/>
                    </a:lnTo>
                    <a:lnTo>
                      <a:pt x="3662" y="5506"/>
                    </a:lnTo>
                    <a:lnTo>
                      <a:pt x="3659" y="5508"/>
                    </a:lnTo>
                    <a:lnTo>
                      <a:pt x="3657" y="5509"/>
                    </a:lnTo>
                    <a:lnTo>
                      <a:pt x="3654" y="5510"/>
                    </a:lnTo>
                    <a:lnTo>
                      <a:pt x="3652" y="55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1" name="Freeform 142"/>
              <p:cNvSpPr>
                <a:spLocks/>
              </p:cNvSpPr>
              <p:nvPr/>
            </p:nvSpPr>
            <p:spPr bwMode="auto">
              <a:xfrm>
                <a:off x="2541" y="1718"/>
                <a:ext cx="167" cy="1344"/>
              </a:xfrm>
              <a:custGeom>
                <a:avLst/>
                <a:gdLst>
                  <a:gd name="T0" fmla="*/ 216 w 503"/>
                  <a:gd name="T1" fmla="*/ 4002 h 4031"/>
                  <a:gd name="T2" fmla="*/ 158 w 503"/>
                  <a:gd name="T3" fmla="*/ 3922 h 4031"/>
                  <a:gd name="T4" fmla="*/ 127 w 503"/>
                  <a:gd name="T5" fmla="*/ 3834 h 4031"/>
                  <a:gd name="T6" fmla="*/ 102 w 503"/>
                  <a:gd name="T7" fmla="*/ 3712 h 4031"/>
                  <a:gd name="T8" fmla="*/ 70 w 503"/>
                  <a:gd name="T9" fmla="*/ 3470 h 4031"/>
                  <a:gd name="T10" fmla="*/ 54 w 503"/>
                  <a:gd name="T11" fmla="*/ 3192 h 4031"/>
                  <a:gd name="T12" fmla="*/ 34 w 503"/>
                  <a:gd name="T13" fmla="*/ 2915 h 4031"/>
                  <a:gd name="T14" fmla="*/ 4 w 503"/>
                  <a:gd name="T15" fmla="*/ 2696 h 4031"/>
                  <a:gd name="T16" fmla="*/ 6 w 503"/>
                  <a:gd name="T17" fmla="*/ 2538 h 4031"/>
                  <a:gd name="T18" fmla="*/ 38 w 503"/>
                  <a:gd name="T19" fmla="*/ 2405 h 4031"/>
                  <a:gd name="T20" fmla="*/ 95 w 503"/>
                  <a:gd name="T21" fmla="*/ 2302 h 4031"/>
                  <a:gd name="T22" fmla="*/ 213 w 503"/>
                  <a:gd name="T23" fmla="*/ 2134 h 4031"/>
                  <a:gd name="T24" fmla="*/ 352 w 503"/>
                  <a:gd name="T25" fmla="*/ 1906 h 4031"/>
                  <a:gd name="T26" fmla="*/ 426 w 503"/>
                  <a:gd name="T27" fmla="*/ 1738 h 4031"/>
                  <a:gd name="T28" fmla="*/ 460 w 503"/>
                  <a:gd name="T29" fmla="*/ 1611 h 4031"/>
                  <a:gd name="T30" fmla="*/ 476 w 503"/>
                  <a:gd name="T31" fmla="*/ 1464 h 4031"/>
                  <a:gd name="T32" fmla="*/ 458 w 503"/>
                  <a:gd name="T33" fmla="*/ 1271 h 4031"/>
                  <a:gd name="T34" fmla="*/ 420 w 503"/>
                  <a:gd name="T35" fmla="*/ 1083 h 4031"/>
                  <a:gd name="T36" fmla="*/ 366 w 503"/>
                  <a:gd name="T37" fmla="*/ 903 h 4031"/>
                  <a:gd name="T38" fmla="*/ 223 w 503"/>
                  <a:gd name="T39" fmla="*/ 564 h 4031"/>
                  <a:gd name="T40" fmla="*/ 125 w 503"/>
                  <a:gd name="T41" fmla="*/ 368 h 4031"/>
                  <a:gd name="T42" fmla="*/ 152 w 503"/>
                  <a:gd name="T43" fmla="*/ 333 h 4031"/>
                  <a:gd name="T44" fmla="*/ 173 w 503"/>
                  <a:gd name="T45" fmla="*/ 284 h 4031"/>
                  <a:gd name="T46" fmla="*/ 176 w 503"/>
                  <a:gd name="T47" fmla="*/ 233 h 4031"/>
                  <a:gd name="T48" fmla="*/ 157 w 503"/>
                  <a:gd name="T49" fmla="*/ 158 h 4031"/>
                  <a:gd name="T50" fmla="*/ 95 w 503"/>
                  <a:gd name="T51" fmla="*/ 45 h 4031"/>
                  <a:gd name="T52" fmla="*/ 86 w 503"/>
                  <a:gd name="T53" fmla="*/ 2 h 4031"/>
                  <a:gd name="T54" fmla="*/ 129 w 503"/>
                  <a:gd name="T55" fmla="*/ 46 h 4031"/>
                  <a:gd name="T56" fmla="*/ 194 w 503"/>
                  <a:gd name="T57" fmla="*/ 182 h 4031"/>
                  <a:gd name="T58" fmla="*/ 203 w 503"/>
                  <a:gd name="T59" fmla="*/ 243 h 4031"/>
                  <a:gd name="T60" fmla="*/ 196 w 503"/>
                  <a:gd name="T61" fmla="*/ 303 h 4031"/>
                  <a:gd name="T62" fmla="*/ 165 w 503"/>
                  <a:gd name="T63" fmla="*/ 361 h 4031"/>
                  <a:gd name="T64" fmla="*/ 282 w 503"/>
                  <a:gd name="T65" fmla="*/ 625 h 4031"/>
                  <a:gd name="T66" fmla="*/ 405 w 503"/>
                  <a:gd name="T67" fmla="*/ 936 h 4031"/>
                  <a:gd name="T68" fmla="*/ 457 w 503"/>
                  <a:gd name="T69" fmla="*/ 1119 h 4031"/>
                  <a:gd name="T70" fmla="*/ 491 w 503"/>
                  <a:gd name="T71" fmla="*/ 1309 h 4031"/>
                  <a:gd name="T72" fmla="*/ 503 w 503"/>
                  <a:gd name="T73" fmla="*/ 1504 h 4031"/>
                  <a:gd name="T74" fmla="*/ 482 w 503"/>
                  <a:gd name="T75" fmla="*/ 1641 h 4031"/>
                  <a:gd name="T76" fmla="*/ 443 w 503"/>
                  <a:gd name="T77" fmla="*/ 1771 h 4031"/>
                  <a:gd name="T78" fmla="*/ 351 w 503"/>
                  <a:gd name="T79" fmla="*/ 1964 h 4031"/>
                  <a:gd name="T80" fmla="*/ 204 w 503"/>
                  <a:gd name="T81" fmla="*/ 2194 h 4031"/>
                  <a:gd name="T82" fmla="*/ 106 w 503"/>
                  <a:gd name="T83" fmla="*/ 2333 h 4031"/>
                  <a:gd name="T84" fmla="*/ 54 w 503"/>
                  <a:gd name="T85" fmla="*/ 2440 h 4031"/>
                  <a:gd name="T86" fmla="*/ 30 w 503"/>
                  <a:gd name="T87" fmla="*/ 2572 h 4031"/>
                  <a:gd name="T88" fmla="*/ 34 w 503"/>
                  <a:gd name="T89" fmla="*/ 2728 h 4031"/>
                  <a:gd name="T90" fmla="*/ 66 w 503"/>
                  <a:gd name="T91" fmla="*/ 2968 h 4031"/>
                  <a:gd name="T92" fmla="*/ 85 w 503"/>
                  <a:gd name="T93" fmla="*/ 3246 h 4031"/>
                  <a:gd name="T94" fmla="*/ 102 w 503"/>
                  <a:gd name="T95" fmla="*/ 3524 h 4031"/>
                  <a:gd name="T96" fmla="*/ 132 w 503"/>
                  <a:gd name="T97" fmla="*/ 3722 h 4031"/>
                  <a:gd name="T98" fmla="*/ 157 w 503"/>
                  <a:gd name="T99" fmla="*/ 3843 h 4031"/>
                  <a:gd name="T100" fmla="*/ 189 w 503"/>
                  <a:gd name="T101" fmla="*/ 3924 h 4031"/>
                  <a:gd name="T102" fmla="*/ 249 w 503"/>
                  <a:gd name="T103" fmla="*/ 3994 h 4031"/>
                  <a:gd name="T104" fmla="*/ 269 w 503"/>
                  <a:gd name="T105" fmla="*/ 4026 h 4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3" h="4031">
                    <a:moveTo>
                      <a:pt x="257" y="4031"/>
                    </a:moveTo>
                    <a:lnTo>
                      <a:pt x="254" y="4031"/>
                    </a:lnTo>
                    <a:lnTo>
                      <a:pt x="250" y="4029"/>
                    </a:lnTo>
                    <a:lnTo>
                      <a:pt x="233" y="4016"/>
                    </a:lnTo>
                    <a:lnTo>
                      <a:pt x="216" y="4002"/>
                    </a:lnTo>
                    <a:lnTo>
                      <a:pt x="201" y="3987"/>
                    </a:lnTo>
                    <a:lnTo>
                      <a:pt x="188" y="3972"/>
                    </a:lnTo>
                    <a:lnTo>
                      <a:pt x="177" y="3956"/>
                    </a:lnTo>
                    <a:lnTo>
                      <a:pt x="167" y="3938"/>
                    </a:lnTo>
                    <a:lnTo>
                      <a:pt x="158" y="3922"/>
                    </a:lnTo>
                    <a:lnTo>
                      <a:pt x="150" y="3905"/>
                    </a:lnTo>
                    <a:lnTo>
                      <a:pt x="143" y="3887"/>
                    </a:lnTo>
                    <a:lnTo>
                      <a:pt x="136" y="3869"/>
                    </a:lnTo>
                    <a:lnTo>
                      <a:pt x="132" y="3851"/>
                    </a:lnTo>
                    <a:lnTo>
                      <a:pt x="127" y="3834"/>
                    </a:lnTo>
                    <a:lnTo>
                      <a:pt x="119" y="3798"/>
                    </a:lnTo>
                    <a:lnTo>
                      <a:pt x="112" y="3762"/>
                    </a:lnTo>
                    <a:lnTo>
                      <a:pt x="108" y="3745"/>
                    </a:lnTo>
                    <a:lnTo>
                      <a:pt x="105" y="3728"/>
                    </a:lnTo>
                    <a:lnTo>
                      <a:pt x="102" y="3712"/>
                    </a:lnTo>
                    <a:lnTo>
                      <a:pt x="98" y="3696"/>
                    </a:lnTo>
                    <a:lnTo>
                      <a:pt x="89" y="3639"/>
                    </a:lnTo>
                    <a:lnTo>
                      <a:pt x="81" y="3583"/>
                    </a:lnTo>
                    <a:lnTo>
                      <a:pt x="75" y="3527"/>
                    </a:lnTo>
                    <a:lnTo>
                      <a:pt x="70" y="3470"/>
                    </a:lnTo>
                    <a:lnTo>
                      <a:pt x="66" y="3414"/>
                    </a:lnTo>
                    <a:lnTo>
                      <a:pt x="62" y="3359"/>
                    </a:lnTo>
                    <a:lnTo>
                      <a:pt x="60" y="3302"/>
                    </a:lnTo>
                    <a:lnTo>
                      <a:pt x="58" y="3247"/>
                    </a:lnTo>
                    <a:lnTo>
                      <a:pt x="54" y="3192"/>
                    </a:lnTo>
                    <a:lnTo>
                      <a:pt x="52" y="3137"/>
                    </a:lnTo>
                    <a:lnTo>
                      <a:pt x="49" y="3082"/>
                    </a:lnTo>
                    <a:lnTo>
                      <a:pt x="45" y="3026"/>
                    </a:lnTo>
                    <a:lnTo>
                      <a:pt x="39" y="2971"/>
                    </a:lnTo>
                    <a:lnTo>
                      <a:pt x="34" y="2915"/>
                    </a:lnTo>
                    <a:lnTo>
                      <a:pt x="26" y="2859"/>
                    </a:lnTo>
                    <a:lnTo>
                      <a:pt x="17" y="2804"/>
                    </a:lnTo>
                    <a:lnTo>
                      <a:pt x="11" y="2767"/>
                    </a:lnTo>
                    <a:lnTo>
                      <a:pt x="7" y="2730"/>
                    </a:lnTo>
                    <a:lnTo>
                      <a:pt x="4" y="2696"/>
                    </a:lnTo>
                    <a:lnTo>
                      <a:pt x="1" y="2662"/>
                    </a:lnTo>
                    <a:lnTo>
                      <a:pt x="0" y="2630"/>
                    </a:lnTo>
                    <a:lnTo>
                      <a:pt x="0" y="2599"/>
                    </a:lnTo>
                    <a:lnTo>
                      <a:pt x="3" y="2568"/>
                    </a:lnTo>
                    <a:lnTo>
                      <a:pt x="6" y="2538"/>
                    </a:lnTo>
                    <a:lnTo>
                      <a:pt x="9" y="2510"/>
                    </a:lnTo>
                    <a:lnTo>
                      <a:pt x="14" y="2483"/>
                    </a:lnTo>
                    <a:lnTo>
                      <a:pt x="21" y="2456"/>
                    </a:lnTo>
                    <a:lnTo>
                      <a:pt x="28" y="2430"/>
                    </a:lnTo>
                    <a:lnTo>
                      <a:pt x="38" y="2405"/>
                    </a:lnTo>
                    <a:lnTo>
                      <a:pt x="48" y="2381"/>
                    </a:lnTo>
                    <a:lnTo>
                      <a:pt x="60" y="2358"/>
                    </a:lnTo>
                    <a:lnTo>
                      <a:pt x="73" y="2335"/>
                    </a:lnTo>
                    <a:lnTo>
                      <a:pt x="85" y="2318"/>
                    </a:lnTo>
                    <a:lnTo>
                      <a:pt x="95" y="2302"/>
                    </a:lnTo>
                    <a:lnTo>
                      <a:pt x="107" y="2286"/>
                    </a:lnTo>
                    <a:lnTo>
                      <a:pt x="118" y="2269"/>
                    </a:lnTo>
                    <a:lnTo>
                      <a:pt x="150" y="2224"/>
                    </a:lnTo>
                    <a:lnTo>
                      <a:pt x="182" y="2180"/>
                    </a:lnTo>
                    <a:lnTo>
                      <a:pt x="213" y="2134"/>
                    </a:lnTo>
                    <a:lnTo>
                      <a:pt x="243" y="2089"/>
                    </a:lnTo>
                    <a:lnTo>
                      <a:pt x="273" y="2044"/>
                    </a:lnTo>
                    <a:lnTo>
                      <a:pt x="301" y="1998"/>
                    </a:lnTo>
                    <a:lnTo>
                      <a:pt x="326" y="1952"/>
                    </a:lnTo>
                    <a:lnTo>
                      <a:pt x="352" y="1906"/>
                    </a:lnTo>
                    <a:lnTo>
                      <a:pt x="376" y="1859"/>
                    </a:lnTo>
                    <a:lnTo>
                      <a:pt x="397" y="1812"/>
                    </a:lnTo>
                    <a:lnTo>
                      <a:pt x="407" y="1787"/>
                    </a:lnTo>
                    <a:lnTo>
                      <a:pt x="417" y="1763"/>
                    </a:lnTo>
                    <a:lnTo>
                      <a:pt x="426" y="1738"/>
                    </a:lnTo>
                    <a:lnTo>
                      <a:pt x="433" y="1713"/>
                    </a:lnTo>
                    <a:lnTo>
                      <a:pt x="442" y="1689"/>
                    </a:lnTo>
                    <a:lnTo>
                      <a:pt x="449" y="1663"/>
                    </a:lnTo>
                    <a:lnTo>
                      <a:pt x="455" y="1637"/>
                    </a:lnTo>
                    <a:lnTo>
                      <a:pt x="460" y="1611"/>
                    </a:lnTo>
                    <a:lnTo>
                      <a:pt x="466" y="1585"/>
                    </a:lnTo>
                    <a:lnTo>
                      <a:pt x="470" y="1558"/>
                    </a:lnTo>
                    <a:lnTo>
                      <a:pt x="473" y="1531"/>
                    </a:lnTo>
                    <a:lnTo>
                      <a:pt x="476" y="1503"/>
                    </a:lnTo>
                    <a:lnTo>
                      <a:pt x="476" y="1464"/>
                    </a:lnTo>
                    <a:lnTo>
                      <a:pt x="474" y="1425"/>
                    </a:lnTo>
                    <a:lnTo>
                      <a:pt x="471" y="1386"/>
                    </a:lnTo>
                    <a:lnTo>
                      <a:pt x="468" y="1347"/>
                    </a:lnTo>
                    <a:lnTo>
                      <a:pt x="464" y="1309"/>
                    </a:lnTo>
                    <a:lnTo>
                      <a:pt x="458" y="1271"/>
                    </a:lnTo>
                    <a:lnTo>
                      <a:pt x="453" y="1233"/>
                    </a:lnTo>
                    <a:lnTo>
                      <a:pt x="445" y="1195"/>
                    </a:lnTo>
                    <a:lnTo>
                      <a:pt x="438" y="1157"/>
                    </a:lnTo>
                    <a:lnTo>
                      <a:pt x="430" y="1120"/>
                    </a:lnTo>
                    <a:lnTo>
                      <a:pt x="420" y="1083"/>
                    </a:lnTo>
                    <a:lnTo>
                      <a:pt x="411" y="1046"/>
                    </a:lnTo>
                    <a:lnTo>
                      <a:pt x="401" y="1010"/>
                    </a:lnTo>
                    <a:lnTo>
                      <a:pt x="389" y="974"/>
                    </a:lnTo>
                    <a:lnTo>
                      <a:pt x="378" y="938"/>
                    </a:lnTo>
                    <a:lnTo>
                      <a:pt x="366" y="903"/>
                    </a:lnTo>
                    <a:lnTo>
                      <a:pt x="341" y="833"/>
                    </a:lnTo>
                    <a:lnTo>
                      <a:pt x="312" y="763"/>
                    </a:lnTo>
                    <a:lnTo>
                      <a:pt x="284" y="695"/>
                    </a:lnTo>
                    <a:lnTo>
                      <a:pt x="254" y="629"/>
                    </a:lnTo>
                    <a:lnTo>
                      <a:pt x="223" y="564"/>
                    </a:lnTo>
                    <a:lnTo>
                      <a:pt x="190" y="500"/>
                    </a:lnTo>
                    <a:lnTo>
                      <a:pt x="159" y="437"/>
                    </a:lnTo>
                    <a:lnTo>
                      <a:pt x="127" y="376"/>
                    </a:lnTo>
                    <a:lnTo>
                      <a:pt x="125" y="372"/>
                    </a:lnTo>
                    <a:lnTo>
                      <a:pt x="125" y="368"/>
                    </a:lnTo>
                    <a:lnTo>
                      <a:pt x="126" y="364"/>
                    </a:lnTo>
                    <a:lnTo>
                      <a:pt x="129" y="361"/>
                    </a:lnTo>
                    <a:lnTo>
                      <a:pt x="138" y="351"/>
                    </a:lnTo>
                    <a:lnTo>
                      <a:pt x="145" y="342"/>
                    </a:lnTo>
                    <a:lnTo>
                      <a:pt x="152" y="333"/>
                    </a:lnTo>
                    <a:lnTo>
                      <a:pt x="157" y="323"/>
                    </a:lnTo>
                    <a:lnTo>
                      <a:pt x="162" y="313"/>
                    </a:lnTo>
                    <a:lnTo>
                      <a:pt x="167" y="304"/>
                    </a:lnTo>
                    <a:lnTo>
                      <a:pt x="170" y="294"/>
                    </a:lnTo>
                    <a:lnTo>
                      <a:pt x="173" y="284"/>
                    </a:lnTo>
                    <a:lnTo>
                      <a:pt x="175" y="274"/>
                    </a:lnTo>
                    <a:lnTo>
                      <a:pt x="176" y="264"/>
                    </a:lnTo>
                    <a:lnTo>
                      <a:pt x="176" y="254"/>
                    </a:lnTo>
                    <a:lnTo>
                      <a:pt x="176" y="243"/>
                    </a:lnTo>
                    <a:lnTo>
                      <a:pt x="176" y="233"/>
                    </a:lnTo>
                    <a:lnTo>
                      <a:pt x="175" y="223"/>
                    </a:lnTo>
                    <a:lnTo>
                      <a:pt x="173" y="212"/>
                    </a:lnTo>
                    <a:lnTo>
                      <a:pt x="171" y="201"/>
                    </a:lnTo>
                    <a:lnTo>
                      <a:pt x="165" y="179"/>
                    </a:lnTo>
                    <a:lnTo>
                      <a:pt x="157" y="158"/>
                    </a:lnTo>
                    <a:lnTo>
                      <a:pt x="147" y="135"/>
                    </a:lnTo>
                    <a:lnTo>
                      <a:pt x="135" y="113"/>
                    </a:lnTo>
                    <a:lnTo>
                      <a:pt x="123" y="90"/>
                    </a:lnTo>
                    <a:lnTo>
                      <a:pt x="111" y="67"/>
                    </a:lnTo>
                    <a:lnTo>
                      <a:pt x="95" y="45"/>
                    </a:lnTo>
                    <a:lnTo>
                      <a:pt x="81" y="21"/>
                    </a:lnTo>
                    <a:lnTo>
                      <a:pt x="79" y="15"/>
                    </a:lnTo>
                    <a:lnTo>
                      <a:pt x="79" y="11"/>
                    </a:lnTo>
                    <a:lnTo>
                      <a:pt x="81" y="6"/>
                    </a:lnTo>
                    <a:lnTo>
                      <a:pt x="86" y="2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2"/>
                    </a:lnTo>
                    <a:lnTo>
                      <a:pt x="104" y="7"/>
                    </a:lnTo>
                    <a:lnTo>
                      <a:pt x="129" y="46"/>
                    </a:lnTo>
                    <a:lnTo>
                      <a:pt x="154" y="89"/>
                    </a:lnTo>
                    <a:lnTo>
                      <a:pt x="166" y="111"/>
                    </a:lnTo>
                    <a:lnTo>
                      <a:pt x="176" y="134"/>
                    </a:lnTo>
                    <a:lnTo>
                      <a:pt x="186" y="158"/>
                    </a:lnTo>
                    <a:lnTo>
                      <a:pt x="194" y="182"/>
                    </a:lnTo>
                    <a:lnTo>
                      <a:pt x="197" y="195"/>
                    </a:lnTo>
                    <a:lnTo>
                      <a:pt x="199" y="206"/>
                    </a:lnTo>
                    <a:lnTo>
                      <a:pt x="201" y="218"/>
                    </a:lnTo>
                    <a:lnTo>
                      <a:pt x="203" y="230"/>
                    </a:lnTo>
                    <a:lnTo>
                      <a:pt x="203" y="243"/>
                    </a:lnTo>
                    <a:lnTo>
                      <a:pt x="203" y="255"/>
                    </a:lnTo>
                    <a:lnTo>
                      <a:pt x="203" y="267"/>
                    </a:lnTo>
                    <a:lnTo>
                      <a:pt x="201" y="279"/>
                    </a:lnTo>
                    <a:lnTo>
                      <a:pt x="199" y="291"/>
                    </a:lnTo>
                    <a:lnTo>
                      <a:pt x="196" y="303"/>
                    </a:lnTo>
                    <a:lnTo>
                      <a:pt x="192" y="314"/>
                    </a:lnTo>
                    <a:lnTo>
                      <a:pt x="186" y="326"/>
                    </a:lnTo>
                    <a:lnTo>
                      <a:pt x="180" y="338"/>
                    </a:lnTo>
                    <a:lnTo>
                      <a:pt x="173" y="350"/>
                    </a:lnTo>
                    <a:lnTo>
                      <a:pt x="165" y="361"/>
                    </a:lnTo>
                    <a:lnTo>
                      <a:pt x="155" y="372"/>
                    </a:lnTo>
                    <a:lnTo>
                      <a:pt x="187" y="433"/>
                    </a:lnTo>
                    <a:lnTo>
                      <a:pt x="220" y="496"/>
                    </a:lnTo>
                    <a:lnTo>
                      <a:pt x="251" y="559"/>
                    </a:lnTo>
                    <a:lnTo>
                      <a:pt x="282" y="625"/>
                    </a:lnTo>
                    <a:lnTo>
                      <a:pt x="312" y="692"/>
                    </a:lnTo>
                    <a:lnTo>
                      <a:pt x="341" y="760"/>
                    </a:lnTo>
                    <a:lnTo>
                      <a:pt x="369" y="829"/>
                    </a:lnTo>
                    <a:lnTo>
                      <a:pt x="393" y="899"/>
                    </a:lnTo>
                    <a:lnTo>
                      <a:pt x="405" y="936"/>
                    </a:lnTo>
                    <a:lnTo>
                      <a:pt x="417" y="972"/>
                    </a:lnTo>
                    <a:lnTo>
                      <a:pt x="428" y="1009"/>
                    </a:lnTo>
                    <a:lnTo>
                      <a:pt x="439" y="1045"/>
                    </a:lnTo>
                    <a:lnTo>
                      <a:pt x="449" y="1082"/>
                    </a:lnTo>
                    <a:lnTo>
                      <a:pt x="457" y="1119"/>
                    </a:lnTo>
                    <a:lnTo>
                      <a:pt x="466" y="1156"/>
                    </a:lnTo>
                    <a:lnTo>
                      <a:pt x="473" y="1194"/>
                    </a:lnTo>
                    <a:lnTo>
                      <a:pt x="480" y="1232"/>
                    </a:lnTo>
                    <a:lnTo>
                      <a:pt x="485" y="1270"/>
                    </a:lnTo>
                    <a:lnTo>
                      <a:pt x="491" y="1309"/>
                    </a:lnTo>
                    <a:lnTo>
                      <a:pt x="495" y="1347"/>
                    </a:lnTo>
                    <a:lnTo>
                      <a:pt x="498" y="1386"/>
                    </a:lnTo>
                    <a:lnTo>
                      <a:pt x="501" y="1425"/>
                    </a:lnTo>
                    <a:lnTo>
                      <a:pt x="503" y="1465"/>
                    </a:lnTo>
                    <a:lnTo>
                      <a:pt x="503" y="1504"/>
                    </a:lnTo>
                    <a:lnTo>
                      <a:pt x="500" y="1533"/>
                    </a:lnTo>
                    <a:lnTo>
                      <a:pt x="497" y="1560"/>
                    </a:lnTo>
                    <a:lnTo>
                      <a:pt x="493" y="1588"/>
                    </a:lnTo>
                    <a:lnTo>
                      <a:pt x="487" y="1615"/>
                    </a:lnTo>
                    <a:lnTo>
                      <a:pt x="482" y="1641"/>
                    </a:lnTo>
                    <a:lnTo>
                      <a:pt x="476" y="1668"/>
                    </a:lnTo>
                    <a:lnTo>
                      <a:pt x="468" y="1694"/>
                    </a:lnTo>
                    <a:lnTo>
                      <a:pt x="460" y="1720"/>
                    </a:lnTo>
                    <a:lnTo>
                      <a:pt x="452" y="1745"/>
                    </a:lnTo>
                    <a:lnTo>
                      <a:pt x="443" y="1771"/>
                    </a:lnTo>
                    <a:lnTo>
                      <a:pt x="433" y="1795"/>
                    </a:lnTo>
                    <a:lnTo>
                      <a:pt x="423" y="1820"/>
                    </a:lnTo>
                    <a:lnTo>
                      <a:pt x="401" y="1869"/>
                    </a:lnTo>
                    <a:lnTo>
                      <a:pt x="377" y="1916"/>
                    </a:lnTo>
                    <a:lnTo>
                      <a:pt x="351" y="1964"/>
                    </a:lnTo>
                    <a:lnTo>
                      <a:pt x="324" y="2010"/>
                    </a:lnTo>
                    <a:lnTo>
                      <a:pt x="296" y="2057"/>
                    </a:lnTo>
                    <a:lnTo>
                      <a:pt x="267" y="2102"/>
                    </a:lnTo>
                    <a:lnTo>
                      <a:pt x="236" y="2148"/>
                    </a:lnTo>
                    <a:lnTo>
                      <a:pt x="204" y="2194"/>
                    </a:lnTo>
                    <a:lnTo>
                      <a:pt x="173" y="2239"/>
                    </a:lnTo>
                    <a:lnTo>
                      <a:pt x="141" y="2286"/>
                    </a:lnTo>
                    <a:lnTo>
                      <a:pt x="129" y="2302"/>
                    </a:lnTo>
                    <a:lnTo>
                      <a:pt x="118" y="2317"/>
                    </a:lnTo>
                    <a:lnTo>
                      <a:pt x="106" y="2333"/>
                    </a:lnTo>
                    <a:lnTo>
                      <a:pt x="95" y="2349"/>
                    </a:lnTo>
                    <a:lnTo>
                      <a:pt x="84" y="2371"/>
                    </a:lnTo>
                    <a:lnTo>
                      <a:pt x="73" y="2393"/>
                    </a:lnTo>
                    <a:lnTo>
                      <a:pt x="63" y="2416"/>
                    </a:lnTo>
                    <a:lnTo>
                      <a:pt x="54" y="2440"/>
                    </a:lnTo>
                    <a:lnTo>
                      <a:pt x="47" y="2465"/>
                    </a:lnTo>
                    <a:lnTo>
                      <a:pt x="40" y="2491"/>
                    </a:lnTo>
                    <a:lnTo>
                      <a:pt x="36" y="2517"/>
                    </a:lnTo>
                    <a:lnTo>
                      <a:pt x="32" y="2544"/>
                    </a:lnTo>
                    <a:lnTo>
                      <a:pt x="30" y="2572"/>
                    </a:lnTo>
                    <a:lnTo>
                      <a:pt x="27" y="2601"/>
                    </a:lnTo>
                    <a:lnTo>
                      <a:pt x="27" y="2632"/>
                    </a:lnTo>
                    <a:lnTo>
                      <a:pt x="28" y="2662"/>
                    </a:lnTo>
                    <a:lnTo>
                      <a:pt x="31" y="2695"/>
                    </a:lnTo>
                    <a:lnTo>
                      <a:pt x="34" y="2728"/>
                    </a:lnTo>
                    <a:lnTo>
                      <a:pt x="38" y="2763"/>
                    </a:lnTo>
                    <a:lnTo>
                      <a:pt x="44" y="2799"/>
                    </a:lnTo>
                    <a:lnTo>
                      <a:pt x="52" y="2856"/>
                    </a:lnTo>
                    <a:lnTo>
                      <a:pt x="60" y="2912"/>
                    </a:lnTo>
                    <a:lnTo>
                      <a:pt x="66" y="2968"/>
                    </a:lnTo>
                    <a:lnTo>
                      <a:pt x="72" y="3024"/>
                    </a:lnTo>
                    <a:lnTo>
                      <a:pt x="76" y="3080"/>
                    </a:lnTo>
                    <a:lnTo>
                      <a:pt x="79" y="3135"/>
                    </a:lnTo>
                    <a:lnTo>
                      <a:pt x="81" y="3191"/>
                    </a:lnTo>
                    <a:lnTo>
                      <a:pt x="85" y="3246"/>
                    </a:lnTo>
                    <a:lnTo>
                      <a:pt x="87" y="3301"/>
                    </a:lnTo>
                    <a:lnTo>
                      <a:pt x="89" y="3356"/>
                    </a:lnTo>
                    <a:lnTo>
                      <a:pt x="92" y="3411"/>
                    </a:lnTo>
                    <a:lnTo>
                      <a:pt x="96" y="3468"/>
                    </a:lnTo>
                    <a:lnTo>
                      <a:pt x="102" y="3524"/>
                    </a:lnTo>
                    <a:lnTo>
                      <a:pt x="107" y="3579"/>
                    </a:lnTo>
                    <a:lnTo>
                      <a:pt x="115" y="3635"/>
                    </a:lnTo>
                    <a:lnTo>
                      <a:pt x="125" y="3690"/>
                    </a:lnTo>
                    <a:lnTo>
                      <a:pt x="128" y="3706"/>
                    </a:lnTo>
                    <a:lnTo>
                      <a:pt x="132" y="3722"/>
                    </a:lnTo>
                    <a:lnTo>
                      <a:pt x="135" y="3740"/>
                    </a:lnTo>
                    <a:lnTo>
                      <a:pt x="139" y="3757"/>
                    </a:lnTo>
                    <a:lnTo>
                      <a:pt x="145" y="3791"/>
                    </a:lnTo>
                    <a:lnTo>
                      <a:pt x="153" y="3826"/>
                    </a:lnTo>
                    <a:lnTo>
                      <a:pt x="157" y="3843"/>
                    </a:lnTo>
                    <a:lnTo>
                      <a:pt x="162" y="3861"/>
                    </a:lnTo>
                    <a:lnTo>
                      <a:pt x="168" y="3877"/>
                    </a:lnTo>
                    <a:lnTo>
                      <a:pt x="174" y="3893"/>
                    </a:lnTo>
                    <a:lnTo>
                      <a:pt x="182" y="3909"/>
                    </a:lnTo>
                    <a:lnTo>
                      <a:pt x="189" y="3924"/>
                    </a:lnTo>
                    <a:lnTo>
                      <a:pt x="199" y="3939"/>
                    </a:lnTo>
                    <a:lnTo>
                      <a:pt x="210" y="3954"/>
                    </a:lnTo>
                    <a:lnTo>
                      <a:pt x="222" y="3968"/>
                    </a:lnTo>
                    <a:lnTo>
                      <a:pt x="235" y="3981"/>
                    </a:lnTo>
                    <a:lnTo>
                      <a:pt x="249" y="3994"/>
                    </a:lnTo>
                    <a:lnTo>
                      <a:pt x="265" y="4006"/>
                    </a:lnTo>
                    <a:lnTo>
                      <a:pt x="269" y="4011"/>
                    </a:lnTo>
                    <a:lnTo>
                      <a:pt x="271" y="4015"/>
                    </a:lnTo>
                    <a:lnTo>
                      <a:pt x="270" y="4020"/>
                    </a:lnTo>
                    <a:lnTo>
                      <a:pt x="269" y="4026"/>
                    </a:lnTo>
                    <a:lnTo>
                      <a:pt x="266" y="4028"/>
                    </a:lnTo>
                    <a:lnTo>
                      <a:pt x="264" y="4030"/>
                    </a:lnTo>
                    <a:lnTo>
                      <a:pt x="261" y="4031"/>
                    </a:lnTo>
                    <a:lnTo>
                      <a:pt x="257" y="40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2" name="Freeform 143"/>
              <p:cNvSpPr>
                <a:spLocks noEditPoints="1"/>
              </p:cNvSpPr>
              <p:nvPr/>
            </p:nvSpPr>
            <p:spPr bwMode="auto">
              <a:xfrm>
                <a:off x="2438" y="2509"/>
                <a:ext cx="216" cy="648"/>
              </a:xfrm>
              <a:custGeom>
                <a:avLst/>
                <a:gdLst>
                  <a:gd name="T0" fmla="*/ 30 w 649"/>
                  <a:gd name="T1" fmla="*/ 1944 h 1946"/>
                  <a:gd name="T2" fmla="*/ 18 w 649"/>
                  <a:gd name="T3" fmla="*/ 1874 h 1946"/>
                  <a:gd name="T4" fmla="*/ 2 w 649"/>
                  <a:gd name="T5" fmla="*/ 1631 h 1946"/>
                  <a:gd name="T6" fmla="*/ 3 w 649"/>
                  <a:gd name="T7" fmla="*/ 1394 h 1946"/>
                  <a:gd name="T8" fmla="*/ 28 w 649"/>
                  <a:gd name="T9" fmla="*/ 1154 h 1946"/>
                  <a:gd name="T10" fmla="*/ 74 w 649"/>
                  <a:gd name="T11" fmla="*/ 909 h 1946"/>
                  <a:gd name="T12" fmla="*/ 133 w 649"/>
                  <a:gd name="T13" fmla="*/ 671 h 1946"/>
                  <a:gd name="T14" fmla="*/ 214 w 649"/>
                  <a:gd name="T15" fmla="*/ 401 h 1946"/>
                  <a:gd name="T16" fmla="*/ 324 w 649"/>
                  <a:gd name="T17" fmla="*/ 92 h 1946"/>
                  <a:gd name="T18" fmla="*/ 359 w 649"/>
                  <a:gd name="T19" fmla="*/ 3 h 1946"/>
                  <a:gd name="T20" fmla="*/ 378 w 649"/>
                  <a:gd name="T21" fmla="*/ 2 h 1946"/>
                  <a:gd name="T22" fmla="*/ 381 w 649"/>
                  <a:gd name="T23" fmla="*/ 30 h 1946"/>
                  <a:gd name="T24" fmla="*/ 363 w 649"/>
                  <a:gd name="T25" fmla="*/ 177 h 1946"/>
                  <a:gd name="T26" fmla="*/ 357 w 649"/>
                  <a:gd name="T27" fmla="*/ 327 h 1946"/>
                  <a:gd name="T28" fmla="*/ 363 w 649"/>
                  <a:gd name="T29" fmla="*/ 517 h 1946"/>
                  <a:gd name="T30" fmla="*/ 394 w 649"/>
                  <a:gd name="T31" fmla="*/ 817 h 1946"/>
                  <a:gd name="T32" fmla="*/ 410 w 649"/>
                  <a:gd name="T33" fmla="*/ 978 h 1946"/>
                  <a:gd name="T34" fmla="*/ 428 w 649"/>
                  <a:gd name="T35" fmla="*/ 1179 h 1946"/>
                  <a:gd name="T36" fmla="*/ 470 w 649"/>
                  <a:gd name="T37" fmla="*/ 1400 h 1946"/>
                  <a:gd name="T38" fmla="*/ 529 w 649"/>
                  <a:gd name="T39" fmla="*/ 1568 h 1946"/>
                  <a:gd name="T40" fmla="*/ 595 w 649"/>
                  <a:gd name="T41" fmla="*/ 1685 h 1946"/>
                  <a:gd name="T42" fmla="*/ 646 w 649"/>
                  <a:gd name="T43" fmla="*/ 1740 h 1946"/>
                  <a:gd name="T44" fmla="*/ 647 w 649"/>
                  <a:gd name="T45" fmla="*/ 1754 h 1946"/>
                  <a:gd name="T46" fmla="*/ 617 w 649"/>
                  <a:gd name="T47" fmla="*/ 1767 h 1946"/>
                  <a:gd name="T48" fmla="*/ 527 w 649"/>
                  <a:gd name="T49" fmla="*/ 1788 h 1946"/>
                  <a:gd name="T50" fmla="*/ 402 w 649"/>
                  <a:gd name="T51" fmla="*/ 1812 h 1946"/>
                  <a:gd name="T52" fmla="*/ 214 w 649"/>
                  <a:gd name="T53" fmla="*/ 1860 h 1946"/>
                  <a:gd name="T54" fmla="*/ 114 w 649"/>
                  <a:gd name="T55" fmla="*/ 1902 h 1946"/>
                  <a:gd name="T56" fmla="*/ 43 w 649"/>
                  <a:gd name="T57" fmla="*/ 1946 h 1946"/>
                  <a:gd name="T58" fmla="*/ 325 w 649"/>
                  <a:gd name="T59" fmla="*/ 166 h 1946"/>
                  <a:gd name="T60" fmla="*/ 232 w 649"/>
                  <a:gd name="T61" fmla="*/ 436 h 1946"/>
                  <a:gd name="T62" fmla="*/ 131 w 649"/>
                  <a:gd name="T63" fmla="*/ 787 h 1946"/>
                  <a:gd name="T64" fmla="*/ 77 w 649"/>
                  <a:gd name="T65" fmla="*/ 1026 h 1946"/>
                  <a:gd name="T66" fmla="*/ 46 w 649"/>
                  <a:gd name="T67" fmla="*/ 1219 h 1946"/>
                  <a:gd name="T68" fmla="*/ 29 w 649"/>
                  <a:gd name="T69" fmla="*/ 1406 h 1946"/>
                  <a:gd name="T70" fmla="*/ 29 w 649"/>
                  <a:gd name="T71" fmla="*/ 1621 h 1946"/>
                  <a:gd name="T72" fmla="*/ 43 w 649"/>
                  <a:gd name="T73" fmla="*/ 1851 h 1946"/>
                  <a:gd name="T74" fmla="*/ 117 w 649"/>
                  <a:gd name="T75" fmla="*/ 1870 h 1946"/>
                  <a:gd name="T76" fmla="*/ 216 w 649"/>
                  <a:gd name="T77" fmla="*/ 1831 h 1946"/>
                  <a:gd name="T78" fmla="*/ 399 w 649"/>
                  <a:gd name="T79" fmla="*/ 1785 h 1946"/>
                  <a:gd name="T80" fmla="*/ 570 w 649"/>
                  <a:gd name="T81" fmla="*/ 1751 h 1946"/>
                  <a:gd name="T82" fmla="*/ 558 w 649"/>
                  <a:gd name="T83" fmla="*/ 1680 h 1946"/>
                  <a:gd name="T84" fmla="*/ 494 w 649"/>
                  <a:gd name="T85" fmla="*/ 1559 h 1946"/>
                  <a:gd name="T86" fmla="*/ 439 w 649"/>
                  <a:gd name="T87" fmla="*/ 1391 h 1946"/>
                  <a:gd name="T88" fmla="*/ 401 w 649"/>
                  <a:gd name="T89" fmla="*/ 1178 h 1946"/>
                  <a:gd name="T90" fmla="*/ 383 w 649"/>
                  <a:gd name="T91" fmla="*/ 981 h 1946"/>
                  <a:gd name="T92" fmla="*/ 367 w 649"/>
                  <a:gd name="T93" fmla="*/ 820 h 1946"/>
                  <a:gd name="T94" fmla="*/ 338 w 649"/>
                  <a:gd name="T95" fmla="*/ 522 h 1946"/>
                  <a:gd name="T96" fmla="*/ 330 w 649"/>
                  <a:gd name="T97" fmla="*/ 328 h 1946"/>
                  <a:gd name="T98" fmla="*/ 336 w 649"/>
                  <a:gd name="T99" fmla="*/ 175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9" h="1946">
                    <a:moveTo>
                      <a:pt x="38" y="1946"/>
                    </a:moveTo>
                    <a:lnTo>
                      <a:pt x="35" y="1946"/>
                    </a:lnTo>
                    <a:lnTo>
                      <a:pt x="33" y="1945"/>
                    </a:lnTo>
                    <a:lnTo>
                      <a:pt x="30" y="1944"/>
                    </a:lnTo>
                    <a:lnTo>
                      <a:pt x="28" y="1941"/>
                    </a:lnTo>
                    <a:lnTo>
                      <a:pt x="25" y="1938"/>
                    </a:lnTo>
                    <a:lnTo>
                      <a:pt x="25" y="1934"/>
                    </a:lnTo>
                    <a:lnTo>
                      <a:pt x="18" y="1874"/>
                    </a:lnTo>
                    <a:lnTo>
                      <a:pt x="13" y="1812"/>
                    </a:lnTo>
                    <a:lnTo>
                      <a:pt x="8" y="1752"/>
                    </a:lnTo>
                    <a:lnTo>
                      <a:pt x="4" y="1691"/>
                    </a:lnTo>
                    <a:lnTo>
                      <a:pt x="2" y="1631"/>
                    </a:lnTo>
                    <a:lnTo>
                      <a:pt x="0" y="1571"/>
                    </a:lnTo>
                    <a:lnTo>
                      <a:pt x="0" y="1511"/>
                    </a:lnTo>
                    <a:lnTo>
                      <a:pt x="1" y="1451"/>
                    </a:lnTo>
                    <a:lnTo>
                      <a:pt x="3" y="1394"/>
                    </a:lnTo>
                    <a:lnTo>
                      <a:pt x="6" y="1335"/>
                    </a:lnTo>
                    <a:lnTo>
                      <a:pt x="13" y="1275"/>
                    </a:lnTo>
                    <a:lnTo>
                      <a:pt x="19" y="1214"/>
                    </a:lnTo>
                    <a:lnTo>
                      <a:pt x="28" y="1154"/>
                    </a:lnTo>
                    <a:lnTo>
                      <a:pt x="37" y="1092"/>
                    </a:lnTo>
                    <a:lnTo>
                      <a:pt x="49" y="1032"/>
                    </a:lnTo>
                    <a:lnTo>
                      <a:pt x="61" y="970"/>
                    </a:lnTo>
                    <a:lnTo>
                      <a:pt x="74" y="909"/>
                    </a:lnTo>
                    <a:lnTo>
                      <a:pt x="88" y="848"/>
                    </a:lnTo>
                    <a:lnTo>
                      <a:pt x="103" y="788"/>
                    </a:lnTo>
                    <a:lnTo>
                      <a:pt x="118" y="730"/>
                    </a:lnTo>
                    <a:lnTo>
                      <a:pt x="133" y="671"/>
                    </a:lnTo>
                    <a:lnTo>
                      <a:pt x="150" y="614"/>
                    </a:lnTo>
                    <a:lnTo>
                      <a:pt x="166" y="558"/>
                    </a:lnTo>
                    <a:lnTo>
                      <a:pt x="182" y="504"/>
                    </a:lnTo>
                    <a:lnTo>
                      <a:pt x="214" y="401"/>
                    </a:lnTo>
                    <a:lnTo>
                      <a:pt x="246" y="308"/>
                    </a:lnTo>
                    <a:lnTo>
                      <a:pt x="275" y="223"/>
                    </a:lnTo>
                    <a:lnTo>
                      <a:pt x="302" y="151"/>
                    </a:lnTo>
                    <a:lnTo>
                      <a:pt x="324" y="92"/>
                    </a:lnTo>
                    <a:lnTo>
                      <a:pt x="341" y="47"/>
                    </a:lnTo>
                    <a:lnTo>
                      <a:pt x="353" y="18"/>
                    </a:lnTo>
                    <a:lnTo>
                      <a:pt x="357" y="7"/>
                    </a:lnTo>
                    <a:lnTo>
                      <a:pt x="359" y="3"/>
                    </a:lnTo>
                    <a:lnTo>
                      <a:pt x="363" y="1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2"/>
                    </a:lnTo>
                    <a:lnTo>
                      <a:pt x="381" y="5"/>
                    </a:lnTo>
                    <a:lnTo>
                      <a:pt x="383" y="10"/>
                    </a:lnTo>
                    <a:lnTo>
                      <a:pt x="383" y="15"/>
                    </a:lnTo>
                    <a:lnTo>
                      <a:pt x="381" y="30"/>
                    </a:lnTo>
                    <a:lnTo>
                      <a:pt x="376" y="66"/>
                    </a:lnTo>
                    <a:lnTo>
                      <a:pt x="371" y="107"/>
                    </a:lnTo>
                    <a:lnTo>
                      <a:pt x="368" y="139"/>
                    </a:lnTo>
                    <a:lnTo>
                      <a:pt x="363" y="177"/>
                    </a:lnTo>
                    <a:lnTo>
                      <a:pt x="360" y="216"/>
                    </a:lnTo>
                    <a:lnTo>
                      <a:pt x="358" y="253"/>
                    </a:lnTo>
                    <a:lnTo>
                      <a:pt x="357" y="290"/>
                    </a:lnTo>
                    <a:lnTo>
                      <a:pt x="357" y="327"/>
                    </a:lnTo>
                    <a:lnTo>
                      <a:pt x="357" y="365"/>
                    </a:lnTo>
                    <a:lnTo>
                      <a:pt x="358" y="401"/>
                    </a:lnTo>
                    <a:lnTo>
                      <a:pt x="359" y="439"/>
                    </a:lnTo>
                    <a:lnTo>
                      <a:pt x="363" y="517"/>
                    </a:lnTo>
                    <a:lnTo>
                      <a:pt x="371" y="599"/>
                    </a:lnTo>
                    <a:lnTo>
                      <a:pt x="380" y="686"/>
                    </a:lnTo>
                    <a:lnTo>
                      <a:pt x="389" y="780"/>
                    </a:lnTo>
                    <a:lnTo>
                      <a:pt x="394" y="817"/>
                    </a:lnTo>
                    <a:lnTo>
                      <a:pt x="397" y="856"/>
                    </a:lnTo>
                    <a:lnTo>
                      <a:pt x="401" y="895"/>
                    </a:lnTo>
                    <a:lnTo>
                      <a:pt x="406" y="936"/>
                    </a:lnTo>
                    <a:lnTo>
                      <a:pt x="410" y="978"/>
                    </a:lnTo>
                    <a:lnTo>
                      <a:pt x="414" y="1022"/>
                    </a:lnTo>
                    <a:lnTo>
                      <a:pt x="417" y="1068"/>
                    </a:lnTo>
                    <a:lnTo>
                      <a:pt x="422" y="1114"/>
                    </a:lnTo>
                    <a:lnTo>
                      <a:pt x="428" y="1179"/>
                    </a:lnTo>
                    <a:lnTo>
                      <a:pt x="437" y="1239"/>
                    </a:lnTo>
                    <a:lnTo>
                      <a:pt x="447" y="1296"/>
                    </a:lnTo>
                    <a:lnTo>
                      <a:pt x="457" y="1349"/>
                    </a:lnTo>
                    <a:lnTo>
                      <a:pt x="470" y="1400"/>
                    </a:lnTo>
                    <a:lnTo>
                      <a:pt x="483" y="1447"/>
                    </a:lnTo>
                    <a:lnTo>
                      <a:pt x="497" y="1491"/>
                    </a:lnTo>
                    <a:lnTo>
                      <a:pt x="512" y="1532"/>
                    </a:lnTo>
                    <a:lnTo>
                      <a:pt x="529" y="1568"/>
                    </a:lnTo>
                    <a:lnTo>
                      <a:pt x="545" y="1603"/>
                    </a:lnTo>
                    <a:lnTo>
                      <a:pt x="561" y="1633"/>
                    </a:lnTo>
                    <a:lnTo>
                      <a:pt x="578" y="1660"/>
                    </a:lnTo>
                    <a:lnTo>
                      <a:pt x="595" y="1685"/>
                    </a:lnTo>
                    <a:lnTo>
                      <a:pt x="612" y="1705"/>
                    </a:lnTo>
                    <a:lnTo>
                      <a:pt x="628" y="1723"/>
                    </a:lnTo>
                    <a:lnTo>
                      <a:pt x="644" y="1738"/>
                    </a:lnTo>
                    <a:lnTo>
                      <a:pt x="646" y="1740"/>
                    </a:lnTo>
                    <a:lnTo>
                      <a:pt x="649" y="1743"/>
                    </a:lnTo>
                    <a:lnTo>
                      <a:pt x="649" y="1747"/>
                    </a:lnTo>
                    <a:lnTo>
                      <a:pt x="649" y="1751"/>
                    </a:lnTo>
                    <a:lnTo>
                      <a:pt x="647" y="1754"/>
                    </a:lnTo>
                    <a:lnTo>
                      <a:pt x="645" y="1757"/>
                    </a:lnTo>
                    <a:lnTo>
                      <a:pt x="642" y="1759"/>
                    </a:lnTo>
                    <a:lnTo>
                      <a:pt x="639" y="1761"/>
                    </a:lnTo>
                    <a:lnTo>
                      <a:pt x="617" y="1767"/>
                    </a:lnTo>
                    <a:lnTo>
                      <a:pt x="595" y="1772"/>
                    </a:lnTo>
                    <a:lnTo>
                      <a:pt x="572" y="1778"/>
                    </a:lnTo>
                    <a:lnTo>
                      <a:pt x="549" y="1782"/>
                    </a:lnTo>
                    <a:lnTo>
                      <a:pt x="527" y="1788"/>
                    </a:lnTo>
                    <a:lnTo>
                      <a:pt x="503" y="1792"/>
                    </a:lnTo>
                    <a:lnTo>
                      <a:pt x="480" y="1796"/>
                    </a:lnTo>
                    <a:lnTo>
                      <a:pt x="457" y="1802"/>
                    </a:lnTo>
                    <a:lnTo>
                      <a:pt x="402" y="1812"/>
                    </a:lnTo>
                    <a:lnTo>
                      <a:pt x="348" y="1824"/>
                    </a:lnTo>
                    <a:lnTo>
                      <a:pt x="293" y="1837"/>
                    </a:lnTo>
                    <a:lnTo>
                      <a:pt x="240" y="1852"/>
                    </a:lnTo>
                    <a:lnTo>
                      <a:pt x="214" y="1860"/>
                    </a:lnTo>
                    <a:lnTo>
                      <a:pt x="189" y="1870"/>
                    </a:lnTo>
                    <a:lnTo>
                      <a:pt x="163" y="1879"/>
                    </a:lnTo>
                    <a:lnTo>
                      <a:pt x="139" y="1890"/>
                    </a:lnTo>
                    <a:lnTo>
                      <a:pt x="114" y="1902"/>
                    </a:lnTo>
                    <a:lnTo>
                      <a:pt x="91" y="1915"/>
                    </a:lnTo>
                    <a:lnTo>
                      <a:pt x="69" y="1929"/>
                    </a:lnTo>
                    <a:lnTo>
                      <a:pt x="46" y="1944"/>
                    </a:lnTo>
                    <a:lnTo>
                      <a:pt x="43" y="1946"/>
                    </a:lnTo>
                    <a:lnTo>
                      <a:pt x="38" y="1946"/>
                    </a:lnTo>
                    <a:close/>
                    <a:moveTo>
                      <a:pt x="343" y="118"/>
                    </a:moveTo>
                    <a:lnTo>
                      <a:pt x="343" y="118"/>
                    </a:lnTo>
                    <a:lnTo>
                      <a:pt x="325" y="166"/>
                    </a:lnTo>
                    <a:lnTo>
                      <a:pt x="304" y="223"/>
                    </a:lnTo>
                    <a:lnTo>
                      <a:pt x="281" y="288"/>
                    </a:lnTo>
                    <a:lnTo>
                      <a:pt x="258" y="359"/>
                    </a:lnTo>
                    <a:lnTo>
                      <a:pt x="232" y="436"/>
                    </a:lnTo>
                    <a:lnTo>
                      <a:pt x="206" y="518"/>
                    </a:lnTo>
                    <a:lnTo>
                      <a:pt x="181" y="604"/>
                    </a:lnTo>
                    <a:lnTo>
                      <a:pt x="155" y="694"/>
                    </a:lnTo>
                    <a:lnTo>
                      <a:pt x="131" y="787"/>
                    </a:lnTo>
                    <a:lnTo>
                      <a:pt x="108" y="882"/>
                    </a:lnTo>
                    <a:lnTo>
                      <a:pt x="97" y="929"/>
                    </a:lnTo>
                    <a:lnTo>
                      <a:pt x="87" y="978"/>
                    </a:lnTo>
                    <a:lnTo>
                      <a:pt x="77" y="1026"/>
                    </a:lnTo>
                    <a:lnTo>
                      <a:pt x="69" y="1075"/>
                    </a:lnTo>
                    <a:lnTo>
                      <a:pt x="60" y="1123"/>
                    </a:lnTo>
                    <a:lnTo>
                      <a:pt x="52" y="1171"/>
                    </a:lnTo>
                    <a:lnTo>
                      <a:pt x="46" y="1219"/>
                    </a:lnTo>
                    <a:lnTo>
                      <a:pt x="41" y="1266"/>
                    </a:lnTo>
                    <a:lnTo>
                      <a:pt x="35" y="1314"/>
                    </a:lnTo>
                    <a:lnTo>
                      <a:pt x="32" y="1360"/>
                    </a:lnTo>
                    <a:lnTo>
                      <a:pt x="29" y="1406"/>
                    </a:lnTo>
                    <a:lnTo>
                      <a:pt x="28" y="1452"/>
                    </a:lnTo>
                    <a:lnTo>
                      <a:pt x="27" y="1508"/>
                    </a:lnTo>
                    <a:lnTo>
                      <a:pt x="27" y="1564"/>
                    </a:lnTo>
                    <a:lnTo>
                      <a:pt x="29" y="1621"/>
                    </a:lnTo>
                    <a:lnTo>
                      <a:pt x="31" y="1678"/>
                    </a:lnTo>
                    <a:lnTo>
                      <a:pt x="34" y="1736"/>
                    </a:lnTo>
                    <a:lnTo>
                      <a:pt x="38" y="1794"/>
                    </a:lnTo>
                    <a:lnTo>
                      <a:pt x="43" y="1851"/>
                    </a:lnTo>
                    <a:lnTo>
                      <a:pt x="49" y="1908"/>
                    </a:lnTo>
                    <a:lnTo>
                      <a:pt x="71" y="1894"/>
                    </a:lnTo>
                    <a:lnTo>
                      <a:pt x="95" y="1883"/>
                    </a:lnTo>
                    <a:lnTo>
                      <a:pt x="117" y="1870"/>
                    </a:lnTo>
                    <a:lnTo>
                      <a:pt x="141" y="1859"/>
                    </a:lnTo>
                    <a:lnTo>
                      <a:pt x="166" y="1849"/>
                    </a:lnTo>
                    <a:lnTo>
                      <a:pt x="191" y="1839"/>
                    </a:lnTo>
                    <a:lnTo>
                      <a:pt x="216" y="1831"/>
                    </a:lnTo>
                    <a:lnTo>
                      <a:pt x="241" y="1823"/>
                    </a:lnTo>
                    <a:lnTo>
                      <a:pt x="293" y="1809"/>
                    </a:lnTo>
                    <a:lnTo>
                      <a:pt x="346" y="1796"/>
                    </a:lnTo>
                    <a:lnTo>
                      <a:pt x="399" y="1785"/>
                    </a:lnTo>
                    <a:lnTo>
                      <a:pt x="452" y="1775"/>
                    </a:lnTo>
                    <a:lnTo>
                      <a:pt x="491" y="1767"/>
                    </a:lnTo>
                    <a:lnTo>
                      <a:pt x="531" y="1758"/>
                    </a:lnTo>
                    <a:lnTo>
                      <a:pt x="570" y="1751"/>
                    </a:lnTo>
                    <a:lnTo>
                      <a:pt x="608" y="1741"/>
                    </a:lnTo>
                    <a:lnTo>
                      <a:pt x="591" y="1724"/>
                    </a:lnTo>
                    <a:lnTo>
                      <a:pt x="575" y="1703"/>
                    </a:lnTo>
                    <a:lnTo>
                      <a:pt x="558" y="1680"/>
                    </a:lnTo>
                    <a:lnTo>
                      <a:pt x="542" y="1654"/>
                    </a:lnTo>
                    <a:lnTo>
                      <a:pt x="525" y="1625"/>
                    </a:lnTo>
                    <a:lnTo>
                      <a:pt x="509" y="1593"/>
                    </a:lnTo>
                    <a:lnTo>
                      <a:pt x="494" y="1559"/>
                    </a:lnTo>
                    <a:lnTo>
                      <a:pt x="479" y="1521"/>
                    </a:lnTo>
                    <a:lnTo>
                      <a:pt x="465" y="1481"/>
                    </a:lnTo>
                    <a:lnTo>
                      <a:pt x="452" y="1438"/>
                    </a:lnTo>
                    <a:lnTo>
                      <a:pt x="439" y="1391"/>
                    </a:lnTo>
                    <a:lnTo>
                      <a:pt x="428" y="1343"/>
                    </a:lnTo>
                    <a:lnTo>
                      <a:pt x="417" y="1291"/>
                    </a:lnTo>
                    <a:lnTo>
                      <a:pt x="409" y="1236"/>
                    </a:lnTo>
                    <a:lnTo>
                      <a:pt x="401" y="1178"/>
                    </a:lnTo>
                    <a:lnTo>
                      <a:pt x="395" y="1117"/>
                    </a:lnTo>
                    <a:lnTo>
                      <a:pt x="392" y="1070"/>
                    </a:lnTo>
                    <a:lnTo>
                      <a:pt x="387" y="1024"/>
                    </a:lnTo>
                    <a:lnTo>
                      <a:pt x="383" y="981"/>
                    </a:lnTo>
                    <a:lnTo>
                      <a:pt x="379" y="939"/>
                    </a:lnTo>
                    <a:lnTo>
                      <a:pt x="374" y="898"/>
                    </a:lnTo>
                    <a:lnTo>
                      <a:pt x="370" y="858"/>
                    </a:lnTo>
                    <a:lnTo>
                      <a:pt x="367" y="820"/>
                    </a:lnTo>
                    <a:lnTo>
                      <a:pt x="362" y="783"/>
                    </a:lnTo>
                    <a:lnTo>
                      <a:pt x="353" y="691"/>
                    </a:lnTo>
                    <a:lnTo>
                      <a:pt x="344" y="604"/>
                    </a:lnTo>
                    <a:lnTo>
                      <a:pt x="338" y="522"/>
                    </a:lnTo>
                    <a:lnTo>
                      <a:pt x="332" y="444"/>
                    </a:lnTo>
                    <a:lnTo>
                      <a:pt x="331" y="405"/>
                    </a:lnTo>
                    <a:lnTo>
                      <a:pt x="330" y="366"/>
                    </a:lnTo>
                    <a:lnTo>
                      <a:pt x="330" y="328"/>
                    </a:lnTo>
                    <a:lnTo>
                      <a:pt x="330" y="290"/>
                    </a:lnTo>
                    <a:lnTo>
                      <a:pt x="331" y="253"/>
                    </a:lnTo>
                    <a:lnTo>
                      <a:pt x="333" y="214"/>
                    </a:lnTo>
                    <a:lnTo>
                      <a:pt x="336" y="175"/>
                    </a:lnTo>
                    <a:lnTo>
                      <a:pt x="341" y="136"/>
                    </a:lnTo>
                    <a:lnTo>
                      <a:pt x="342" y="127"/>
                    </a:lnTo>
                    <a:lnTo>
                      <a:pt x="34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3" name="Freeform 144"/>
              <p:cNvSpPr>
                <a:spLocks/>
              </p:cNvSpPr>
              <p:nvPr/>
            </p:nvSpPr>
            <p:spPr bwMode="auto">
              <a:xfrm>
                <a:off x="2470" y="2597"/>
                <a:ext cx="82" cy="520"/>
              </a:xfrm>
              <a:custGeom>
                <a:avLst/>
                <a:gdLst>
                  <a:gd name="T0" fmla="*/ 42 w 247"/>
                  <a:gd name="T1" fmla="*/ 1560 h 1560"/>
                  <a:gd name="T2" fmla="*/ 34 w 247"/>
                  <a:gd name="T3" fmla="*/ 1554 h 1560"/>
                  <a:gd name="T4" fmla="*/ 26 w 247"/>
                  <a:gd name="T5" fmla="*/ 1501 h 1560"/>
                  <a:gd name="T6" fmla="*/ 15 w 247"/>
                  <a:gd name="T7" fmla="*/ 1406 h 1560"/>
                  <a:gd name="T8" fmla="*/ 6 w 247"/>
                  <a:gd name="T9" fmla="*/ 1311 h 1560"/>
                  <a:gd name="T10" fmla="*/ 2 w 247"/>
                  <a:gd name="T11" fmla="*/ 1215 h 1560"/>
                  <a:gd name="T12" fmla="*/ 0 w 247"/>
                  <a:gd name="T13" fmla="*/ 1120 h 1560"/>
                  <a:gd name="T14" fmla="*/ 2 w 247"/>
                  <a:gd name="T15" fmla="*/ 1025 h 1560"/>
                  <a:gd name="T16" fmla="*/ 7 w 247"/>
                  <a:gd name="T17" fmla="*/ 929 h 1560"/>
                  <a:gd name="T18" fmla="*/ 16 w 247"/>
                  <a:gd name="T19" fmla="*/ 834 h 1560"/>
                  <a:gd name="T20" fmla="*/ 27 w 247"/>
                  <a:gd name="T21" fmla="*/ 738 h 1560"/>
                  <a:gd name="T22" fmla="*/ 42 w 247"/>
                  <a:gd name="T23" fmla="*/ 642 h 1560"/>
                  <a:gd name="T24" fmla="*/ 60 w 247"/>
                  <a:gd name="T25" fmla="*/ 546 h 1560"/>
                  <a:gd name="T26" fmla="*/ 82 w 247"/>
                  <a:gd name="T27" fmla="*/ 448 h 1560"/>
                  <a:gd name="T28" fmla="*/ 108 w 247"/>
                  <a:gd name="T29" fmla="*/ 352 h 1560"/>
                  <a:gd name="T30" fmla="*/ 136 w 247"/>
                  <a:gd name="T31" fmla="*/ 254 h 1560"/>
                  <a:gd name="T32" fmla="*/ 167 w 247"/>
                  <a:gd name="T33" fmla="*/ 157 h 1560"/>
                  <a:gd name="T34" fmla="*/ 203 w 247"/>
                  <a:gd name="T35" fmla="*/ 59 h 1560"/>
                  <a:gd name="T36" fmla="*/ 224 w 247"/>
                  <a:gd name="T37" fmla="*/ 5 h 1560"/>
                  <a:gd name="T38" fmla="*/ 233 w 247"/>
                  <a:gd name="T39" fmla="*/ 0 h 1560"/>
                  <a:gd name="T40" fmla="*/ 243 w 247"/>
                  <a:gd name="T41" fmla="*/ 5 h 1560"/>
                  <a:gd name="T42" fmla="*/ 247 w 247"/>
                  <a:gd name="T43" fmla="*/ 14 h 1560"/>
                  <a:gd name="T44" fmla="*/ 227 w 247"/>
                  <a:gd name="T45" fmla="*/ 68 h 1560"/>
                  <a:gd name="T46" fmla="*/ 193 w 247"/>
                  <a:gd name="T47" fmla="*/ 166 h 1560"/>
                  <a:gd name="T48" fmla="*/ 162 w 247"/>
                  <a:gd name="T49" fmla="*/ 263 h 1560"/>
                  <a:gd name="T50" fmla="*/ 133 w 247"/>
                  <a:gd name="T51" fmla="*/ 359 h 1560"/>
                  <a:gd name="T52" fmla="*/ 109 w 247"/>
                  <a:gd name="T53" fmla="*/ 455 h 1560"/>
                  <a:gd name="T54" fmla="*/ 87 w 247"/>
                  <a:gd name="T55" fmla="*/ 550 h 1560"/>
                  <a:gd name="T56" fmla="*/ 69 w 247"/>
                  <a:gd name="T57" fmla="*/ 646 h 1560"/>
                  <a:gd name="T58" fmla="*/ 54 w 247"/>
                  <a:gd name="T59" fmla="*/ 741 h 1560"/>
                  <a:gd name="T60" fmla="*/ 42 w 247"/>
                  <a:gd name="T61" fmla="*/ 836 h 1560"/>
                  <a:gd name="T62" fmla="*/ 34 w 247"/>
                  <a:gd name="T63" fmla="*/ 931 h 1560"/>
                  <a:gd name="T64" fmla="*/ 29 w 247"/>
                  <a:gd name="T65" fmla="*/ 1025 h 1560"/>
                  <a:gd name="T66" fmla="*/ 27 w 247"/>
                  <a:gd name="T67" fmla="*/ 1120 h 1560"/>
                  <a:gd name="T68" fmla="*/ 29 w 247"/>
                  <a:gd name="T69" fmla="*/ 1214 h 1560"/>
                  <a:gd name="T70" fmla="*/ 33 w 247"/>
                  <a:gd name="T71" fmla="*/ 1309 h 1560"/>
                  <a:gd name="T72" fmla="*/ 42 w 247"/>
                  <a:gd name="T73" fmla="*/ 1404 h 1560"/>
                  <a:gd name="T74" fmla="*/ 53 w 247"/>
                  <a:gd name="T75" fmla="*/ 1498 h 1560"/>
                  <a:gd name="T76" fmla="*/ 59 w 247"/>
                  <a:gd name="T77" fmla="*/ 1551 h 1560"/>
                  <a:gd name="T78" fmla="*/ 54 w 247"/>
                  <a:gd name="T79" fmla="*/ 1559 h 1560"/>
                  <a:gd name="T80" fmla="*/ 47 w 247"/>
                  <a:gd name="T81" fmla="*/ 156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7" h="1560">
                    <a:moveTo>
                      <a:pt x="46" y="1560"/>
                    </a:moveTo>
                    <a:lnTo>
                      <a:pt x="42" y="1560"/>
                    </a:lnTo>
                    <a:lnTo>
                      <a:pt x="37" y="1557"/>
                    </a:lnTo>
                    <a:lnTo>
                      <a:pt x="34" y="1554"/>
                    </a:lnTo>
                    <a:lnTo>
                      <a:pt x="33" y="1549"/>
                    </a:lnTo>
                    <a:lnTo>
                      <a:pt x="26" y="1501"/>
                    </a:lnTo>
                    <a:lnTo>
                      <a:pt x="20" y="1453"/>
                    </a:lnTo>
                    <a:lnTo>
                      <a:pt x="15" y="1406"/>
                    </a:lnTo>
                    <a:lnTo>
                      <a:pt x="10" y="1358"/>
                    </a:lnTo>
                    <a:lnTo>
                      <a:pt x="6" y="1311"/>
                    </a:lnTo>
                    <a:lnTo>
                      <a:pt x="4" y="1262"/>
                    </a:lnTo>
                    <a:lnTo>
                      <a:pt x="2" y="1215"/>
                    </a:lnTo>
                    <a:lnTo>
                      <a:pt x="1" y="1167"/>
                    </a:lnTo>
                    <a:lnTo>
                      <a:pt x="0" y="1120"/>
                    </a:lnTo>
                    <a:lnTo>
                      <a:pt x="1" y="1072"/>
                    </a:lnTo>
                    <a:lnTo>
                      <a:pt x="2" y="1025"/>
                    </a:lnTo>
                    <a:lnTo>
                      <a:pt x="4" y="976"/>
                    </a:lnTo>
                    <a:lnTo>
                      <a:pt x="7" y="929"/>
                    </a:lnTo>
                    <a:lnTo>
                      <a:pt x="10" y="881"/>
                    </a:lnTo>
                    <a:lnTo>
                      <a:pt x="16" y="834"/>
                    </a:lnTo>
                    <a:lnTo>
                      <a:pt x="21" y="785"/>
                    </a:lnTo>
                    <a:lnTo>
                      <a:pt x="27" y="738"/>
                    </a:lnTo>
                    <a:lnTo>
                      <a:pt x="34" y="689"/>
                    </a:lnTo>
                    <a:lnTo>
                      <a:pt x="42" y="642"/>
                    </a:lnTo>
                    <a:lnTo>
                      <a:pt x="50" y="593"/>
                    </a:lnTo>
                    <a:lnTo>
                      <a:pt x="60" y="546"/>
                    </a:lnTo>
                    <a:lnTo>
                      <a:pt x="71" y="497"/>
                    </a:lnTo>
                    <a:lnTo>
                      <a:pt x="82" y="448"/>
                    </a:lnTo>
                    <a:lnTo>
                      <a:pt x="95" y="400"/>
                    </a:lnTo>
                    <a:lnTo>
                      <a:pt x="108" y="352"/>
                    </a:lnTo>
                    <a:lnTo>
                      <a:pt x="121" y="304"/>
                    </a:lnTo>
                    <a:lnTo>
                      <a:pt x="136" y="254"/>
                    </a:lnTo>
                    <a:lnTo>
                      <a:pt x="151" y="205"/>
                    </a:lnTo>
                    <a:lnTo>
                      <a:pt x="167" y="157"/>
                    </a:lnTo>
                    <a:lnTo>
                      <a:pt x="184" y="108"/>
                    </a:lnTo>
                    <a:lnTo>
                      <a:pt x="203" y="59"/>
                    </a:lnTo>
                    <a:lnTo>
                      <a:pt x="221" y="9"/>
                    </a:lnTo>
                    <a:lnTo>
                      <a:pt x="224" y="5"/>
                    </a:lnTo>
                    <a:lnTo>
                      <a:pt x="229" y="1"/>
                    </a:lnTo>
                    <a:lnTo>
                      <a:pt x="233" y="0"/>
                    </a:lnTo>
                    <a:lnTo>
                      <a:pt x="238" y="1"/>
                    </a:lnTo>
                    <a:lnTo>
                      <a:pt x="243" y="5"/>
                    </a:lnTo>
                    <a:lnTo>
                      <a:pt x="246" y="9"/>
                    </a:lnTo>
                    <a:lnTo>
                      <a:pt x="247" y="14"/>
                    </a:lnTo>
                    <a:lnTo>
                      <a:pt x="246" y="19"/>
                    </a:lnTo>
                    <a:lnTo>
                      <a:pt x="227" y="68"/>
                    </a:lnTo>
                    <a:lnTo>
                      <a:pt x="210" y="117"/>
                    </a:lnTo>
                    <a:lnTo>
                      <a:pt x="193" y="166"/>
                    </a:lnTo>
                    <a:lnTo>
                      <a:pt x="177" y="214"/>
                    </a:lnTo>
                    <a:lnTo>
                      <a:pt x="162" y="263"/>
                    </a:lnTo>
                    <a:lnTo>
                      <a:pt x="146" y="310"/>
                    </a:lnTo>
                    <a:lnTo>
                      <a:pt x="133" y="359"/>
                    </a:lnTo>
                    <a:lnTo>
                      <a:pt x="121" y="406"/>
                    </a:lnTo>
                    <a:lnTo>
                      <a:pt x="109" y="455"/>
                    </a:lnTo>
                    <a:lnTo>
                      <a:pt x="97" y="502"/>
                    </a:lnTo>
                    <a:lnTo>
                      <a:pt x="87" y="550"/>
                    </a:lnTo>
                    <a:lnTo>
                      <a:pt x="77" y="598"/>
                    </a:lnTo>
                    <a:lnTo>
                      <a:pt x="69" y="646"/>
                    </a:lnTo>
                    <a:lnTo>
                      <a:pt x="61" y="693"/>
                    </a:lnTo>
                    <a:lnTo>
                      <a:pt x="54" y="741"/>
                    </a:lnTo>
                    <a:lnTo>
                      <a:pt x="47" y="788"/>
                    </a:lnTo>
                    <a:lnTo>
                      <a:pt x="42" y="836"/>
                    </a:lnTo>
                    <a:lnTo>
                      <a:pt x="37" y="883"/>
                    </a:lnTo>
                    <a:lnTo>
                      <a:pt x="34" y="931"/>
                    </a:lnTo>
                    <a:lnTo>
                      <a:pt x="31" y="978"/>
                    </a:lnTo>
                    <a:lnTo>
                      <a:pt x="29" y="1025"/>
                    </a:lnTo>
                    <a:lnTo>
                      <a:pt x="28" y="1072"/>
                    </a:lnTo>
                    <a:lnTo>
                      <a:pt x="27" y="1120"/>
                    </a:lnTo>
                    <a:lnTo>
                      <a:pt x="28" y="1167"/>
                    </a:lnTo>
                    <a:lnTo>
                      <a:pt x="29" y="1214"/>
                    </a:lnTo>
                    <a:lnTo>
                      <a:pt x="31" y="1261"/>
                    </a:lnTo>
                    <a:lnTo>
                      <a:pt x="33" y="1309"/>
                    </a:lnTo>
                    <a:lnTo>
                      <a:pt x="37" y="1356"/>
                    </a:lnTo>
                    <a:lnTo>
                      <a:pt x="42" y="1404"/>
                    </a:lnTo>
                    <a:lnTo>
                      <a:pt x="46" y="1450"/>
                    </a:lnTo>
                    <a:lnTo>
                      <a:pt x="53" y="1498"/>
                    </a:lnTo>
                    <a:lnTo>
                      <a:pt x="59" y="1545"/>
                    </a:lnTo>
                    <a:lnTo>
                      <a:pt x="59" y="1551"/>
                    </a:lnTo>
                    <a:lnTo>
                      <a:pt x="57" y="1555"/>
                    </a:lnTo>
                    <a:lnTo>
                      <a:pt x="54" y="1559"/>
                    </a:lnTo>
                    <a:lnTo>
                      <a:pt x="48" y="1560"/>
                    </a:lnTo>
                    <a:lnTo>
                      <a:pt x="47" y="1560"/>
                    </a:lnTo>
                    <a:lnTo>
                      <a:pt x="46" y="1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4" name="Freeform 145"/>
              <p:cNvSpPr>
                <a:spLocks/>
              </p:cNvSpPr>
              <p:nvPr/>
            </p:nvSpPr>
            <p:spPr bwMode="auto">
              <a:xfrm>
                <a:off x="2509" y="2635"/>
                <a:ext cx="44" cy="462"/>
              </a:xfrm>
              <a:custGeom>
                <a:avLst/>
                <a:gdLst>
                  <a:gd name="T0" fmla="*/ 86 w 134"/>
                  <a:gd name="T1" fmla="*/ 1387 h 1388"/>
                  <a:gd name="T2" fmla="*/ 79 w 134"/>
                  <a:gd name="T3" fmla="*/ 1381 h 1388"/>
                  <a:gd name="T4" fmla="*/ 67 w 134"/>
                  <a:gd name="T5" fmla="*/ 1335 h 1388"/>
                  <a:gd name="T6" fmla="*/ 49 w 134"/>
                  <a:gd name="T7" fmla="*/ 1251 h 1388"/>
                  <a:gd name="T8" fmla="*/ 34 w 134"/>
                  <a:gd name="T9" fmla="*/ 1166 h 1388"/>
                  <a:gd name="T10" fmla="*/ 21 w 134"/>
                  <a:gd name="T11" fmla="*/ 1081 h 1388"/>
                  <a:gd name="T12" fmla="*/ 11 w 134"/>
                  <a:gd name="T13" fmla="*/ 997 h 1388"/>
                  <a:gd name="T14" fmla="*/ 5 w 134"/>
                  <a:gd name="T15" fmla="*/ 912 h 1388"/>
                  <a:gd name="T16" fmla="*/ 1 w 134"/>
                  <a:gd name="T17" fmla="*/ 828 h 1388"/>
                  <a:gd name="T18" fmla="*/ 0 w 134"/>
                  <a:gd name="T19" fmla="*/ 742 h 1388"/>
                  <a:gd name="T20" fmla="*/ 2 w 134"/>
                  <a:gd name="T21" fmla="*/ 657 h 1388"/>
                  <a:gd name="T22" fmla="*/ 7 w 134"/>
                  <a:gd name="T23" fmla="*/ 572 h 1388"/>
                  <a:gd name="T24" fmla="*/ 14 w 134"/>
                  <a:gd name="T25" fmla="*/ 487 h 1388"/>
                  <a:gd name="T26" fmla="*/ 25 w 134"/>
                  <a:gd name="T27" fmla="*/ 400 h 1388"/>
                  <a:gd name="T28" fmla="*/ 38 w 134"/>
                  <a:gd name="T29" fmla="*/ 315 h 1388"/>
                  <a:gd name="T30" fmla="*/ 54 w 134"/>
                  <a:gd name="T31" fmla="*/ 227 h 1388"/>
                  <a:gd name="T32" fmla="*/ 74 w 134"/>
                  <a:gd name="T33" fmla="*/ 141 h 1388"/>
                  <a:gd name="T34" fmla="*/ 95 w 134"/>
                  <a:gd name="T35" fmla="*/ 54 h 1388"/>
                  <a:gd name="T36" fmla="*/ 109 w 134"/>
                  <a:gd name="T37" fmla="*/ 5 h 1388"/>
                  <a:gd name="T38" fmla="*/ 119 w 134"/>
                  <a:gd name="T39" fmla="*/ 0 h 1388"/>
                  <a:gd name="T40" fmla="*/ 129 w 134"/>
                  <a:gd name="T41" fmla="*/ 3 h 1388"/>
                  <a:gd name="T42" fmla="*/ 134 w 134"/>
                  <a:gd name="T43" fmla="*/ 12 h 1388"/>
                  <a:gd name="T44" fmla="*/ 121 w 134"/>
                  <a:gd name="T45" fmla="*/ 60 h 1388"/>
                  <a:gd name="T46" fmla="*/ 100 w 134"/>
                  <a:gd name="T47" fmla="*/ 147 h 1388"/>
                  <a:gd name="T48" fmla="*/ 81 w 134"/>
                  <a:gd name="T49" fmla="*/ 233 h 1388"/>
                  <a:gd name="T50" fmla="*/ 65 w 134"/>
                  <a:gd name="T51" fmla="*/ 319 h 1388"/>
                  <a:gd name="T52" fmla="*/ 52 w 134"/>
                  <a:gd name="T53" fmla="*/ 405 h 1388"/>
                  <a:gd name="T54" fmla="*/ 41 w 134"/>
                  <a:gd name="T55" fmla="*/ 489 h 1388"/>
                  <a:gd name="T56" fmla="*/ 34 w 134"/>
                  <a:gd name="T57" fmla="*/ 574 h 1388"/>
                  <a:gd name="T58" fmla="*/ 29 w 134"/>
                  <a:gd name="T59" fmla="*/ 658 h 1388"/>
                  <a:gd name="T60" fmla="*/ 27 w 134"/>
                  <a:gd name="T61" fmla="*/ 742 h 1388"/>
                  <a:gd name="T62" fmla="*/ 28 w 134"/>
                  <a:gd name="T63" fmla="*/ 827 h 1388"/>
                  <a:gd name="T64" fmla="*/ 32 w 134"/>
                  <a:gd name="T65" fmla="*/ 911 h 1388"/>
                  <a:gd name="T66" fmla="*/ 38 w 134"/>
                  <a:gd name="T67" fmla="*/ 994 h 1388"/>
                  <a:gd name="T68" fmla="*/ 48 w 134"/>
                  <a:gd name="T69" fmla="*/ 1078 h 1388"/>
                  <a:gd name="T70" fmla="*/ 61 w 134"/>
                  <a:gd name="T71" fmla="*/ 1161 h 1388"/>
                  <a:gd name="T72" fmla="*/ 76 w 134"/>
                  <a:gd name="T73" fmla="*/ 1245 h 1388"/>
                  <a:gd name="T74" fmla="*/ 93 w 134"/>
                  <a:gd name="T75" fmla="*/ 1329 h 1388"/>
                  <a:gd name="T76" fmla="*/ 104 w 134"/>
                  <a:gd name="T77" fmla="*/ 1376 h 1388"/>
                  <a:gd name="T78" fmla="*/ 99 w 134"/>
                  <a:gd name="T79" fmla="*/ 1385 h 1388"/>
                  <a:gd name="T80" fmla="*/ 92 w 134"/>
                  <a:gd name="T81" fmla="*/ 1388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88">
                    <a:moveTo>
                      <a:pt x="90" y="1388"/>
                    </a:moveTo>
                    <a:lnTo>
                      <a:pt x="86" y="1387"/>
                    </a:lnTo>
                    <a:lnTo>
                      <a:pt x="82" y="1385"/>
                    </a:lnTo>
                    <a:lnTo>
                      <a:pt x="79" y="1381"/>
                    </a:lnTo>
                    <a:lnTo>
                      <a:pt x="77" y="1377"/>
                    </a:lnTo>
                    <a:lnTo>
                      <a:pt x="67" y="1335"/>
                    </a:lnTo>
                    <a:lnTo>
                      <a:pt x="58" y="1293"/>
                    </a:lnTo>
                    <a:lnTo>
                      <a:pt x="49" y="1251"/>
                    </a:lnTo>
                    <a:lnTo>
                      <a:pt x="41" y="1208"/>
                    </a:lnTo>
                    <a:lnTo>
                      <a:pt x="34" y="1166"/>
                    </a:lnTo>
                    <a:lnTo>
                      <a:pt x="27" y="1123"/>
                    </a:lnTo>
                    <a:lnTo>
                      <a:pt x="21" y="1081"/>
                    </a:lnTo>
                    <a:lnTo>
                      <a:pt x="16" y="1039"/>
                    </a:lnTo>
                    <a:lnTo>
                      <a:pt x="11" y="997"/>
                    </a:lnTo>
                    <a:lnTo>
                      <a:pt x="8" y="954"/>
                    </a:lnTo>
                    <a:lnTo>
                      <a:pt x="5" y="912"/>
                    </a:lnTo>
                    <a:lnTo>
                      <a:pt x="2" y="870"/>
                    </a:lnTo>
                    <a:lnTo>
                      <a:pt x="1" y="828"/>
                    </a:lnTo>
                    <a:lnTo>
                      <a:pt x="0" y="785"/>
                    </a:lnTo>
                    <a:lnTo>
                      <a:pt x="0" y="742"/>
                    </a:lnTo>
                    <a:lnTo>
                      <a:pt x="0" y="700"/>
                    </a:lnTo>
                    <a:lnTo>
                      <a:pt x="2" y="657"/>
                    </a:lnTo>
                    <a:lnTo>
                      <a:pt x="4" y="615"/>
                    </a:lnTo>
                    <a:lnTo>
                      <a:pt x="7" y="572"/>
                    </a:lnTo>
                    <a:lnTo>
                      <a:pt x="10" y="530"/>
                    </a:lnTo>
                    <a:lnTo>
                      <a:pt x="14" y="487"/>
                    </a:lnTo>
                    <a:lnTo>
                      <a:pt x="20" y="443"/>
                    </a:lnTo>
                    <a:lnTo>
                      <a:pt x="25" y="400"/>
                    </a:lnTo>
                    <a:lnTo>
                      <a:pt x="32" y="357"/>
                    </a:lnTo>
                    <a:lnTo>
                      <a:pt x="38" y="315"/>
                    </a:lnTo>
                    <a:lnTo>
                      <a:pt x="46" y="271"/>
                    </a:lnTo>
                    <a:lnTo>
                      <a:pt x="54" y="227"/>
                    </a:lnTo>
                    <a:lnTo>
                      <a:pt x="64" y="184"/>
                    </a:lnTo>
                    <a:lnTo>
                      <a:pt x="74" y="141"/>
                    </a:lnTo>
                    <a:lnTo>
                      <a:pt x="83" y="97"/>
                    </a:lnTo>
                    <a:lnTo>
                      <a:pt x="95" y="54"/>
                    </a:lnTo>
                    <a:lnTo>
                      <a:pt x="107" y="9"/>
                    </a:lnTo>
                    <a:lnTo>
                      <a:pt x="109" y="5"/>
                    </a:lnTo>
                    <a:lnTo>
                      <a:pt x="114" y="2"/>
                    </a:lnTo>
                    <a:lnTo>
                      <a:pt x="119" y="0"/>
                    </a:lnTo>
                    <a:lnTo>
                      <a:pt x="124" y="1"/>
                    </a:lnTo>
                    <a:lnTo>
                      <a:pt x="129" y="3"/>
                    </a:lnTo>
                    <a:lnTo>
                      <a:pt x="132" y="7"/>
                    </a:lnTo>
                    <a:lnTo>
                      <a:pt x="134" y="12"/>
                    </a:lnTo>
                    <a:lnTo>
                      <a:pt x="133" y="17"/>
                    </a:lnTo>
                    <a:lnTo>
                      <a:pt x="121" y="60"/>
                    </a:lnTo>
                    <a:lnTo>
                      <a:pt x="110" y="103"/>
                    </a:lnTo>
                    <a:lnTo>
                      <a:pt x="100" y="147"/>
                    </a:lnTo>
                    <a:lnTo>
                      <a:pt x="90" y="190"/>
                    </a:lnTo>
                    <a:lnTo>
                      <a:pt x="81" y="233"/>
                    </a:lnTo>
                    <a:lnTo>
                      <a:pt x="73" y="276"/>
                    </a:lnTo>
                    <a:lnTo>
                      <a:pt x="65" y="319"/>
                    </a:lnTo>
                    <a:lnTo>
                      <a:pt x="58" y="361"/>
                    </a:lnTo>
                    <a:lnTo>
                      <a:pt x="52" y="405"/>
                    </a:lnTo>
                    <a:lnTo>
                      <a:pt x="46" y="447"/>
                    </a:lnTo>
                    <a:lnTo>
                      <a:pt x="41" y="489"/>
                    </a:lnTo>
                    <a:lnTo>
                      <a:pt x="37" y="532"/>
                    </a:lnTo>
                    <a:lnTo>
                      <a:pt x="34" y="574"/>
                    </a:lnTo>
                    <a:lnTo>
                      <a:pt x="31" y="616"/>
                    </a:lnTo>
                    <a:lnTo>
                      <a:pt x="29" y="658"/>
                    </a:lnTo>
                    <a:lnTo>
                      <a:pt x="27" y="700"/>
                    </a:lnTo>
                    <a:lnTo>
                      <a:pt x="27" y="742"/>
                    </a:lnTo>
                    <a:lnTo>
                      <a:pt x="27" y="785"/>
                    </a:lnTo>
                    <a:lnTo>
                      <a:pt x="28" y="827"/>
                    </a:lnTo>
                    <a:lnTo>
                      <a:pt x="29" y="869"/>
                    </a:lnTo>
                    <a:lnTo>
                      <a:pt x="32" y="911"/>
                    </a:lnTo>
                    <a:lnTo>
                      <a:pt x="35" y="952"/>
                    </a:lnTo>
                    <a:lnTo>
                      <a:pt x="38" y="994"/>
                    </a:lnTo>
                    <a:lnTo>
                      <a:pt x="42" y="1036"/>
                    </a:lnTo>
                    <a:lnTo>
                      <a:pt x="48" y="1078"/>
                    </a:lnTo>
                    <a:lnTo>
                      <a:pt x="54" y="1120"/>
                    </a:lnTo>
                    <a:lnTo>
                      <a:pt x="61" y="1161"/>
                    </a:lnTo>
                    <a:lnTo>
                      <a:pt x="67" y="1203"/>
                    </a:lnTo>
                    <a:lnTo>
                      <a:pt x="76" y="1245"/>
                    </a:lnTo>
                    <a:lnTo>
                      <a:pt x="83" y="1288"/>
                    </a:lnTo>
                    <a:lnTo>
                      <a:pt x="93" y="1329"/>
                    </a:lnTo>
                    <a:lnTo>
                      <a:pt x="103" y="1371"/>
                    </a:lnTo>
                    <a:lnTo>
                      <a:pt x="104" y="1376"/>
                    </a:lnTo>
                    <a:lnTo>
                      <a:pt x="102" y="1381"/>
                    </a:lnTo>
                    <a:lnTo>
                      <a:pt x="99" y="1385"/>
                    </a:lnTo>
                    <a:lnTo>
                      <a:pt x="93" y="1387"/>
                    </a:lnTo>
                    <a:lnTo>
                      <a:pt x="92" y="1388"/>
                    </a:lnTo>
                    <a:lnTo>
                      <a:pt x="90" y="1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5" name="Freeform 146"/>
              <p:cNvSpPr>
                <a:spLocks/>
              </p:cNvSpPr>
              <p:nvPr/>
            </p:nvSpPr>
            <p:spPr bwMode="auto">
              <a:xfrm>
                <a:off x="2543" y="2681"/>
                <a:ext cx="55" cy="411"/>
              </a:xfrm>
              <a:custGeom>
                <a:avLst/>
                <a:gdLst>
                  <a:gd name="T0" fmla="*/ 150 w 164"/>
                  <a:gd name="T1" fmla="*/ 1233 h 1233"/>
                  <a:gd name="T2" fmla="*/ 146 w 164"/>
                  <a:gd name="T3" fmla="*/ 1232 h 1233"/>
                  <a:gd name="T4" fmla="*/ 142 w 164"/>
                  <a:gd name="T5" fmla="*/ 1230 h 1233"/>
                  <a:gd name="T6" fmla="*/ 139 w 164"/>
                  <a:gd name="T7" fmla="*/ 1226 h 1233"/>
                  <a:gd name="T8" fmla="*/ 137 w 164"/>
                  <a:gd name="T9" fmla="*/ 1222 h 1233"/>
                  <a:gd name="T10" fmla="*/ 114 w 164"/>
                  <a:gd name="T11" fmla="*/ 1138 h 1233"/>
                  <a:gd name="T12" fmla="*/ 93 w 164"/>
                  <a:gd name="T13" fmla="*/ 1055 h 1233"/>
                  <a:gd name="T14" fmla="*/ 74 w 164"/>
                  <a:gd name="T15" fmla="*/ 972 h 1233"/>
                  <a:gd name="T16" fmla="*/ 57 w 164"/>
                  <a:gd name="T17" fmla="*/ 891 h 1233"/>
                  <a:gd name="T18" fmla="*/ 43 w 164"/>
                  <a:gd name="T19" fmla="*/ 811 h 1233"/>
                  <a:gd name="T20" fmla="*/ 30 w 164"/>
                  <a:gd name="T21" fmla="*/ 732 h 1233"/>
                  <a:gd name="T22" fmla="*/ 20 w 164"/>
                  <a:gd name="T23" fmla="*/ 654 h 1233"/>
                  <a:gd name="T24" fmla="*/ 12 w 164"/>
                  <a:gd name="T25" fmla="*/ 578 h 1233"/>
                  <a:gd name="T26" fmla="*/ 5 w 164"/>
                  <a:gd name="T27" fmla="*/ 502 h 1233"/>
                  <a:gd name="T28" fmla="*/ 2 w 164"/>
                  <a:gd name="T29" fmla="*/ 429 h 1233"/>
                  <a:gd name="T30" fmla="*/ 0 w 164"/>
                  <a:gd name="T31" fmla="*/ 355 h 1233"/>
                  <a:gd name="T32" fmla="*/ 0 w 164"/>
                  <a:gd name="T33" fmla="*/ 284 h 1233"/>
                  <a:gd name="T34" fmla="*/ 1 w 164"/>
                  <a:gd name="T35" fmla="*/ 248 h 1233"/>
                  <a:gd name="T36" fmla="*/ 3 w 164"/>
                  <a:gd name="T37" fmla="*/ 214 h 1233"/>
                  <a:gd name="T38" fmla="*/ 5 w 164"/>
                  <a:gd name="T39" fmla="*/ 179 h 1233"/>
                  <a:gd name="T40" fmla="*/ 7 w 164"/>
                  <a:gd name="T41" fmla="*/ 145 h 1233"/>
                  <a:gd name="T42" fmla="*/ 11 w 164"/>
                  <a:gd name="T43" fmla="*/ 111 h 1233"/>
                  <a:gd name="T44" fmla="*/ 14 w 164"/>
                  <a:gd name="T45" fmla="*/ 78 h 1233"/>
                  <a:gd name="T46" fmla="*/ 18 w 164"/>
                  <a:gd name="T47" fmla="*/ 44 h 1233"/>
                  <a:gd name="T48" fmla="*/ 24 w 164"/>
                  <a:gd name="T49" fmla="*/ 11 h 1233"/>
                  <a:gd name="T50" fmla="*/ 25 w 164"/>
                  <a:gd name="T51" fmla="*/ 7 h 1233"/>
                  <a:gd name="T52" fmla="*/ 29 w 164"/>
                  <a:gd name="T53" fmla="*/ 2 h 1233"/>
                  <a:gd name="T54" fmla="*/ 33 w 164"/>
                  <a:gd name="T55" fmla="*/ 0 h 1233"/>
                  <a:gd name="T56" fmla="*/ 39 w 164"/>
                  <a:gd name="T57" fmla="*/ 0 h 1233"/>
                  <a:gd name="T58" fmla="*/ 44 w 164"/>
                  <a:gd name="T59" fmla="*/ 2 h 1233"/>
                  <a:gd name="T60" fmla="*/ 47 w 164"/>
                  <a:gd name="T61" fmla="*/ 5 h 1233"/>
                  <a:gd name="T62" fmla="*/ 50 w 164"/>
                  <a:gd name="T63" fmla="*/ 10 h 1233"/>
                  <a:gd name="T64" fmla="*/ 50 w 164"/>
                  <a:gd name="T65" fmla="*/ 15 h 1233"/>
                  <a:gd name="T66" fmla="*/ 45 w 164"/>
                  <a:gd name="T67" fmla="*/ 48 h 1233"/>
                  <a:gd name="T68" fmla="*/ 41 w 164"/>
                  <a:gd name="T69" fmla="*/ 81 h 1233"/>
                  <a:gd name="T70" fmla="*/ 38 w 164"/>
                  <a:gd name="T71" fmla="*/ 114 h 1233"/>
                  <a:gd name="T72" fmla="*/ 34 w 164"/>
                  <a:gd name="T73" fmla="*/ 148 h 1233"/>
                  <a:gd name="T74" fmla="*/ 32 w 164"/>
                  <a:gd name="T75" fmla="*/ 181 h 1233"/>
                  <a:gd name="T76" fmla="*/ 30 w 164"/>
                  <a:gd name="T77" fmla="*/ 216 h 1233"/>
                  <a:gd name="T78" fmla="*/ 28 w 164"/>
                  <a:gd name="T79" fmla="*/ 250 h 1233"/>
                  <a:gd name="T80" fmla="*/ 27 w 164"/>
                  <a:gd name="T81" fmla="*/ 285 h 1233"/>
                  <a:gd name="T82" fmla="*/ 27 w 164"/>
                  <a:gd name="T83" fmla="*/ 356 h 1233"/>
                  <a:gd name="T84" fmla="*/ 29 w 164"/>
                  <a:gd name="T85" fmla="*/ 428 h 1233"/>
                  <a:gd name="T86" fmla="*/ 32 w 164"/>
                  <a:gd name="T87" fmla="*/ 501 h 1233"/>
                  <a:gd name="T88" fmla="*/ 39 w 164"/>
                  <a:gd name="T89" fmla="*/ 575 h 1233"/>
                  <a:gd name="T90" fmla="*/ 47 w 164"/>
                  <a:gd name="T91" fmla="*/ 652 h 1233"/>
                  <a:gd name="T92" fmla="*/ 57 w 164"/>
                  <a:gd name="T93" fmla="*/ 729 h 1233"/>
                  <a:gd name="T94" fmla="*/ 70 w 164"/>
                  <a:gd name="T95" fmla="*/ 806 h 1233"/>
                  <a:gd name="T96" fmla="*/ 84 w 164"/>
                  <a:gd name="T97" fmla="*/ 886 h 1233"/>
                  <a:gd name="T98" fmla="*/ 100 w 164"/>
                  <a:gd name="T99" fmla="*/ 967 h 1233"/>
                  <a:gd name="T100" fmla="*/ 120 w 164"/>
                  <a:gd name="T101" fmla="*/ 1048 h 1233"/>
                  <a:gd name="T102" fmla="*/ 140 w 164"/>
                  <a:gd name="T103" fmla="*/ 1131 h 1233"/>
                  <a:gd name="T104" fmla="*/ 163 w 164"/>
                  <a:gd name="T105" fmla="*/ 1216 h 1233"/>
                  <a:gd name="T106" fmla="*/ 164 w 164"/>
                  <a:gd name="T107" fmla="*/ 1221 h 1233"/>
                  <a:gd name="T108" fmla="*/ 162 w 164"/>
                  <a:gd name="T109" fmla="*/ 1225 h 1233"/>
                  <a:gd name="T110" fmla="*/ 159 w 164"/>
                  <a:gd name="T111" fmla="*/ 1230 h 1233"/>
                  <a:gd name="T112" fmla="*/ 154 w 164"/>
                  <a:gd name="T113" fmla="*/ 1232 h 1233"/>
                  <a:gd name="T114" fmla="*/ 152 w 164"/>
                  <a:gd name="T115" fmla="*/ 1232 h 1233"/>
                  <a:gd name="T116" fmla="*/ 150 w 164"/>
                  <a:gd name="T117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233">
                    <a:moveTo>
                      <a:pt x="150" y="1233"/>
                    </a:moveTo>
                    <a:lnTo>
                      <a:pt x="146" y="1232"/>
                    </a:lnTo>
                    <a:lnTo>
                      <a:pt x="142" y="1230"/>
                    </a:lnTo>
                    <a:lnTo>
                      <a:pt x="139" y="1226"/>
                    </a:lnTo>
                    <a:lnTo>
                      <a:pt x="137" y="1222"/>
                    </a:lnTo>
                    <a:lnTo>
                      <a:pt x="114" y="1138"/>
                    </a:lnTo>
                    <a:lnTo>
                      <a:pt x="93" y="1055"/>
                    </a:lnTo>
                    <a:lnTo>
                      <a:pt x="74" y="972"/>
                    </a:lnTo>
                    <a:lnTo>
                      <a:pt x="57" y="891"/>
                    </a:lnTo>
                    <a:lnTo>
                      <a:pt x="43" y="811"/>
                    </a:lnTo>
                    <a:lnTo>
                      <a:pt x="30" y="732"/>
                    </a:lnTo>
                    <a:lnTo>
                      <a:pt x="20" y="654"/>
                    </a:lnTo>
                    <a:lnTo>
                      <a:pt x="12" y="578"/>
                    </a:lnTo>
                    <a:lnTo>
                      <a:pt x="5" y="502"/>
                    </a:lnTo>
                    <a:lnTo>
                      <a:pt x="2" y="429"/>
                    </a:lnTo>
                    <a:lnTo>
                      <a:pt x="0" y="355"/>
                    </a:lnTo>
                    <a:lnTo>
                      <a:pt x="0" y="284"/>
                    </a:lnTo>
                    <a:lnTo>
                      <a:pt x="1" y="248"/>
                    </a:lnTo>
                    <a:lnTo>
                      <a:pt x="3" y="214"/>
                    </a:lnTo>
                    <a:lnTo>
                      <a:pt x="5" y="179"/>
                    </a:lnTo>
                    <a:lnTo>
                      <a:pt x="7" y="145"/>
                    </a:lnTo>
                    <a:lnTo>
                      <a:pt x="11" y="111"/>
                    </a:lnTo>
                    <a:lnTo>
                      <a:pt x="14" y="78"/>
                    </a:lnTo>
                    <a:lnTo>
                      <a:pt x="18" y="44"/>
                    </a:lnTo>
                    <a:lnTo>
                      <a:pt x="24" y="11"/>
                    </a:lnTo>
                    <a:lnTo>
                      <a:pt x="25" y="7"/>
                    </a:lnTo>
                    <a:lnTo>
                      <a:pt x="29" y="2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7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5" y="48"/>
                    </a:lnTo>
                    <a:lnTo>
                      <a:pt x="41" y="81"/>
                    </a:lnTo>
                    <a:lnTo>
                      <a:pt x="38" y="114"/>
                    </a:lnTo>
                    <a:lnTo>
                      <a:pt x="34" y="148"/>
                    </a:lnTo>
                    <a:lnTo>
                      <a:pt x="32" y="181"/>
                    </a:lnTo>
                    <a:lnTo>
                      <a:pt x="30" y="216"/>
                    </a:lnTo>
                    <a:lnTo>
                      <a:pt x="28" y="250"/>
                    </a:lnTo>
                    <a:lnTo>
                      <a:pt x="27" y="285"/>
                    </a:lnTo>
                    <a:lnTo>
                      <a:pt x="27" y="356"/>
                    </a:lnTo>
                    <a:lnTo>
                      <a:pt x="29" y="428"/>
                    </a:lnTo>
                    <a:lnTo>
                      <a:pt x="32" y="501"/>
                    </a:lnTo>
                    <a:lnTo>
                      <a:pt x="39" y="575"/>
                    </a:lnTo>
                    <a:lnTo>
                      <a:pt x="47" y="652"/>
                    </a:lnTo>
                    <a:lnTo>
                      <a:pt x="57" y="729"/>
                    </a:lnTo>
                    <a:lnTo>
                      <a:pt x="70" y="806"/>
                    </a:lnTo>
                    <a:lnTo>
                      <a:pt x="84" y="886"/>
                    </a:lnTo>
                    <a:lnTo>
                      <a:pt x="100" y="967"/>
                    </a:lnTo>
                    <a:lnTo>
                      <a:pt x="120" y="1048"/>
                    </a:lnTo>
                    <a:lnTo>
                      <a:pt x="140" y="1131"/>
                    </a:lnTo>
                    <a:lnTo>
                      <a:pt x="163" y="1216"/>
                    </a:lnTo>
                    <a:lnTo>
                      <a:pt x="164" y="1221"/>
                    </a:lnTo>
                    <a:lnTo>
                      <a:pt x="162" y="1225"/>
                    </a:lnTo>
                    <a:lnTo>
                      <a:pt x="159" y="1230"/>
                    </a:lnTo>
                    <a:lnTo>
                      <a:pt x="154" y="1232"/>
                    </a:lnTo>
                    <a:lnTo>
                      <a:pt x="152" y="1232"/>
                    </a:lnTo>
                    <a:lnTo>
                      <a:pt x="150" y="1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6" name="Freeform 147"/>
              <p:cNvSpPr>
                <a:spLocks noEditPoints="1"/>
              </p:cNvSpPr>
              <p:nvPr/>
            </p:nvSpPr>
            <p:spPr bwMode="auto">
              <a:xfrm>
                <a:off x="2394" y="1869"/>
                <a:ext cx="221" cy="84"/>
              </a:xfrm>
              <a:custGeom>
                <a:avLst/>
                <a:gdLst>
                  <a:gd name="T0" fmla="*/ 10 w 663"/>
                  <a:gd name="T1" fmla="*/ 250 h 253"/>
                  <a:gd name="T2" fmla="*/ 0 w 663"/>
                  <a:gd name="T3" fmla="*/ 233 h 253"/>
                  <a:gd name="T4" fmla="*/ 6 w 663"/>
                  <a:gd name="T5" fmla="*/ 214 h 253"/>
                  <a:gd name="T6" fmla="*/ 63 w 663"/>
                  <a:gd name="T7" fmla="*/ 163 h 253"/>
                  <a:gd name="T8" fmla="*/ 138 w 663"/>
                  <a:gd name="T9" fmla="*/ 101 h 253"/>
                  <a:gd name="T10" fmla="*/ 208 w 663"/>
                  <a:gd name="T11" fmla="*/ 53 h 253"/>
                  <a:gd name="T12" fmla="*/ 253 w 663"/>
                  <a:gd name="T13" fmla="*/ 33 h 253"/>
                  <a:gd name="T14" fmla="*/ 301 w 663"/>
                  <a:gd name="T15" fmla="*/ 18 h 253"/>
                  <a:gd name="T16" fmla="*/ 380 w 663"/>
                  <a:gd name="T17" fmla="*/ 3 h 253"/>
                  <a:gd name="T18" fmla="*/ 455 w 663"/>
                  <a:gd name="T19" fmla="*/ 1 h 253"/>
                  <a:gd name="T20" fmla="*/ 501 w 663"/>
                  <a:gd name="T21" fmla="*/ 7 h 253"/>
                  <a:gd name="T22" fmla="*/ 542 w 663"/>
                  <a:gd name="T23" fmla="*/ 22 h 253"/>
                  <a:gd name="T24" fmla="*/ 577 w 663"/>
                  <a:gd name="T25" fmla="*/ 47 h 253"/>
                  <a:gd name="T26" fmla="*/ 608 w 663"/>
                  <a:gd name="T27" fmla="*/ 79 h 253"/>
                  <a:gd name="T28" fmla="*/ 633 w 663"/>
                  <a:gd name="T29" fmla="*/ 120 h 253"/>
                  <a:gd name="T30" fmla="*/ 654 w 663"/>
                  <a:gd name="T31" fmla="*/ 171 h 253"/>
                  <a:gd name="T32" fmla="*/ 663 w 663"/>
                  <a:gd name="T33" fmla="*/ 197 h 253"/>
                  <a:gd name="T34" fmla="*/ 655 w 663"/>
                  <a:gd name="T35" fmla="*/ 209 h 253"/>
                  <a:gd name="T36" fmla="*/ 649 w 663"/>
                  <a:gd name="T37" fmla="*/ 210 h 253"/>
                  <a:gd name="T38" fmla="*/ 626 w 663"/>
                  <a:gd name="T39" fmla="*/ 205 h 253"/>
                  <a:gd name="T40" fmla="*/ 577 w 663"/>
                  <a:gd name="T41" fmla="*/ 186 h 253"/>
                  <a:gd name="T42" fmla="*/ 526 w 663"/>
                  <a:gd name="T43" fmla="*/ 168 h 253"/>
                  <a:gd name="T44" fmla="*/ 460 w 663"/>
                  <a:gd name="T45" fmla="*/ 154 h 253"/>
                  <a:gd name="T46" fmla="*/ 401 w 663"/>
                  <a:gd name="T47" fmla="*/ 151 h 253"/>
                  <a:gd name="T48" fmla="*/ 356 w 663"/>
                  <a:gd name="T49" fmla="*/ 154 h 253"/>
                  <a:gd name="T50" fmla="*/ 282 w 663"/>
                  <a:gd name="T51" fmla="*/ 168 h 253"/>
                  <a:gd name="T52" fmla="*/ 204 w 663"/>
                  <a:gd name="T53" fmla="*/ 190 h 253"/>
                  <a:gd name="T54" fmla="*/ 64 w 663"/>
                  <a:gd name="T55" fmla="*/ 238 h 253"/>
                  <a:gd name="T56" fmla="*/ 22 w 663"/>
                  <a:gd name="T57" fmla="*/ 253 h 253"/>
                  <a:gd name="T58" fmla="*/ 409 w 663"/>
                  <a:gd name="T59" fmla="*/ 28 h 253"/>
                  <a:gd name="T60" fmla="*/ 321 w 663"/>
                  <a:gd name="T61" fmla="*/ 41 h 253"/>
                  <a:gd name="T62" fmla="*/ 247 w 663"/>
                  <a:gd name="T63" fmla="*/ 64 h 253"/>
                  <a:gd name="T64" fmla="*/ 208 w 663"/>
                  <a:gd name="T65" fmla="*/ 85 h 253"/>
                  <a:gd name="T66" fmla="*/ 138 w 663"/>
                  <a:gd name="T67" fmla="*/ 134 h 253"/>
                  <a:gd name="T68" fmla="*/ 75 w 663"/>
                  <a:gd name="T69" fmla="*/ 187 h 253"/>
                  <a:gd name="T70" fmla="*/ 81 w 663"/>
                  <a:gd name="T71" fmla="*/ 204 h 253"/>
                  <a:gd name="T72" fmla="*/ 220 w 663"/>
                  <a:gd name="T73" fmla="*/ 156 h 253"/>
                  <a:gd name="T74" fmla="*/ 291 w 663"/>
                  <a:gd name="T75" fmla="*/ 138 h 253"/>
                  <a:gd name="T76" fmla="*/ 358 w 663"/>
                  <a:gd name="T77" fmla="*/ 126 h 253"/>
                  <a:gd name="T78" fmla="*/ 432 w 663"/>
                  <a:gd name="T79" fmla="*/ 125 h 253"/>
                  <a:gd name="T80" fmla="*/ 512 w 663"/>
                  <a:gd name="T81" fmla="*/ 137 h 253"/>
                  <a:gd name="T82" fmla="*/ 569 w 663"/>
                  <a:gd name="T83" fmla="*/ 155 h 253"/>
                  <a:gd name="T84" fmla="*/ 607 w 663"/>
                  <a:gd name="T85" fmla="*/ 169 h 253"/>
                  <a:gd name="T86" fmla="*/ 623 w 663"/>
                  <a:gd name="T87" fmla="*/ 163 h 253"/>
                  <a:gd name="T88" fmla="*/ 604 w 663"/>
                  <a:gd name="T89" fmla="*/ 123 h 253"/>
                  <a:gd name="T90" fmla="*/ 582 w 663"/>
                  <a:gd name="T91" fmla="*/ 90 h 253"/>
                  <a:gd name="T92" fmla="*/ 556 w 663"/>
                  <a:gd name="T93" fmla="*/ 64 h 253"/>
                  <a:gd name="T94" fmla="*/ 527 w 663"/>
                  <a:gd name="T95" fmla="*/ 46 h 253"/>
                  <a:gd name="T96" fmla="*/ 493 w 663"/>
                  <a:gd name="T97" fmla="*/ 33 h 253"/>
                  <a:gd name="T98" fmla="*/ 453 w 663"/>
                  <a:gd name="T99" fmla="*/ 2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3" h="253">
                    <a:moveTo>
                      <a:pt x="22" y="253"/>
                    </a:moveTo>
                    <a:lnTo>
                      <a:pt x="15" y="252"/>
                    </a:lnTo>
                    <a:lnTo>
                      <a:pt x="10" y="250"/>
                    </a:lnTo>
                    <a:lnTo>
                      <a:pt x="4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0" y="226"/>
                    </a:lnTo>
                    <a:lnTo>
                      <a:pt x="2" y="220"/>
                    </a:lnTo>
                    <a:lnTo>
                      <a:pt x="6" y="214"/>
                    </a:lnTo>
                    <a:lnTo>
                      <a:pt x="23" y="199"/>
                    </a:lnTo>
                    <a:lnTo>
                      <a:pt x="41" y="182"/>
                    </a:lnTo>
                    <a:lnTo>
                      <a:pt x="63" y="163"/>
                    </a:lnTo>
                    <a:lnTo>
                      <a:pt x="86" y="142"/>
                    </a:lnTo>
                    <a:lnTo>
                      <a:pt x="111" y="121"/>
                    </a:lnTo>
                    <a:lnTo>
                      <a:pt x="138" y="101"/>
                    </a:lnTo>
                    <a:lnTo>
                      <a:pt x="166" y="80"/>
                    </a:lnTo>
                    <a:lnTo>
                      <a:pt x="194" y="61"/>
                    </a:lnTo>
                    <a:lnTo>
                      <a:pt x="208" y="53"/>
                    </a:lnTo>
                    <a:lnTo>
                      <a:pt x="222" y="46"/>
                    </a:lnTo>
                    <a:lnTo>
                      <a:pt x="237" y="39"/>
                    </a:lnTo>
                    <a:lnTo>
                      <a:pt x="253" y="33"/>
                    </a:lnTo>
                    <a:lnTo>
                      <a:pt x="269" y="28"/>
                    </a:lnTo>
                    <a:lnTo>
                      <a:pt x="285" y="22"/>
                    </a:lnTo>
                    <a:lnTo>
                      <a:pt x="301" y="18"/>
                    </a:lnTo>
                    <a:lnTo>
                      <a:pt x="317" y="14"/>
                    </a:lnTo>
                    <a:lnTo>
                      <a:pt x="349" y="7"/>
                    </a:lnTo>
                    <a:lnTo>
                      <a:pt x="380" y="3"/>
                    </a:lnTo>
                    <a:lnTo>
                      <a:pt x="409" y="1"/>
                    </a:lnTo>
                    <a:lnTo>
                      <a:pt x="436" y="0"/>
                    </a:lnTo>
                    <a:lnTo>
                      <a:pt x="455" y="1"/>
                    </a:lnTo>
                    <a:lnTo>
                      <a:pt x="472" y="2"/>
                    </a:lnTo>
                    <a:lnTo>
                      <a:pt x="488" y="4"/>
                    </a:lnTo>
                    <a:lnTo>
                      <a:pt x="501" y="7"/>
                    </a:lnTo>
                    <a:lnTo>
                      <a:pt x="515" y="11"/>
                    </a:lnTo>
                    <a:lnTo>
                      <a:pt x="529" y="17"/>
                    </a:lnTo>
                    <a:lnTo>
                      <a:pt x="542" y="22"/>
                    </a:lnTo>
                    <a:lnTo>
                      <a:pt x="554" y="30"/>
                    </a:lnTo>
                    <a:lnTo>
                      <a:pt x="566" y="37"/>
                    </a:lnTo>
                    <a:lnTo>
                      <a:pt x="577" y="47"/>
                    </a:lnTo>
                    <a:lnTo>
                      <a:pt x="587" y="57"/>
                    </a:lnTo>
                    <a:lnTo>
                      <a:pt x="598" y="68"/>
                    </a:lnTo>
                    <a:lnTo>
                      <a:pt x="608" y="79"/>
                    </a:lnTo>
                    <a:lnTo>
                      <a:pt x="616" y="92"/>
                    </a:lnTo>
                    <a:lnTo>
                      <a:pt x="625" y="105"/>
                    </a:lnTo>
                    <a:lnTo>
                      <a:pt x="633" y="120"/>
                    </a:lnTo>
                    <a:lnTo>
                      <a:pt x="641" y="137"/>
                    </a:lnTo>
                    <a:lnTo>
                      <a:pt x="648" y="153"/>
                    </a:lnTo>
                    <a:lnTo>
                      <a:pt x="654" y="171"/>
                    </a:lnTo>
                    <a:lnTo>
                      <a:pt x="661" y="190"/>
                    </a:lnTo>
                    <a:lnTo>
                      <a:pt x="663" y="193"/>
                    </a:lnTo>
                    <a:lnTo>
                      <a:pt x="663" y="197"/>
                    </a:lnTo>
                    <a:lnTo>
                      <a:pt x="662" y="202"/>
                    </a:lnTo>
                    <a:lnTo>
                      <a:pt x="660" y="207"/>
                    </a:lnTo>
                    <a:lnTo>
                      <a:pt x="655" y="209"/>
                    </a:lnTo>
                    <a:lnTo>
                      <a:pt x="650" y="210"/>
                    </a:lnTo>
                    <a:lnTo>
                      <a:pt x="649" y="210"/>
                    </a:lnTo>
                    <a:lnTo>
                      <a:pt x="649" y="210"/>
                    </a:lnTo>
                    <a:lnTo>
                      <a:pt x="648" y="210"/>
                    </a:lnTo>
                    <a:lnTo>
                      <a:pt x="646" y="210"/>
                    </a:lnTo>
                    <a:lnTo>
                      <a:pt x="626" y="205"/>
                    </a:lnTo>
                    <a:lnTo>
                      <a:pt x="609" y="199"/>
                    </a:lnTo>
                    <a:lnTo>
                      <a:pt x="592" y="193"/>
                    </a:lnTo>
                    <a:lnTo>
                      <a:pt x="577" y="186"/>
                    </a:lnTo>
                    <a:lnTo>
                      <a:pt x="560" y="180"/>
                    </a:lnTo>
                    <a:lnTo>
                      <a:pt x="544" y="173"/>
                    </a:lnTo>
                    <a:lnTo>
                      <a:pt x="526" y="168"/>
                    </a:lnTo>
                    <a:lnTo>
                      <a:pt x="506" y="163"/>
                    </a:lnTo>
                    <a:lnTo>
                      <a:pt x="485" y="158"/>
                    </a:lnTo>
                    <a:lnTo>
                      <a:pt x="460" y="154"/>
                    </a:lnTo>
                    <a:lnTo>
                      <a:pt x="432" y="152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379" y="152"/>
                    </a:lnTo>
                    <a:lnTo>
                      <a:pt x="356" y="154"/>
                    </a:lnTo>
                    <a:lnTo>
                      <a:pt x="332" y="157"/>
                    </a:lnTo>
                    <a:lnTo>
                      <a:pt x="308" y="163"/>
                    </a:lnTo>
                    <a:lnTo>
                      <a:pt x="282" y="168"/>
                    </a:lnTo>
                    <a:lnTo>
                      <a:pt x="256" y="174"/>
                    </a:lnTo>
                    <a:lnTo>
                      <a:pt x="230" y="182"/>
                    </a:lnTo>
                    <a:lnTo>
                      <a:pt x="204" y="190"/>
                    </a:lnTo>
                    <a:lnTo>
                      <a:pt x="152" y="207"/>
                    </a:lnTo>
                    <a:lnTo>
                      <a:pt x="105" y="223"/>
                    </a:lnTo>
                    <a:lnTo>
                      <a:pt x="64" y="238"/>
                    </a:lnTo>
                    <a:lnTo>
                      <a:pt x="30" y="252"/>
                    </a:lnTo>
                    <a:lnTo>
                      <a:pt x="26" y="253"/>
                    </a:lnTo>
                    <a:lnTo>
                      <a:pt x="22" y="253"/>
                    </a:lnTo>
                    <a:close/>
                    <a:moveTo>
                      <a:pt x="436" y="27"/>
                    </a:moveTo>
                    <a:lnTo>
                      <a:pt x="436" y="27"/>
                    </a:lnTo>
                    <a:lnTo>
                      <a:pt x="409" y="28"/>
                    </a:lnTo>
                    <a:lnTo>
                      <a:pt x="380" y="31"/>
                    </a:lnTo>
                    <a:lnTo>
                      <a:pt x="351" y="35"/>
                    </a:lnTo>
                    <a:lnTo>
                      <a:pt x="321" y="41"/>
                    </a:lnTo>
                    <a:lnTo>
                      <a:pt x="290" y="49"/>
                    </a:lnTo>
                    <a:lnTo>
                      <a:pt x="261" y="59"/>
                    </a:lnTo>
                    <a:lnTo>
                      <a:pt x="247" y="64"/>
                    </a:lnTo>
                    <a:lnTo>
                      <a:pt x="233" y="71"/>
                    </a:lnTo>
                    <a:lnTo>
                      <a:pt x="221" y="77"/>
                    </a:lnTo>
                    <a:lnTo>
                      <a:pt x="208" y="85"/>
                    </a:lnTo>
                    <a:lnTo>
                      <a:pt x="185" y="100"/>
                    </a:lnTo>
                    <a:lnTo>
                      <a:pt x="161" y="117"/>
                    </a:lnTo>
                    <a:lnTo>
                      <a:pt x="138" y="134"/>
                    </a:lnTo>
                    <a:lnTo>
                      <a:pt x="115" y="153"/>
                    </a:lnTo>
                    <a:lnTo>
                      <a:pt x="95" y="170"/>
                    </a:lnTo>
                    <a:lnTo>
                      <a:pt x="75" y="187"/>
                    </a:lnTo>
                    <a:lnTo>
                      <a:pt x="57" y="204"/>
                    </a:lnTo>
                    <a:lnTo>
                      <a:pt x="42" y="219"/>
                    </a:lnTo>
                    <a:lnTo>
                      <a:pt x="81" y="204"/>
                    </a:lnTo>
                    <a:lnTo>
                      <a:pt x="125" y="187"/>
                    </a:lnTo>
                    <a:lnTo>
                      <a:pt x="172" y="171"/>
                    </a:lnTo>
                    <a:lnTo>
                      <a:pt x="220" y="156"/>
                    </a:lnTo>
                    <a:lnTo>
                      <a:pt x="244" y="150"/>
                    </a:lnTo>
                    <a:lnTo>
                      <a:pt x="268" y="143"/>
                    </a:lnTo>
                    <a:lnTo>
                      <a:pt x="291" y="138"/>
                    </a:lnTo>
                    <a:lnTo>
                      <a:pt x="315" y="133"/>
                    </a:lnTo>
                    <a:lnTo>
                      <a:pt x="337" y="129"/>
                    </a:lnTo>
                    <a:lnTo>
                      <a:pt x="358" y="126"/>
                    </a:lnTo>
                    <a:lnTo>
                      <a:pt x="379" y="125"/>
                    </a:lnTo>
                    <a:lnTo>
                      <a:pt x="397" y="124"/>
                    </a:lnTo>
                    <a:lnTo>
                      <a:pt x="432" y="125"/>
                    </a:lnTo>
                    <a:lnTo>
                      <a:pt x="462" y="128"/>
                    </a:lnTo>
                    <a:lnTo>
                      <a:pt x="489" y="131"/>
                    </a:lnTo>
                    <a:lnTo>
                      <a:pt x="512" y="137"/>
                    </a:lnTo>
                    <a:lnTo>
                      <a:pt x="533" y="142"/>
                    </a:lnTo>
                    <a:lnTo>
                      <a:pt x="552" y="148"/>
                    </a:lnTo>
                    <a:lnTo>
                      <a:pt x="569" y="155"/>
                    </a:lnTo>
                    <a:lnTo>
                      <a:pt x="586" y="161"/>
                    </a:lnTo>
                    <a:lnTo>
                      <a:pt x="597" y="166"/>
                    </a:lnTo>
                    <a:lnTo>
                      <a:pt x="607" y="169"/>
                    </a:lnTo>
                    <a:lnTo>
                      <a:pt x="618" y="173"/>
                    </a:lnTo>
                    <a:lnTo>
                      <a:pt x="628" y="177"/>
                    </a:lnTo>
                    <a:lnTo>
                      <a:pt x="623" y="163"/>
                    </a:lnTo>
                    <a:lnTo>
                      <a:pt x="616" y="148"/>
                    </a:lnTo>
                    <a:lnTo>
                      <a:pt x="610" y="136"/>
                    </a:lnTo>
                    <a:lnTo>
                      <a:pt x="604" y="123"/>
                    </a:lnTo>
                    <a:lnTo>
                      <a:pt x="597" y="111"/>
                    </a:lnTo>
                    <a:lnTo>
                      <a:pt x="589" y="100"/>
                    </a:lnTo>
                    <a:lnTo>
                      <a:pt x="582" y="90"/>
                    </a:lnTo>
                    <a:lnTo>
                      <a:pt x="573" y="80"/>
                    </a:lnTo>
                    <a:lnTo>
                      <a:pt x="565" y="73"/>
                    </a:lnTo>
                    <a:lnTo>
                      <a:pt x="556" y="64"/>
                    </a:lnTo>
                    <a:lnTo>
                      <a:pt x="546" y="58"/>
                    </a:lnTo>
                    <a:lnTo>
                      <a:pt x="537" y="51"/>
                    </a:lnTo>
                    <a:lnTo>
                      <a:pt x="527" y="46"/>
                    </a:lnTo>
                    <a:lnTo>
                      <a:pt x="516" y="41"/>
                    </a:lnTo>
                    <a:lnTo>
                      <a:pt x="505" y="36"/>
                    </a:lnTo>
                    <a:lnTo>
                      <a:pt x="493" y="33"/>
                    </a:lnTo>
                    <a:lnTo>
                      <a:pt x="483" y="31"/>
                    </a:lnTo>
                    <a:lnTo>
                      <a:pt x="469" y="29"/>
                    </a:lnTo>
                    <a:lnTo>
                      <a:pt x="453" y="28"/>
                    </a:lnTo>
                    <a:lnTo>
                      <a:pt x="4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7" name="Freeform 148"/>
              <p:cNvSpPr>
                <a:spLocks noEditPoints="1"/>
              </p:cNvSpPr>
              <p:nvPr/>
            </p:nvSpPr>
            <p:spPr bwMode="auto">
              <a:xfrm>
                <a:off x="1534" y="1914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4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9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4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3 w 922"/>
                  <a:gd name="T75" fmla="*/ 922 h 1158"/>
                  <a:gd name="T76" fmla="*/ 160 w 922"/>
                  <a:gd name="T77" fmla="*/ 1017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1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4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3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3" y="567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1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4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5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9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8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3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1" y="324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4" y="543"/>
                    </a:lnTo>
                    <a:lnTo>
                      <a:pt x="30" y="569"/>
                    </a:lnTo>
                    <a:lnTo>
                      <a:pt x="28" y="596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4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3" y="922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7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1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0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5"/>
                    </a:lnTo>
                    <a:lnTo>
                      <a:pt x="799" y="875"/>
                    </a:lnTo>
                    <a:lnTo>
                      <a:pt x="811" y="854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4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5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8" name="Freeform 149"/>
              <p:cNvSpPr>
                <a:spLocks/>
              </p:cNvSpPr>
              <p:nvPr/>
            </p:nvSpPr>
            <p:spPr bwMode="auto">
              <a:xfrm>
                <a:off x="2732" y="3401"/>
                <a:ext cx="433" cy="60"/>
              </a:xfrm>
              <a:custGeom>
                <a:avLst/>
                <a:gdLst>
                  <a:gd name="T0" fmla="*/ 11 w 1299"/>
                  <a:gd name="T1" fmla="*/ 181 h 181"/>
                  <a:gd name="T2" fmla="*/ 4 w 1299"/>
                  <a:gd name="T3" fmla="*/ 178 h 181"/>
                  <a:gd name="T4" fmla="*/ 0 w 1299"/>
                  <a:gd name="T5" fmla="*/ 171 h 181"/>
                  <a:gd name="T6" fmla="*/ 2 w 1299"/>
                  <a:gd name="T7" fmla="*/ 161 h 181"/>
                  <a:gd name="T8" fmla="*/ 11 w 1299"/>
                  <a:gd name="T9" fmla="*/ 153 h 181"/>
                  <a:gd name="T10" fmla="*/ 52 w 1299"/>
                  <a:gd name="T11" fmla="*/ 130 h 181"/>
                  <a:gd name="T12" fmla="*/ 108 w 1299"/>
                  <a:gd name="T13" fmla="*/ 104 h 181"/>
                  <a:gd name="T14" fmla="*/ 159 w 1299"/>
                  <a:gd name="T15" fmla="*/ 83 h 181"/>
                  <a:gd name="T16" fmla="*/ 218 w 1299"/>
                  <a:gd name="T17" fmla="*/ 63 h 181"/>
                  <a:gd name="T18" fmla="*/ 288 w 1299"/>
                  <a:gd name="T19" fmla="*/ 44 h 181"/>
                  <a:gd name="T20" fmla="*/ 368 w 1299"/>
                  <a:gd name="T21" fmla="*/ 27 h 181"/>
                  <a:gd name="T22" fmla="*/ 458 w 1299"/>
                  <a:gd name="T23" fmla="*/ 13 h 181"/>
                  <a:gd name="T24" fmla="*/ 558 w 1299"/>
                  <a:gd name="T25" fmla="*/ 4 h 181"/>
                  <a:gd name="T26" fmla="*/ 668 w 1299"/>
                  <a:gd name="T27" fmla="*/ 0 h 181"/>
                  <a:gd name="T28" fmla="*/ 788 w 1299"/>
                  <a:gd name="T29" fmla="*/ 4 h 181"/>
                  <a:gd name="T30" fmla="*/ 919 w 1299"/>
                  <a:gd name="T31" fmla="*/ 15 h 181"/>
                  <a:gd name="T32" fmla="*/ 1059 w 1299"/>
                  <a:gd name="T33" fmla="*/ 37 h 181"/>
                  <a:gd name="T34" fmla="*/ 1209 w 1299"/>
                  <a:gd name="T35" fmla="*/ 68 h 181"/>
                  <a:gd name="T36" fmla="*/ 1293 w 1299"/>
                  <a:gd name="T37" fmla="*/ 91 h 181"/>
                  <a:gd name="T38" fmla="*/ 1299 w 1299"/>
                  <a:gd name="T39" fmla="*/ 99 h 181"/>
                  <a:gd name="T40" fmla="*/ 1296 w 1299"/>
                  <a:gd name="T41" fmla="*/ 110 h 181"/>
                  <a:gd name="T42" fmla="*/ 1287 w 1299"/>
                  <a:gd name="T43" fmla="*/ 114 h 181"/>
                  <a:gd name="T44" fmla="*/ 1204 w 1299"/>
                  <a:gd name="T45" fmla="*/ 95 h 181"/>
                  <a:gd name="T46" fmla="*/ 1056 w 1299"/>
                  <a:gd name="T47" fmla="*/ 64 h 181"/>
                  <a:gd name="T48" fmla="*/ 918 w 1299"/>
                  <a:gd name="T49" fmla="*/ 42 h 181"/>
                  <a:gd name="T50" fmla="*/ 789 w 1299"/>
                  <a:gd name="T51" fmla="*/ 31 h 181"/>
                  <a:gd name="T52" fmla="*/ 672 w 1299"/>
                  <a:gd name="T53" fmla="*/ 27 h 181"/>
                  <a:gd name="T54" fmla="*/ 564 w 1299"/>
                  <a:gd name="T55" fmla="*/ 30 h 181"/>
                  <a:gd name="T56" fmla="*/ 465 w 1299"/>
                  <a:gd name="T57" fmla="*/ 39 h 181"/>
                  <a:gd name="T58" fmla="*/ 377 w 1299"/>
                  <a:gd name="T59" fmla="*/ 53 h 181"/>
                  <a:gd name="T60" fmla="*/ 298 w 1299"/>
                  <a:gd name="T61" fmla="*/ 69 h 181"/>
                  <a:gd name="T62" fmla="*/ 230 w 1299"/>
                  <a:gd name="T63" fmla="*/ 87 h 181"/>
                  <a:gd name="T64" fmla="*/ 170 w 1299"/>
                  <a:gd name="T65" fmla="*/ 107 h 181"/>
                  <a:gd name="T66" fmla="*/ 122 w 1299"/>
                  <a:gd name="T67" fmla="*/ 126 h 181"/>
                  <a:gd name="T68" fmla="*/ 67 w 1299"/>
                  <a:gd name="T69" fmla="*/ 152 h 181"/>
                  <a:gd name="T70" fmla="*/ 27 w 1299"/>
                  <a:gd name="T71" fmla="*/ 175 h 181"/>
                  <a:gd name="T72" fmla="*/ 17 w 1299"/>
                  <a:gd name="T7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9" h="181">
                    <a:moveTo>
                      <a:pt x="13" y="181"/>
                    </a:moveTo>
                    <a:lnTo>
                      <a:pt x="11" y="181"/>
                    </a:lnTo>
                    <a:lnTo>
                      <a:pt x="7" y="180"/>
                    </a:lnTo>
                    <a:lnTo>
                      <a:pt x="4" y="178"/>
                    </a:lnTo>
                    <a:lnTo>
                      <a:pt x="2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2" y="161"/>
                    </a:lnTo>
                    <a:lnTo>
                      <a:pt x="5" y="158"/>
                    </a:lnTo>
                    <a:lnTo>
                      <a:pt x="11" y="153"/>
                    </a:lnTo>
                    <a:lnTo>
                      <a:pt x="27" y="144"/>
                    </a:lnTo>
                    <a:lnTo>
                      <a:pt x="52" y="130"/>
                    </a:lnTo>
                    <a:lnTo>
                      <a:pt x="87" y="112"/>
                    </a:lnTo>
                    <a:lnTo>
                      <a:pt x="108" y="104"/>
                    </a:lnTo>
                    <a:lnTo>
                      <a:pt x="132" y="93"/>
                    </a:lnTo>
                    <a:lnTo>
                      <a:pt x="159" y="83"/>
                    </a:lnTo>
                    <a:lnTo>
                      <a:pt x="187" y="73"/>
                    </a:lnTo>
                    <a:lnTo>
                      <a:pt x="218" y="63"/>
                    </a:lnTo>
                    <a:lnTo>
                      <a:pt x="251" y="53"/>
                    </a:lnTo>
                    <a:lnTo>
                      <a:pt x="288" y="44"/>
                    </a:lnTo>
                    <a:lnTo>
                      <a:pt x="327" y="35"/>
                    </a:lnTo>
                    <a:lnTo>
                      <a:pt x="368" y="27"/>
                    </a:lnTo>
                    <a:lnTo>
                      <a:pt x="411" y="19"/>
                    </a:lnTo>
                    <a:lnTo>
                      <a:pt x="458" y="13"/>
                    </a:lnTo>
                    <a:lnTo>
                      <a:pt x="506" y="8"/>
                    </a:lnTo>
                    <a:lnTo>
                      <a:pt x="558" y="4"/>
                    </a:lnTo>
                    <a:lnTo>
                      <a:pt x="612" y="1"/>
                    </a:lnTo>
                    <a:lnTo>
                      <a:pt x="668" y="0"/>
                    </a:lnTo>
                    <a:lnTo>
                      <a:pt x="727" y="1"/>
                    </a:lnTo>
                    <a:lnTo>
                      <a:pt x="788" y="4"/>
                    </a:lnTo>
                    <a:lnTo>
                      <a:pt x="852" y="9"/>
                    </a:lnTo>
                    <a:lnTo>
                      <a:pt x="919" y="15"/>
                    </a:lnTo>
                    <a:lnTo>
                      <a:pt x="987" y="25"/>
                    </a:lnTo>
                    <a:lnTo>
                      <a:pt x="1059" y="37"/>
                    </a:lnTo>
                    <a:lnTo>
                      <a:pt x="1133" y="51"/>
                    </a:lnTo>
                    <a:lnTo>
                      <a:pt x="1209" y="68"/>
                    </a:lnTo>
                    <a:lnTo>
                      <a:pt x="1288" y="89"/>
                    </a:lnTo>
                    <a:lnTo>
                      <a:pt x="1293" y="91"/>
                    </a:lnTo>
                    <a:lnTo>
                      <a:pt x="1297" y="95"/>
                    </a:lnTo>
                    <a:lnTo>
                      <a:pt x="1299" y="99"/>
                    </a:lnTo>
                    <a:lnTo>
                      <a:pt x="1298" y="105"/>
                    </a:lnTo>
                    <a:lnTo>
                      <a:pt x="1296" y="110"/>
                    </a:lnTo>
                    <a:lnTo>
                      <a:pt x="1291" y="113"/>
                    </a:lnTo>
                    <a:lnTo>
                      <a:pt x="1287" y="114"/>
                    </a:lnTo>
                    <a:lnTo>
                      <a:pt x="1282" y="114"/>
                    </a:lnTo>
                    <a:lnTo>
                      <a:pt x="1204" y="95"/>
                    </a:lnTo>
                    <a:lnTo>
                      <a:pt x="1128" y="78"/>
                    </a:lnTo>
                    <a:lnTo>
                      <a:pt x="1056" y="64"/>
                    </a:lnTo>
                    <a:lnTo>
                      <a:pt x="985" y="52"/>
                    </a:lnTo>
                    <a:lnTo>
                      <a:pt x="918" y="42"/>
                    </a:lnTo>
                    <a:lnTo>
                      <a:pt x="852" y="36"/>
                    </a:lnTo>
                    <a:lnTo>
                      <a:pt x="789" y="31"/>
                    </a:lnTo>
                    <a:lnTo>
                      <a:pt x="729" y="28"/>
                    </a:lnTo>
                    <a:lnTo>
                      <a:pt x="672" y="27"/>
                    </a:lnTo>
                    <a:lnTo>
                      <a:pt x="616" y="28"/>
                    </a:lnTo>
                    <a:lnTo>
                      <a:pt x="564" y="30"/>
                    </a:lnTo>
                    <a:lnTo>
                      <a:pt x="513" y="35"/>
                    </a:lnTo>
                    <a:lnTo>
                      <a:pt x="465" y="39"/>
                    </a:lnTo>
                    <a:lnTo>
                      <a:pt x="420" y="45"/>
                    </a:lnTo>
                    <a:lnTo>
                      <a:pt x="377" y="53"/>
                    </a:lnTo>
                    <a:lnTo>
                      <a:pt x="337" y="60"/>
                    </a:lnTo>
                    <a:lnTo>
                      <a:pt x="298" y="69"/>
                    </a:lnTo>
                    <a:lnTo>
                      <a:pt x="263" y="78"/>
                    </a:lnTo>
                    <a:lnTo>
                      <a:pt x="230" y="87"/>
                    </a:lnTo>
                    <a:lnTo>
                      <a:pt x="200" y="97"/>
                    </a:lnTo>
                    <a:lnTo>
                      <a:pt x="170" y="107"/>
                    </a:lnTo>
                    <a:lnTo>
                      <a:pt x="146" y="117"/>
                    </a:lnTo>
                    <a:lnTo>
                      <a:pt x="122" y="126"/>
                    </a:lnTo>
                    <a:lnTo>
                      <a:pt x="101" y="136"/>
                    </a:lnTo>
                    <a:lnTo>
                      <a:pt x="67" y="152"/>
                    </a:lnTo>
                    <a:lnTo>
                      <a:pt x="42" y="166"/>
                    </a:lnTo>
                    <a:lnTo>
                      <a:pt x="27" y="175"/>
                    </a:lnTo>
                    <a:lnTo>
                      <a:pt x="21" y="179"/>
                    </a:lnTo>
                    <a:lnTo>
                      <a:pt x="17" y="181"/>
                    </a:lnTo>
                    <a:lnTo>
                      <a:pt x="13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199" name="Freeform 150"/>
              <p:cNvSpPr>
                <a:spLocks/>
              </p:cNvSpPr>
              <p:nvPr/>
            </p:nvSpPr>
            <p:spPr bwMode="auto">
              <a:xfrm>
                <a:off x="2781" y="3468"/>
                <a:ext cx="471" cy="87"/>
              </a:xfrm>
              <a:custGeom>
                <a:avLst/>
                <a:gdLst>
                  <a:gd name="T0" fmla="*/ 1399 w 1415"/>
                  <a:gd name="T1" fmla="*/ 261 h 261"/>
                  <a:gd name="T2" fmla="*/ 1390 w 1415"/>
                  <a:gd name="T3" fmla="*/ 258 h 261"/>
                  <a:gd name="T4" fmla="*/ 1351 w 1415"/>
                  <a:gd name="T5" fmla="*/ 241 h 261"/>
                  <a:gd name="T6" fmla="*/ 1280 w 1415"/>
                  <a:gd name="T7" fmla="*/ 211 h 261"/>
                  <a:gd name="T8" fmla="*/ 1181 w 1415"/>
                  <a:gd name="T9" fmla="*/ 175 h 261"/>
                  <a:gd name="T10" fmla="*/ 1059 w 1415"/>
                  <a:gd name="T11" fmla="*/ 135 h 261"/>
                  <a:gd name="T12" fmla="*/ 918 w 1415"/>
                  <a:gd name="T13" fmla="*/ 96 h 261"/>
                  <a:gd name="T14" fmla="*/ 805 w 1415"/>
                  <a:gd name="T15" fmla="*/ 69 h 261"/>
                  <a:gd name="T16" fmla="*/ 726 w 1415"/>
                  <a:gd name="T17" fmla="*/ 54 h 261"/>
                  <a:gd name="T18" fmla="*/ 645 w 1415"/>
                  <a:gd name="T19" fmla="*/ 42 h 261"/>
                  <a:gd name="T20" fmla="*/ 563 w 1415"/>
                  <a:gd name="T21" fmla="*/ 32 h 261"/>
                  <a:gd name="T22" fmla="*/ 494 w 1415"/>
                  <a:gd name="T23" fmla="*/ 27 h 261"/>
                  <a:gd name="T24" fmla="*/ 442 w 1415"/>
                  <a:gd name="T25" fmla="*/ 27 h 261"/>
                  <a:gd name="T26" fmla="*/ 392 w 1415"/>
                  <a:gd name="T27" fmla="*/ 29 h 261"/>
                  <a:gd name="T28" fmla="*/ 344 w 1415"/>
                  <a:gd name="T29" fmla="*/ 33 h 261"/>
                  <a:gd name="T30" fmla="*/ 277 w 1415"/>
                  <a:gd name="T31" fmla="*/ 44 h 261"/>
                  <a:gd name="T32" fmla="*/ 198 w 1415"/>
                  <a:gd name="T33" fmla="*/ 62 h 261"/>
                  <a:gd name="T34" fmla="*/ 131 w 1415"/>
                  <a:gd name="T35" fmla="*/ 84 h 261"/>
                  <a:gd name="T36" fmla="*/ 78 w 1415"/>
                  <a:gd name="T37" fmla="*/ 105 h 261"/>
                  <a:gd name="T38" fmla="*/ 30 w 1415"/>
                  <a:gd name="T39" fmla="*/ 128 h 261"/>
                  <a:gd name="T40" fmla="*/ 15 w 1415"/>
                  <a:gd name="T41" fmla="*/ 136 h 261"/>
                  <a:gd name="T42" fmla="*/ 5 w 1415"/>
                  <a:gd name="T43" fmla="*/ 134 h 261"/>
                  <a:gd name="T44" fmla="*/ 0 w 1415"/>
                  <a:gd name="T45" fmla="*/ 124 h 261"/>
                  <a:gd name="T46" fmla="*/ 2 w 1415"/>
                  <a:gd name="T47" fmla="*/ 114 h 261"/>
                  <a:gd name="T48" fmla="*/ 18 w 1415"/>
                  <a:gd name="T49" fmla="*/ 104 h 261"/>
                  <a:gd name="T50" fmla="*/ 70 w 1415"/>
                  <a:gd name="T51" fmla="*/ 79 h 261"/>
                  <a:gd name="T52" fmla="*/ 124 w 1415"/>
                  <a:gd name="T53" fmla="*/ 57 h 261"/>
                  <a:gd name="T54" fmla="*/ 192 w 1415"/>
                  <a:gd name="T55" fmla="*/ 35 h 261"/>
                  <a:gd name="T56" fmla="*/ 273 w 1415"/>
                  <a:gd name="T57" fmla="*/ 17 h 261"/>
                  <a:gd name="T58" fmla="*/ 342 w 1415"/>
                  <a:gd name="T59" fmla="*/ 6 h 261"/>
                  <a:gd name="T60" fmla="*/ 390 w 1415"/>
                  <a:gd name="T61" fmla="*/ 2 h 261"/>
                  <a:gd name="T62" fmla="*/ 442 w 1415"/>
                  <a:gd name="T63" fmla="*/ 0 h 261"/>
                  <a:gd name="T64" fmla="*/ 495 w 1415"/>
                  <a:gd name="T65" fmla="*/ 0 h 261"/>
                  <a:gd name="T66" fmla="*/ 565 w 1415"/>
                  <a:gd name="T67" fmla="*/ 5 h 261"/>
                  <a:gd name="T68" fmla="*/ 649 w 1415"/>
                  <a:gd name="T69" fmla="*/ 15 h 261"/>
                  <a:gd name="T70" fmla="*/ 731 w 1415"/>
                  <a:gd name="T71" fmla="*/ 28 h 261"/>
                  <a:gd name="T72" fmla="*/ 810 w 1415"/>
                  <a:gd name="T73" fmla="*/ 43 h 261"/>
                  <a:gd name="T74" fmla="*/ 925 w 1415"/>
                  <a:gd name="T75" fmla="*/ 70 h 261"/>
                  <a:gd name="T76" fmla="*/ 1066 w 1415"/>
                  <a:gd name="T77" fmla="*/ 109 h 261"/>
                  <a:gd name="T78" fmla="*/ 1191 w 1415"/>
                  <a:gd name="T79" fmla="*/ 150 h 261"/>
                  <a:gd name="T80" fmla="*/ 1290 w 1415"/>
                  <a:gd name="T81" fmla="*/ 187 h 261"/>
                  <a:gd name="T82" fmla="*/ 1362 w 1415"/>
                  <a:gd name="T83" fmla="*/ 216 h 261"/>
                  <a:gd name="T84" fmla="*/ 1401 w 1415"/>
                  <a:gd name="T85" fmla="*/ 233 h 261"/>
                  <a:gd name="T86" fmla="*/ 1412 w 1415"/>
                  <a:gd name="T87" fmla="*/ 238 h 261"/>
                  <a:gd name="T88" fmla="*/ 1415 w 1415"/>
                  <a:gd name="T89" fmla="*/ 248 h 261"/>
                  <a:gd name="T90" fmla="*/ 1412 w 1415"/>
                  <a:gd name="T91" fmla="*/ 257 h 261"/>
                  <a:gd name="T92" fmla="*/ 1405 w 1415"/>
                  <a:gd name="T93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5" h="261">
                    <a:moveTo>
                      <a:pt x="1401" y="261"/>
                    </a:moveTo>
                    <a:lnTo>
                      <a:pt x="1399" y="261"/>
                    </a:lnTo>
                    <a:lnTo>
                      <a:pt x="1396" y="260"/>
                    </a:lnTo>
                    <a:lnTo>
                      <a:pt x="1390" y="258"/>
                    </a:lnTo>
                    <a:lnTo>
                      <a:pt x="1375" y="250"/>
                    </a:lnTo>
                    <a:lnTo>
                      <a:pt x="1351" y="241"/>
                    </a:lnTo>
                    <a:lnTo>
                      <a:pt x="1319" y="228"/>
                    </a:lnTo>
                    <a:lnTo>
                      <a:pt x="1280" y="211"/>
                    </a:lnTo>
                    <a:lnTo>
                      <a:pt x="1234" y="194"/>
                    </a:lnTo>
                    <a:lnTo>
                      <a:pt x="1181" y="175"/>
                    </a:lnTo>
                    <a:lnTo>
                      <a:pt x="1123" y="155"/>
                    </a:lnTo>
                    <a:lnTo>
                      <a:pt x="1059" y="135"/>
                    </a:lnTo>
                    <a:lnTo>
                      <a:pt x="991" y="115"/>
                    </a:lnTo>
                    <a:lnTo>
                      <a:pt x="918" y="96"/>
                    </a:lnTo>
                    <a:lnTo>
                      <a:pt x="844" y="78"/>
                    </a:lnTo>
                    <a:lnTo>
                      <a:pt x="805" y="69"/>
                    </a:lnTo>
                    <a:lnTo>
                      <a:pt x="765" y="61"/>
                    </a:lnTo>
                    <a:lnTo>
                      <a:pt x="726" y="54"/>
                    </a:lnTo>
                    <a:lnTo>
                      <a:pt x="685" y="47"/>
                    </a:lnTo>
                    <a:lnTo>
                      <a:pt x="645" y="42"/>
                    </a:lnTo>
                    <a:lnTo>
                      <a:pt x="604" y="37"/>
                    </a:lnTo>
                    <a:lnTo>
                      <a:pt x="563" y="32"/>
                    </a:lnTo>
                    <a:lnTo>
                      <a:pt x="521" y="29"/>
                    </a:lnTo>
                    <a:lnTo>
                      <a:pt x="494" y="27"/>
                    </a:lnTo>
                    <a:lnTo>
                      <a:pt x="468" y="27"/>
                    </a:lnTo>
                    <a:lnTo>
                      <a:pt x="442" y="27"/>
                    </a:lnTo>
                    <a:lnTo>
                      <a:pt x="416" y="27"/>
                    </a:lnTo>
                    <a:lnTo>
                      <a:pt x="392" y="29"/>
                    </a:lnTo>
                    <a:lnTo>
                      <a:pt x="368" y="31"/>
                    </a:lnTo>
                    <a:lnTo>
                      <a:pt x="344" y="33"/>
                    </a:lnTo>
                    <a:lnTo>
                      <a:pt x="321" y="37"/>
                    </a:lnTo>
                    <a:lnTo>
                      <a:pt x="277" y="44"/>
                    </a:lnTo>
                    <a:lnTo>
                      <a:pt x="236" y="53"/>
                    </a:lnTo>
                    <a:lnTo>
                      <a:pt x="198" y="62"/>
                    </a:lnTo>
                    <a:lnTo>
                      <a:pt x="163" y="73"/>
                    </a:lnTo>
                    <a:lnTo>
                      <a:pt x="131" y="84"/>
                    </a:lnTo>
                    <a:lnTo>
                      <a:pt x="103" y="95"/>
                    </a:lnTo>
                    <a:lnTo>
                      <a:pt x="78" y="105"/>
                    </a:lnTo>
                    <a:lnTo>
                      <a:pt x="58" y="114"/>
                    </a:lnTo>
                    <a:lnTo>
                      <a:pt x="30" y="128"/>
                    </a:lnTo>
                    <a:lnTo>
                      <a:pt x="20" y="134"/>
                    </a:lnTo>
                    <a:lnTo>
                      <a:pt x="15" y="136"/>
                    </a:lnTo>
                    <a:lnTo>
                      <a:pt x="9" y="136"/>
                    </a:lnTo>
                    <a:lnTo>
                      <a:pt x="5" y="134"/>
                    </a:lnTo>
                    <a:lnTo>
                      <a:pt x="2" y="129"/>
                    </a:lnTo>
                    <a:lnTo>
                      <a:pt x="0" y="124"/>
                    </a:lnTo>
                    <a:lnTo>
                      <a:pt x="0" y="120"/>
                    </a:lnTo>
                    <a:lnTo>
                      <a:pt x="2" y="114"/>
                    </a:lnTo>
                    <a:lnTo>
                      <a:pt x="6" y="111"/>
                    </a:lnTo>
                    <a:lnTo>
                      <a:pt x="18" y="104"/>
                    </a:lnTo>
                    <a:lnTo>
                      <a:pt x="48" y="88"/>
                    </a:lnTo>
                    <a:lnTo>
                      <a:pt x="70" y="79"/>
                    </a:lnTo>
                    <a:lnTo>
                      <a:pt x="95" y="69"/>
                    </a:lnTo>
                    <a:lnTo>
                      <a:pt x="124" y="57"/>
                    </a:lnTo>
                    <a:lnTo>
                      <a:pt x="156" y="46"/>
                    </a:lnTo>
                    <a:lnTo>
                      <a:pt x="192" y="35"/>
                    </a:lnTo>
                    <a:lnTo>
                      <a:pt x="231" y="26"/>
                    </a:lnTo>
                    <a:lnTo>
                      <a:pt x="273" y="17"/>
                    </a:lnTo>
                    <a:lnTo>
                      <a:pt x="318" y="10"/>
                    </a:lnTo>
                    <a:lnTo>
                      <a:pt x="342" y="6"/>
                    </a:lnTo>
                    <a:lnTo>
                      <a:pt x="366" y="3"/>
                    </a:lnTo>
                    <a:lnTo>
                      <a:pt x="390" y="2"/>
                    </a:lnTo>
                    <a:lnTo>
                      <a:pt x="415" y="0"/>
                    </a:lnTo>
                    <a:lnTo>
                      <a:pt x="442" y="0"/>
                    </a:lnTo>
                    <a:lnTo>
                      <a:pt x="468" y="0"/>
                    </a:lnTo>
                    <a:lnTo>
                      <a:pt x="495" y="0"/>
                    </a:lnTo>
                    <a:lnTo>
                      <a:pt x="523" y="2"/>
                    </a:lnTo>
                    <a:lnTo>
                      <a:pt x="565" y="5"/>
                    </a:lnTo>
                    <a:lnTo>
                      <a:pt x="606" y="10"/>
                    </a:lnTo>
                    <a:lnTo>
                      <a:pt x="649" y="15"/>
                    </a:lnTo>
                    <a:lnTo>
                      <a:pt x="690" y="20"/>
                    </a:lnTo>
                    <a:lnTo>
                      <a:pt x="731" y="28"/>
                    </a:lnTo>
                    <a:lnTo>
                      <a:pt x="771" y="34"/>
                    </a:lnTo>
                    <a:lnTo>
                      <a:pt x="810" y="43"/>
                    </a:lnTo>
                    <a:lnTo>
                      <a:pt x="849" y="52"/>
                    </a:lnTo>
                    <a:lnTo>
                      <a:pt x="925" y="70"/>
                    </a:lnTo>
                    <a:lnTo>
                      <a:pt x="998" y="89"/>
                    </a:lnTo>
                    <a:lnTo>
                      <a:pt x="1066" y="109"/>
                    </a:lnTo>
                    <a:lnTo>
                      <a:pt x="1131" y="129"/>
                    </a:lnTo>
                    <a:lnTo>
                      <a:pt x="1191" y="150"/>
                    </a:lnTo>
                    <a:lnTo>
                      <a:pt x="1243" y="169"/>
                    </a:lnTo>
                    <a:lnTo>
                      <a:pt x="1290" y="187"/>
                    </a:lnTo>
                    <a:lnTo>
                      <a:pt x="1330" y="203"/>
                    </a:lnTo>
                    <a:lnTo>
                      <a:pt x="1362" y="216"/>
                    </a:lnTo>
                    <a:lnTo>
                      <a:pt x="1386" y="227"/>
                    </a:lnTo>
                    <a:lnTo>
                      <a:pt x="1401" y="233"/>
                    </a:lnTo>
                    <a:lnTo>
                      <a:pt x="1408" y="235"/>
                    </a:lnTo>
                    <a:lnTo>
                      <a:pt x="1412" y="238"/>
                    </a:lnTo>
                    <a:lnTo>
                      <a:pt x="1414" y="243"/>
                    </a:lnTo>
                    <a:lnTo>
                      <a:pt x="1415" y="248"/>
                    </a:lnTo>
                    <a:lnTo>
                      <a:pt x="1414" y="254"/>
                    </a:lnTo>
                    <a:lnTo>
                      <a:pt x="1412" y="257"/>
                    </a:lnTo>
                    <a:lnTo>
                      <a:pt x="1409" y="259"/>
                    </a:lnTo>
                    <a:lnTo>
                      <a:pt x="1405" y="261"/>
                    </a:lnTo>
                    <a:lnTo>
                      <a:pt x="1401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0" name="Freeform 151"/>
              <p:cNvSpPr>
                <a:spLocks/>
              </p:cNvSpPr>
              <p:nvPr/>
            </p:nvSpPr>
            <p:spPr bwMode="auto">
              <a:xfrm>
                <a:off x="2822" y="3524"/>
                <a:ext cx="462" cy="103"/>
              </a:xfrm>
              <a:custGeom>
                <a:avLst/>
                <a:gdLst>
                  <a:gd name="T0" fmla="*/ 1371 w 1387"/>
                  <a:gd name="T1" fmla="*/ 310 h 310"/>
                  <a:gd name="T2" fmla="*/ 1336 w 1387"/>
                  <a:gd name="T3" fmla="*/ 296 h 310"/>
                  <a:gd name="T4" fmla="*/ 1264 w 1387"/>
                  <a:gd name="T5" fmla="*/ 260 h 310"/>
                  <a:gd name="T6" fmla="*/ 1146 w 1387"/>
                  <a:gd name="T7" fmla="*/ 200 h 310"/>
                  <a:gd name="T8" fmla="*/ 1021 w 1387"/>
                  <a:gd name="T9" fmla="*/ 140 h 310"/>
                  <a:gd name="T10" fmla="*/ 932 w 1387"/>
                  <a:gd name="T11" fmla="*/ 104 h 310"/>
                  <a:gd name="T12" fmla="*/ 838 w 1387"/>
                  <a:gd name="T13" fmla="*/ 71 h 310"/>
                  <a:gd name="T14" fmla="*/ 764 w 1387"/>
                  <a:gd name="T15" fmla="*/ 52 h 310"/>
                  <a:gd name="T16" fmla="*/ 714 w 1387"/>
                  <a:gd name="T17" fmla="*/ 42 h 310"/>
                  <a:gd name="T18" fmla="*/ 664 w 1387"/>
                  <a:gd name="T19" fmla="*/ 35 h 310"/>
                  <a:gd name="T20" fmla="*/ 613 w 1387"/>
                  <a:gd name="T21" fmla="*/ 29 h 310"/>
                  <a:gd name="T22" fmla="*/ 561 w 1387"/>
                  <a:gd name="T23" fmla="*/ 28 h 310"/>
                  <a:gd name="T24" fmla="*/ 509 w 1387"/>
                  <a:gd name="T25" fmla="*/ 29 h 310"/>
                  <a:gd name="T26" fmla="*/ 434 w 1387"/>
                  <a:gd name="T27" fmla="*/ 37 h 310"/>
                  <a:gd name="T28" fmla="*/ 340 w 1387"/>
                  <a:gd name="T29" fmla="*/ 51 h 310"/>
                  <a:gd name="T30" fmla="*/ 256 w 1387"/>
                  <a:gd name="T31" fmla="*/ 67 h 310"/>
                  <a:gd name="T32" fmla="*/ 182 w 1387"/>
                  <a:gd name="T33" fmla="*/ 84 h 310"/>
                  <a:gd name="T34" fmla="*/ 95 w 1387"/>
                  <a:gd name="T35" fmla="*/ 108 h 310"/>
                  <a:gd name="T36" fmla="*/ 28 w 1387"/>
                  <a:gd name="T37" fmla="*/ 130 h 310"/>
                  <a:gd name="T38" fmla="*/ 13 w 1387"/>
                  <a:gd name="T39" fmla="*/ 134 h 310"/>
                  <a:gd name="T40" fmla="*/ 4 w 1387"/>
                  <a:gd name="T41" fmla="*/ 131 h 310"/>
                  <a:gd name="T42" fmla="*/ 0 w 1387"/>
                  <a:gd name="T43" fmla="*/ 121 h 310"/>
                  <a:gd name="T44" fmla="*/ 4 w 1387"/>
                  <a:gd name="T45" fmla="*/ 111 h 310"/>
                  <a:gd name="T46" fmla="*/ 18 w 1387"/>
                  <a:gd name="T47" fmla="*/ 105 h 310"/>
                  <a:gd name="T48" fmla="*/ 86 w 1387"/>
                  <a:gd name="T49" fmla="*/ 82 h 310"/>
                  <a:gd name="T50" fmla="*/ 175 w 1387"/>
                  <a:gd name="T51" fmla="*/ 58 h 310"/>
                  <a:gd name="T52" fmla="*/ 249 w 1387"/>
                  <a:gd name="T53" fmla="*/ 41 h 310"/>
                  <a:gd name="T54" fmla="*/ 334 w 1387"/>
                  <a:gd name="T55" fmla="*/ 25 h 310"/>
                  <a:gd name="T56" fmla="*/ 429 w 1387"/>
                  <a:gd name="T57" fmla="*/ 11 h 310"/>
                  <a:gd name="T58" fmla="*/ 507 w 1387"/>
                  <a:gd name="T59" fmla="*/ 2 h 310"/>
                  <a:gd name="T60" fmla="*/ 561 w 1387"/>
                  <a:gd name="T61" fmla="*/ 0 h 310"/>
                  <a:gd name="T62" fmla="*/ 614 w 1387"/>
                  <a:gd name="T63" fmla="*/ 2 h 310"/>
                  <a:gd name="T64" fmla="*/ 666 w 1387"/>
                  <a:gd name="T65" fmla="*/ 8 h 310"/>
                  <a:gd name="T66" fmla="*/ 718 w 1387"/>
                  <a:gd name="T67" fmla="*/ 15 h 310"/>
                  <a:gd name="T68" fmla="*/ 768 w 1387"/>
                  <a:gd name="T69" fmla="*/ 25 h 310"/>
                  <a:gd name="T70" fmla="*/ 843 w 1387"/>
                  <a:gd name="T71" fmla="*/ 45 h 310"/>
                  <a:gd name="T72" fmla="*/ 939 w 1387"/>
                  <a:gd name="T73" fmla="*/ 78 h 310"/>
                  <a:gd name="T74" fmla="*/ 1031 w 1387"/>
                  <a:gd name="T75" fmla="*/ 116 h 310"/>
                  <a:gd name="T76" fmla="*/ 1157 w 1387"/>
                  <a:gd name="T77" fmla="*/ 176 h 310"/>
                  <a:gd name="T78" fmla="*/ 1276 w 1387"/>
                  <a:gd name="T79" fmla="*/ 235 h 310"/>
                  <a:gd name="T80" fmla="*/ 1347 w 1387"/>
                  <a:gd name="T81" fmla="*/ 271 h 310"/>
                  <a:gd name="T82" fmla="*/ 1384 w 1387"/>
                  <a:gd name="T83" fmla="*/ 287 h 310"/>
                  <a:gd name="T84" fmla="*/ 1387 w 1387"/>
                  <a:gd name="T85" fmla="*/ 297 h 310"/>
                  <a:gd name="T86" fmla="*/ 1384 w 1387"/>
                  <a:gd name="T87" fmla="*/ 306 h 310"/>
                  <a:gd name="T88" fmla="*/ 1377 w 1387"/>
                  <a:gd name="T8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7" h="310">
                    <a:moveTo>
                      <a:pt x="1374" y="310"/>
                    </a:moveTo>
                    <a:lnTo>
                      <a:pt x="1371" y="310"/>
                    </a:lnTo>
                    <a:lnTo>
                      <a:pt x="1369" y="310"/>
                    </a:lnTo>
                    <a:lnTo>
                      <a:pt x="1336" y="296"/>
                    </a:lnTo>
                    <a:lnTo>
                      <a:pt x="1302" y="279"/>
                    </a:lnTo>
                    <a:lnTo>
                      <a:pt x="1264" y="260"/>
                    </a:lnTo>
                    <a:lnTo>
                      <a:pt x="1223" y="239"/>
                    </a:lnTo>
                    <a:lnTo>
                      <a:pt x="1146" y="200"/>
                    </a:lnTo>
                    <a:lnTo>
                      <a:pt x="1064" y="161"/>
                    </a:lnTo>
                    <a:lnTo>
                      <a:pt x="1021" y="140"/>
                    </a:lnTo>
                    <a:lnTo>
                      <a:pt x="977" y="122"/>
                    </a:lnTo>
                    <a:lnTo>
                      <a:pt x="932" y="104"/>
                    </a:lnTo>
                    <a:lnTo>
                      <a:pt x="885" y="88"/>
                    </a:lnTo>
                    <a:lnTo>
                      <a:pt x="838" y="71"/>
                    </a:lnTo>
                    <a:lnTo>
                      <a:pt x="789" y="58"/>
                    </a:lnTo>
                    <a:lnTo>
                      <a:pt x="764" y="52"/>
                    </a:lnTo>
                    <a:lnTo>
                      <a:pt x="739" y="47"/>
                    </a:lnTo>
                    <a:lnTo>
                      <a:pt x="714" y="42"/>
                    </a:lnTo>
                    <a:lnTo>
                      <a:pt x="690" y="38"/>
                    </a:lnTo>
                    <a:lnTo>
                      <a:pt x="664" y="35"/>
                    </a:lnTo>
                    <a:lnTo>
                      <a:pt x="639" y="31"/>
                    </a:lnTo>
                    <a:lnTo>
                      <a:pt x="613" y="29"/>
                    </a:lnTo>
                    <a:lnTo>
                      <a:pt x="587" y="28"/>
                    </a:lnTo>
                    <a:lnTo>
                      <a:pt x="561" y="28"/>
                    </a:lnTo>
                    <a:lnTo>
                      <a:pt x="535" y="28"/>
                    </a:lnTo>
                    <a:lnTo>
                      <a:pt x="509" y="29"/>
                    </a:lnTo>
                    <a:lnTo>
                      <a:pt x="483" y="31"/>
                    </a:lnTo>
                    <a:lnTo>
                      <a:pt x="434" y="37"/>
                    </a:lnTo>
                    <a:lnTo>
                      <a:pt x="385" y="44"/>
                    </a:lnTo>
                    <a:lnTo>
                      <a:pt x="340" y="51"/>
                    </a:lnTo>
                    <a:lnTo>
                      <a:pt x="296" y="59"/>
                    </a:lnTo>
                    <a:lnTo>
                      <a:pt x="256" y="67"/>
                    </a:lnTo>
                    <a:lnTo>
                      <a:pt x="217" y="76"/>
                    </a:lnTo>
                    <a:lnTo>
                      <a:pt x="182" y="84"/>
                    </a:lnTo>
                    <a:lnTo>
                      <a:pt x="150" y="93"/>
                    </a:lnTo>
                    <a:lnTo>
                      <a:pt x="95" y="108"/>
                    </a:lnTo>
                    <a:lnTo>
                      <a:pt x="54" y="121"/>
                    </a:lnTo>
                    <a:lnTo>
                      <a:pt x="28" y="130"/>
                    </a:lnTo>
                    <a:lnTo>
                      <a:pt x="18" y="134"/>
                    </a:lnTo>
                    <a:lnTo>
                      <a:pt x="13" y="134"/>
                    </a:lnTo>
                    <a:lnTo>
                      <a:pt x="8" y="133"/>
                    </a:lnTo>
                    <a:lnTo>
                      <a:pt x="4" y="131"/>
                    </a:lnTo>
                    <a:lnTo>
                      <a:pt x="1" y="125"/>
                    </a:lnTo>
                    <a:lnTo>
                      <a:pt x="0" y="121"/>
                    </a:lnTo>
                    <a:lnTo>
                      <a:pt x="1" y="116"/>
                    </a:lnTo>
                    <a:lnTo>
                      <a:pt x="4" y="111"/>
                    </a:lnTo>
                    <a:lnTo>
                      <a:pt x="8" y="108"/>
                    </a:lnTo>
                    <a:lnTo>
                      <a:pt x="18" y="105"/>
                    </a:lnTo>
                    <a:lnTo>
                      <a:pt x="44" y="96"/>
                    </a:lnTo>
                    <a:lnTo>
                      <a:pt x="86" y="82"/>
                    </a:lnTo>
                    <a:lnTo>
                      <a:pt x="142" y="67"/>
                    </a:lnTo>
                    <a:lnTo>
                      <a:pt x="175" y="58"/>
                    </a:lnTo>
                    <a:lnTo>
                      <a:pt x="210" y="50"/>
                    </a:lnTo>
                    <a:lnTo>
                      <a:pt x="249" y="41"/>
                    </a:lnTo>
                    <a:lnTo>
                      <a:pt x="291" y="32"/>
                    </a:lnTo>
                    <a:lnTo>
                      <a:pt x="334" y="25"/>
                    </a:lnTo>
                    <a:lnTo>
                      <a:pt x="381" y="17"/>
                    </a:lnTo>
                    <a:lnTo>
                      <a:pt x="429" y="11"/>
                    </a:lnTo>
                    <a:lnTo>
                      <a:pt x="480" y="4"/>
                    </a:lnTo>
                    <a:lnTo>
                      <a:pt x="507" y="2"/>
                    </a:lnTo>
                    <a:lnTo>
                      <a:pt x="534" y="1"/>
                    </a:lnTo>
                    <a:lnTo>
                      <a:pt x="561" y="0"/>
                    </a:lnTo>
                    <a:lnTo>
                      <a:pt x="587" y="1"/>
                    </a:lnTo>
                    <a:lnTo>
                      <a:pt x="614" y="2"/>
                    </a:lnTo>
                    <a:lnTo>
                      <a:pt x="640" y="4"/>
                    </a:lnTo>
                    <a:lnTo>
                      <a:pt x="666" y="8"/>
                    </a:lnTo>
                    <a:lnTo>
                      <a:pt x="692" y="11"/>
                    </a:lnTo>
                    <a:lnTo>
                      <a:pt x="718" y="15"/>
                    </a:lnTo>
                    <a:lnTo>
                      <a:pt x="743" y="20"/>
                    </a:lnTo>
                    <a:lnTo>
                      <a:pt x="768" y="25"/>
                    </a:lnTo>
                    <a:lnTo>
                      <a:pt x="793" y="31"/>
                    </a:lnTo>
                    <a:lnTo>
                      <a:pt x="843" y="45"/>
                    </a:lnTo>
                    <a:lnTo>
                      <a:pt x="892" y="61"/>
                    </a:lnTo>
                    <a:lnTo>
                      <a:pt x="939" y="78"/>
                    </a:lnTo>
                    <a:lnTo>
                      <a:pt x="986" y="96"/>
                    </a:lnTo>
                    <a:lnTo>
                      <a:pt x="1031" y="116"/>
                    </a:lnTo>
                    <a:lnTo>
                      <a:pt x="1074" y="135"/>
                    </a:lnTo>
                    <a:lnTo>
                      <a:pt x="1157" y="176"/>
                    </a:lnTo>
                    <a:lnTo>
                      <a:pt x="1235" y="215"/>
                    </a:lnTo>
                    <a:lnTo>
                      <a:pt x="1276" y="235"/>
                    </a:lnTo>
                    <a:lnTo>
                      <a:pt x="1313" y="255"/>
                    </a:lnTo>
                    <a:lnTo>
                      <a:pt x="1347" y="271"/>
                    </a:lnTo>
                    <a:lnTo>
                      <a:pt x="1379" y="284"/>
                    </a:lnTo>
                    <a:lnTo>
                      <a:pt x="1384" y="287"/>
                    </a:lnTo>
                    <a:lnTo>
                      <a:pt x="1386" y="292"/>
                    </a:lnTo>
                    <a:lnTo>
                      <a:pt x="1387" y="297"/>
                    </a:lnTo>
                    <a:lnTo>
                      <a:pt x="1386" y="302"/>
                    </a:lnTo>
                    <a:lnTo>
                      <a:pt x="1384" y="306"/>
                    </a:lnTo>
                    <a:lnTo>
                      <a:pt x="1382" y="308"/>
                    </a:lnTo>
                    <a:lnTo>
                      <a:pt x="1377" y="310"/>
                    </a:lnTo>
                    <a:lnTo>
                      <a:pt x="1374" y="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1" name="Freeform 152"/>
              <p:cNvSpPr>
                <a:spLocks/>
              </p:cNvSpPr>
              <p:nvPr/>
            </p:nvSpPr>
            <p:spPr bwMode="auto">
              <a:xfrm>
                <a:off x="3260" y="3882"/>
                <a:ext cx="479" cy="438"/>
              </a:xfrm>
              <a:custGeom>
                <a:avLst/>
                <a:gdLst>
                  <a:gd name="T0" fmla="*/ 1372 w 1438"/>
                  <a:gd name="T1" fmla="*/ 1260 h 1313"/>
                  <a:gd name="T2" fmla="*/ 1300 w 1438"/>
                  <a:gd name="T3" fmla="*/ 1154 h 1313"/>
                  <a:gd name="T4" fmla="*/ 1223 w 1438"/>
                  <a:gd name="T5" fmla="*/ 1049 h 1313"/>
                  <a:gd name="T6" fmla="*/ 1143 w 1438"/>
                  <a:gd name="T7" fmla="*/ 943 h 1313"/>
                  <a:gd name="T8" fmla="*/ 1061 w 1438"/>
                  <a:gd name="T9" fmla="*/ 839 h 1313"/>
                  <a:gd name="T10" fmla="*/ 977 w 1438"/>
                  <a:gd name="T11" fmla="*/ 738 h 1313"/>
                  <a:gd name="T12" fmla="*/ 853 w 1438"/>
                  <a:gd name="T13" fmla="*/ 593 h 1313"/>
                  <a:gd name="T14" fmla="*/ 693 w 1438"/>
                  <a:gd name="T15" fmla="*/ 416 h 1313"/>
                  <a:gd name="T16" fmla="*/ 550 w 1438"/>
                  <a:gd name="T17" fmla="*/ 264 h 1313"/>
                  <a:gd name="T18" fmla="*/ 433 w 1438"/>
                  <a:gd name="T19" fmla="*/ 143 h 1313"/>
                  <a:gd name="T20" fmla="*/ 352 w 1438"/>
                  <a:gd name="T21" fmla="*/ 62 h 1313"/>
                  <a:gd name="T22" fmla="*/ 28 w 1438"/>
                  <a:gd name="T23" fmla="*/ 705 h 1313"/>
                  <a:gd name="T24" fmla="*/ 34 w 1438"/>
                  <a:gd name="T25" fmla="*/ 770 h 1313"/>
                  <a:gd name="T26" fmla="*/ 49 w 1438"/>
                  <a:gd name="T27" fmla="*/ 903 h 1313"/>
                  <a:gd name="T28" fmla="*/ 73 w 1438"/>
                  <a:gd name="T29" fmla="*/ 1090 h 1313"/>
                  <a:gd name="T30" fmla="*/ 105 w 1438"/>
                  <a:gd name="T31" fmla="*/ 1313 h 1313"/>
                  <a:gd name="T32" fmla="*/ 59 w 1438"/>
                  <a:gd name="T33" fmla="*/ 1190 h 1313"/>
                  <a:gd name="T34" fmla="*/ 31 w 1438"/>
                  <a:gd name="T35" fmla="*/ 974 h 1313"/>
                  <a:gd name="T36" fmla="*/ 12 w 1438"/>
                  <a:gd name="T37" fmla="*/ 810 h 1313"/>
                  <a:gd name="T38" fmla="*/ 2 w 1438"/>
                  <a:gd name="T39" fmla="*/ 717 h 1313"/>
                  <a:gd name="T40" fmla="*/ 0 w 1438"/>
                  <a:gd name="T41" fmla="*/ 701 h 1313"/>
                  <a:gd name="T42" fmla="*/ 310 w 1438"/>
                  <a:gd name="T43" fmla="*/ 9 h 1313"/>
                  <a:gd name="T44" fmla="*/ 314 w 1438"/>
                  <a:gd name="T45" fmla="*/ 4 h 1313"/>
                  <a:gd name="T46" fmla="*/ 319 w 1438"/>
                  <a:gd name="T47" fmla="*/ 0 h 1313"/>
                  <a:gd name="T48" fmla="*/ 326 w 1438"/>
                  <a:gd name="T49" fmla="*/ 1 h 1313"/>
                  <a:gd name="T50" fmla="*/ 331 w 1438"/>
                  <a:gd name="T51" fmla="*/ 5 h 1313"/>
                  <a:gd name="T52" fmla="*/ 366 w 1438"/>
                  <a:gd name="T53" fmla="*/ 37 h 1313"/>
                  <a:gd name="T54" fmla="*/ 454 w 1438"/>
                  <a:gd name="T55" fmla="*/ 126 h 1313"/>
                  <a:gd name="T56" fmla="*/ 584 w 1438"/>
                  <a:gd name="T57" fmla="*/ 259 h 1313"/>
                  <a:gd name="T58" fmla="*/ 744 w 1438"/>
                  <a:gd name="T59" fmla="*/ 431 h 1313"/>
                  <a:gd name="T60" fmla="*/ 922 w 1438"/>
                  <a:gd name="T61" fmla="*/ 631 h 1313"/>
                  <a:gd name="T62" fmla="*/ 1013 w 1438"/>
                  <a:gd name="T63" fmla="*/ 739 h 1313"/>
                  <a:gd name="T64" fmla="*/ 1104 w 1438"/>
                  <a:gd name="T65" fmla="*/ 850 h 1313"/>
                  <a:gd name="T66" fmla="*/ 1194 w 1438"/>
                  <a:gd name="T67" fmla="*/ 964 h 1313"/>
                  <a:gd name="T68" fmla="*/ 1280 w 1438"/>
                  <a:gd name="T69" fmla="*/ 1081 h 1313"/>
                  <a:gd name="T70" fmla="*/ 1363 w 1438"/>
                  <a:gd name="T71" fmla="*/ 1197 h 1313"/>
                  <a:gd name="T72" fmla="*/ 1438 w 1438"/>
                  <a:gd name="T7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8" h="1313">
                    <a:moveTo>
                      <a:pt x="1407" y="1313"/>
                    </a:moveTo>
                    <a:lnTo>
                      <a:pt x="1372" y="1260"/>
                    </a:lnTo>
                    <a:lnTo>
                      <a:pt x="1337" y="1207"/>
                    </a:lnTo>
                    <a:lnTo>
                      <a:pt x="1300" y="1154"/>
                    </a:lnTo>
                    <a:lnTo>
                      <a:pt x="1262" y="1101"/>
                    </a:lnTo>
                    <a:lnTo>
                      <a:pt x="1223" y="1049"/>
                    </a:lnTo>
                    <a:lnTo>
                      <a:pt x="1183" y="996"/>
                    </a:lnTo>
                    <a:lnTo>
                      <a:pt x="1143" y="943"/>
                    </a:lnTo>
                    <a:lnTo>
                      <a:pt x="1102" y="891"/>
                    </a:lnTo>
                    <a:lnTo>
                      <a:pt x="1061" y="839"/>
                    </a:lnTo>
                    <a:lnTo>
                      <a:pt x="1019" y="788"/>
                    </a:lnTo>
                    <a:lnTo>
                      <a:pt x="977" y="738"/>
                    </a:lnTo>
                    <a:lnTo>
                      <a:pt x="936" y="689"/>
                    </a:lnTo>
                    <a:lnTo>
                      <a:pt x="853" y="593"/>
                    </a:lnTo>
                    <a:lnTo>
                      <a:pt x="772" y="501"/>
                    </a:lnTo>
                    <a:lnTo>
                      <a:pt x="693" y="416"/>
                    </a:lnTo>
                    <a:lnTo>
                      <a:pt x="620" y="336"/>
                    </a:lnTo>
                    <a:lnTo>
                      <a:pt x="550" y="264"/>
                    </a:lnTo>
                    <a:lnTo>
                      <a:pt x="488" y="199"/>
                    </a:lnTo>
                    <a:lnTo>
                      <a:pt x="433" y="143"/>
                    </a:lnTo>
                    <a:lnTo>
                      <a:pt x="387" y="98"/>
                    </a:lnTo>
                    <a:lnTo>
                      <a:pt x="352" y="62"/>
                    </a:lnTo>
                    <a:lnTo>
                      <a:pt x="327" y="37"/>
                    </a:lnTo>
                    <a:lnTo>
                      <a:pt x="28" y="705"/>
                    </a:lnTo>
                    <a:lnTo>
                      <a:pt x="30" y="728"/>
                    </a:lnTo>
                    <a:lnTo>
                      <a:pt x="34" y="770"/>
                    </a:lnTo>
                    <a:lnTo>
                      <a:pt x="41" y="828"/>
                    </a:lnTo>
                    <a:lnTo>
                      <a:pt x="49" y="903"/>
                    </a:lnTo>
                    <a:lnTo>
                      <a:pt x="60" y="990"/>
                    </a:lnTo>
                    <a:lnTo>
                      <a:pt x="73" y="1090"/>
                    </a:lnTo>
                    <a:lnTo>
                      <a:pt x="87" y="1197"/>
                    </a:lnTo>
                    <a:lnTo>
                      <a:pt x="105" y="1313"/>
                    </a:lnTo>
                    <a:lnTo>
                      <a:pt x="78" y="1313"/>
                    </a:lnTo>
                    <a:lnTo>
                      <a:pt x="59" y="1190"/>
                    </a:lnTo>
                    <a:lnTo>
                      <a:pt x="44" y="1077"/>
                    </a:lnTo>
                    <a:lnTo>
                      <a:pt x="31" y="974"/>
                    </a:lnTo>
                    <a:lnTo>
                      <a:pt x="20" y="883"/>
                    </a:lnTo>
                    <a:lnTo>
                      <a:pt x="12" y="810"/>
                    </a:lnTo>
                    <a:lnTo>
                      <a:pt x="5" y="754"/>
                    </a:lnTo>
                    <a:lnTo>
                      <a:pt x="2" y="717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9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1" y="13"/>
                    </a:lnTo>
                    <a:lnTo>
                      <a:pt x="366" y="37"/>
                    </a:lnTo>
                    <a:lnTo>
                      <a:pt x="404" y="75"/>
                    </a:lnTo>
                    <a:lnTo>
                      <a:pt x="454" y="126"/>
                    </a:lnTo>
                    <a:lnTo>
                      <a:pt x="515" y="187"/>
                    </a:lnTo>
                    <a:lnTo>
                      <a:pt x="584" y="259"/>
                    </a:lnTo>
                    <a:lnTo>
                      <a:pt x="661" y="341"/>
                    </a:lnTo>
                    <a:lnTo>
                      <a:pt x="744" y="431"/>
                    </a:lnTo>
                    <a:lnTo>
                      <a:pt x="831" y="528"/>
                    </a:lnTo>
                    <a:lnTo>
                      <a:pt x="922" y="631"/>
                    </a:lnTo>
                    <a:lnTo>
                      <a:pt x="967" y="684"/>
                    </a:lnTo>
                    <a:lnTo>
                      <a:pt x="1013" y="739"/>
                    </a:lnTo>
                    <a:lnTo>
                      <a:pt x="1059" y="794"/>
                    </a:lnTo>
                    <a:lnTo>
                      <a:pt x="1104" y="850"/>
                    </a:lnTo>
                    <a:lnTo>
                      <a:pt x="1150" y="907"/>
                    </a:lnTo>
                    <a:lnTo>
                      <a:pt x="1194" y="964"/>
                    </a:lnTo>
                    <a:lnTo>
                      <a:pt x="1238" y="1023"/>
                    </a:lnTo>
                    <a:lnTo>
                      <a:pt x="1280" y="1081"/>
                    </a:lnTo>
                    <a:lnTo>
                      <a:pt x="1323" y="1139"/>
                    </a:lnTo>
                    <a:lnTo>
                      <a:pt x="1363" y="1197"/>
                    </a:lnTo>
                    <a:lnTo>
                      <a:pt x="1401" y="1255"/>
                    </a:lnTo>
                    <a:lnTo>
                      <a:pt x="1438" y="1313"/>
                    </a:lnTo>
                    <a:lnTo>
                      <a:pt x="140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2" name="Freeform 153"/>
              <p:cNvSpPr>
                <a:spLocks/>
              </p:cNvSpPr>
              <p:nvPr/>
            </p:nvSpPr>
            <p:spPr bwMode="auto">
              <a:xfrm>
                <a:off x="1383" y="1496"/>
                <a:ext cx="1254" cy="1824"/>
              </a:xfrm>
              <a:custGeom>
                <a:avLst/>
                <a:gdLst>
                  <a:gd name="T0" fmla="*/ 3672 w 3761"/>
                  <a:gd name="T1" fmla="*/ 5422 h 5474"/>
                  <a:gd name="T2" fmla="*/ 3199 w 3761"/>
                  <a:gd name="T3" fmla="*/ 5291 h 5474"/>
                  <a:gd name="T4" fmla="*/ 2480 w 3761"/>
                  <a:gd name="T5" fmla="*/ 5217 h 5474"/>
                  <a:gd name="T6" fmla="*/ 1696 w 3761"/>
                  <a:gd name="T7" fmla="*/ 5206 h 5474"/>
                  <a:gd name="T8" fmla="*/ 1029 w 3761"/>
                  <a:gd name="T9" fmla="*/ 5263 h 5474"/>
                  <a:gd name="T10" fmla="*/ 807 w 3761"/>
                  <a:gd name="T11" fmla="*/ 5301 h 5474"/>
                  <a:gd name="T12" fmla="*/ 641 w 3761"/>
                  <a:gd name="T13" fmla="*/ 5278 h 5474"/>
                  <a:gd name="T14" fmla="*/ 394 w 3761"/>
                  <a:gd name="T15" fmla="*/ 5171 h 5474"/>
                  <a:gd name="T16" fmla="*/ 250 w 3761"/>
                  <a:gd name="T17" fmla="*/ 5060 h 5474"/>
                  <a:gd name="T18" fmla="*/ 126 w 3761"/>
                  <a:gd name="T19" fmla="*/ 4909 h 5474"/>
                  <a:gd name="T20" fmla="*/ 38 w 3761"/>
                  <a:gd name="T21" fmla="*/ 4740 h 5474"/>
                  <a:gd name="T22" fmla="*/ 0 w 3761"/>
                  <a:gd name="T23" fmla="*/ 4580 h 5474"/>
                  <a:gd name="T24" fmla="*/ 25 w 3761"/>
                  <a:gd name="T25" fmla="*/ 4476 h 5474"/>
                  <a:gd name="T26" fmla="*/ 108 w 3761"/>
                  <a:gd name="T27" fmla="*/ 4439 h 5474"/>
                  <a:gd name="T28" fmla="*/ 402 w 3761"/>
                  <a:gd name="T29" fmla="*/ 4360 h 5474"/>
                  <a:gd name="T30" fmla="*/ 726 w 3761"/>
                  <a:gd name="T31" fmla="*/ 4270 h 5474"/>
                  <a:gd name="T32" fmla="*/ 935 w 3761"/>
                  <a:gd name="T33" fmla="*/ 4158 h 5474"/>
                  <a:gd name="T34" fmla="*/ 1115 w 3761"/>
                  <a:gd name="T35" fmla="*/ 3980 h 5474"/>
                  <a:gd name="T36" fmla="*/ 1210 w 3761"/>
                  <a:gd name="T37" fmla="*/ 3782 h 5474"/>
                  <a:gd name="T38" fmla="*/ 1231 w 3761"/>
                  <a:gd name="T39" fmla="*/ 3579 h 5474"/>
                  <a:gd name="T40" fmla="*/ 1188 w 3761"/>
                  <a:gd name="T41" fmla="*/ 3389 h 5474"/>
                  <a:gd name="T42" fmla="*/ 1014 w 3761"/>
                  <a:gd name="T43" fmla="*/ 3132 h 5474"/>
                  <a:gd name="T44" fmla="*/ 773 w 3761"/>
                  <a:gd name="T45" fmla="*/ 2835 h 5474"/>
                  <a:gd name="T46" fmla="*/ 623 w 3761"/>
                  <a:gd name="T47" fmla="*/ 2608 h 5474"/>
                  <a:gd name="T48" fmla="*/ 465 w 3761"/>
                  <a:gd name="T49" fmla="*/ 2193 h 5474"/>
                  <a:gd name="T50" fmla="*/ 351 w 3761"/>
                  <a:gd name="T51" fmla="*/ 1636 h 5474"/>
                  <a:gd name="T52" fmla="*/ 337 w 3761"/>
                  <a:gd name="T53" fmla="*/ 1127 h 5474"/>
                  <a:gd name="T54" fmla="*/ 434 w 3761"/>
                  <a:gd name="T55" fmla="*/ 790 h 5474"/>
                  <a:gd name="T56" fmla="*/ 620 w 3761"/>
                  <a:gd name="T57" fmla="*/ 486 h 5474"/>
                  <a:gd name="T58" fmla="*/ 881 w 3761"/>
                  <a:gd name="T59" fmla="*/ 229 h 5474"/>
                  <a:gd name="T60" fmla="*/ 1203 w 3761"/>
                  <a:gd name="T61" fmla="*/ 40 h 5474"/>
                  <a:gd name="T62" fmla="*/ 1321 w 3761"/>
                  <a:gd name="T63" fmla="*/ 14 h 5474"/>
                  <a:gd name="T64" fmla="*/ 1118 w 3761"/>
                  <a:gd name="T65" fmla="*/ 110 h 5474"/>
                  <a:gd name="T66" fmla="*/ 817 w 3761"/>
                  <a:gd name="T67" fmla="*/ 316 h 5474"/>
                  <a:gd name="T68" fmla="*/ 581 w 3761"/>
                  <a:gd name="T69" fmla="*/ 583 h 5474"/>
                  <a:gd name="T70" fmla="*/ 422 w 3761"/>
                  <a:gd name="T71" fmla="*/ 892 h 5474"/>
                  <a:gd name="T72" fmla="*/ 354 w 3761"/>
                  <a:gd name="T73" fmla="*/ 1226 h 5474"/>
                  <a:gd name="T74" fmla="*/ 400 w 3761"/>
                  <a:gd name="T75" fmla="*/ 1792 h 5474"/>
                  <a:gd name="T76" fmla="*/ 540 w 3761"/>
                  <a:gd name="T77" fmla="*/ 2339 h 5474"/>
                  <a:gd name="T78" fmla="*/ 684 w 3761"/>
                  <a:gd name="T79" fmla="*/ 2661 h 5474"/>
                  <a:gd name="T80" fmla="*/ 839 w 3761"/>
                  <a:gd name="T81" fmla="*/ 2877 h 5474"/>
                  <a:gd name="T82" fmla="*/ 1099 w 3761"/>
                  <a:gd name="T83" fmla="*/ 3197 h 5474"/>
                  <a:gd name="T84" fmla="*/ 1232 w 3761"/>
                  <a:gd name="T85" fmla="*/ 3432 h 5474"/>
                  <a:gd name="T86" fmla="*/ 1259 w 3761"/>
                  <a:gd name="T87" fmla="*/ 3636 h 5474"/>
                  <a:gd name="T88" fmla="*/ 1217 w 3761"/>
                  <a:gd name="T89" fmla="*/ 3849 h 5474"/>
                  <a:gd name="T90" fmla="*/ 1095 w 3761"/>
                  <a:gd name="T91" fmla="*/ 4050 h 5474"/>
                  <a:gd name="T92" fmla="*/ 880 w 3761"/>
                  <a:gd name="T93" fmla="*/ 4226 h 5474"/>
                  <a:gd name="T94" fmla="*/ 679 w 3761"/>
                  <a:gd name="T95" fmla="*/ 4315 h 5474"/>
                  <a:gd name="T96" fmla="*/ 324 w 3761"/>
                  <a:gd name="T97" fmla="*/ 4406 h 5474"/>
                  <a:gd name="T98" fmla="*/ 73 w 3761"/>
                  <a:gd name="T99" fmla="*/ 4481 h 5474"/>
                  <a:gd name="T100" fmla="*/ 34 w 3761"/>
                  <a:gd name="T101" fmla="*/ 4509 h 5474"/>
                  <a:gd name="T102" fmla="*/ 32 w 3761"/>
                  <a:gd name="T103" fmla="*/ 4623 h 5474"/>
                  <a:gd name="T104" fmla="*/ 85 w 3761"/>
                  <a:gd name="T105" fmla="*/ 4780 h 5474"/>
                  <a:gd name="T106" fmla="*/ 182 w 3761"/>
                  <a:gd name="T107" fmla="*/ 4939 h 5474"/>
                  <a:gd name="T108" fmla="*/ 307 w 3761"/>
                  <a:gd name="T109" fmla="*/ 5076 h 5474"/>
                  <a:gd name="T110" fmla="*/ 480 w 3761"/>
                  <a:gd name="T111" fmla="*/ 5184 h 5474"/>
                  <a:gd name="T112" fmla="*/ 703 w 3761"/>
                  <a:gd name="T113" fmla="*/ 5266 h 5474"/>
                  <a:gd name="T114" fmla="*/ 864 w 3761"/>
                  <a:gd name="T115" fmla="*/ 5268 h 5474"/>
                  <a:gd name="T116" fmla="*/ 1358 w 3761"/>
                  <a:gd name="T117" fmla="*/ 5200 h 5474"/>
                  <a:gd name="T118" fmla="*/ 2114 w 3761"/>
                  <a:gd name="T119" fmla="*/ 5181 h 5474"/>
                  <a:gd name="T120" fmla="*/ 2897 w 3761"/>
                  <a:gd name="T121" fmla="*/ 5225 h 5474"/>
                  <a:gd name="T122" fmla="*/ 3519 w 3761"/>
                  <a:gd name="T123" fmla="*/ 5334 h 5474"/>
                  <a:gd name="T124" fmla="*/ 3761 w 3761"/>
                  <a:gd name="T125" fmla="*/ 5461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61" h="5474">
                    <a:moveTo>
                      <a:pt x="3748" y="5474"/>
                    </a:moveTo>
                    <a:lnTo>
                      <a:pt x="3745" y="5474"/>
                    </a:lnTo>
                    <a:lnTo>
                      <a:pt x="3742" y="5473"/>
                    </a:lnTo>
                    <a:lnTo>
                      <a:pt x="3740" y="5472"/>
                    </a:lnTo>
                    <a:lnTo>
                      <a:pt x="3738" y="5470"/>
                    </a:lnTo>
                    <a:lnTo>
                      <a:pt x="3710" y="5445"/>
                    </a:lnTo>
                    <a:lnTo>
                      <a:pt x="3672" y="5422"/>
                    </a:lnTo>
                    <a:lnTo>
                      <a:pt x="3627" y="5400"/>
                    </a:lnTo>
                    <a:lnTo>
                      <a:pt x="3573" y="5379"/>
                    </a:lnTo>
                    <a:lnTo>
                      <a:pt x="3511" y="5359"/>
                    </a:lnTo>
                    <a:lnTo>
                      <a:pt x="3442" y="5340"/>
                    </a:lnTo>
                    <a:lnTo>
                      <a:pt x="3368" y="5323"/>
                    </a:lnTo>
                    <a:lnTo>
                      <a:pt x="3286" y="5307"/>
                    </a:lnTo>
                    <a:lnTo>
                      <a:pt x="3199" y="5291"/>
                    </a:lnTo>
                    <a:lnTo>
                      <a:pt x="3107" y="5277"/>
                    </a:lnTo>
                    <a:lnTo>
                      <a:pt x="3010" y="5264"/>
                    </a:lnTo>
                    <a:lnTo>
                      <a:pt x="2910" y="5252"/>
                    </a:lnTo>
                    <a:lnTo>
                      <a:pt x="2806" y="5242"/>
                    </a:lnTo>
                    <a:lnTo>
                      <a:pt x="2700" y="5232"/>
                    </a:lnTo>
                    <a:lnTo>
                      <a:pt x="2591" y="5225"/>
                    </a:lnTo>
                    <a:lnTo>
                      <a:pt x="2480" y="5217"/>
                    </a:lnTo>
                    <a:lnTo>
                      <a:pt x="2368" y="5212"/>
                    </a:lnTo>
                    <a:lnTo>
                      <a:pt x="2254" y="5208"/>
                    </a:lnTo>
                    <a:lnTo>
                      <a:pt x="2141" y="5205"/>
                    </a:lnTo>
                    <a:lnTo>
                      <a:pt x="2029" y="5203"/>
                    </a:lnTo>
                    <a:lnTo>
                      <a:pt x="1916" y="5203"/>
                    </a:lnTo>
                    <a:lnTo>
                      <a:pt x="1805" y="5204"/>
                    </a:lnTo>
                    <a:lnTo>
                      <a:pt x="1696" y="5206"/>
                    </a:lnTo>
                    <a:lnTo>
                      <a:pt x="1589" y="5211"/>
                    </a:lnTo>
                    <a:lnTo>
                      <a:pt x="1486" y="5215"/>
                    </a:lnTo>
                    <a:lnTo>
                      <a:pt x="1385" y="5222"/>
                    </a:lnTo>
                    <a:lnTo>
                      <a:pt x="1289" y="5230"/>
                    </a:lnTo>
                    <a:lnTo>
                      <a:pt x="1197" y="5239"/>
                    </a:lnTo>
                    <a:lnTo>
                      <a:pt x="1110" y="5250"/>
                    </a:lnTo>
                    <a:lnTo>
                      <a:pt x="1029" y="5263"/>
                    </a:lnTo>
                    <a:lnTo>
                      <a:pt x="953" y="5276"/>
                    </a:lnTo>
                    <a:lnTo>
                      <a:pt x="884" y="5292"/>
                    </a:lnTo>
                    <a:lnTo>
                      <a:pt x="869" y="5295"/>
                    </a:lnTo>
                    <a:lnTo>
                      <a:pt x="853" y="5297"/>
                    </a:lnTo>
                    <a:lnTo>
                      <a:pt x="838" y="5299"/>
                    </a:lnTo>
                    <a:lnTo>
                      <a:pt x="823" y="5300"/>
                    </a:lnTo>
                    <a:lnTo>
                      <a:pt x="807" y="5301"/>
                    </a:lnTo>
                    <a:lnTo>
                      <a:pt x="791" y="5303"/>
                    </a:lnTo>
                    <a:lnTo>
                      <a:pt x="776" y="5301"/>
                    </a:lnTo>
                    <a:lnTo>
                      <a:pt x="761" y="5301"/>
                    </a:lnTo>
                    <a:lnTo>
                      <a:pt x="731" y="5298"/>
                    </a:lnTo>
                    <a:lnTo>
                      <a:pt x="701" y="5293"/>
                    </a:lnTo>
                    <a:lnTo>
                      <a:pt x="670" y="5286"/>
                    </a:lnTo>
                    <a:lnTo>
                      <a:pt x="641" y="5278"/>
                    </a:lnTo>
                    <a:lnTo>
                      <a:pt x="612" y="5268"/>
                    </a:lnTo>
                    <a:lnTo>
                      <a:pt x="583" y="5258"/>
                    </a:lnTo>
                    <a:lnTo>
                      <a:pt x="554" y="5246"/>
                    </a:lnTo>
                    <a:lnTo>
                      <a:pt x="526" y="5235"/>
                    </a:lnTo>
                    <a:lnTo>
                      <a:pt x="469" y="5209"/>
                    </a:lnTo>
                    <a:lnTo>
                      <a:pt x="415" y="5182"/>
                    </a:lnTo>
                    <a:lnTo>
                      <a:pt x="394" y="5171"/>
                    </a:lnTo>
                    <a:lnTo>
                      <a:pt x="372" y="5158"/>
                    </a:lnTo>
                    <a:lnTo>
                      <a:pt x="352" y="5145"/>
                    </a:lnTo>
                    <a:lnTo>
                      <a:pt x="330" y="5130"/>
                    </a:lnTo>
                    <a:lnTo>
                      <a:pt x="310" y="5114"/>
                    </a:lnTo>
                    <a:lnTo>
                      <a:pt x="289" y="5096"/>
                    </a:lnTo>
                    <a:lnTo>
                      <a:pt x="270" y="5078"/>
                    </a:lnTo>
                    <a:lnTo>
                      <a:pt x="250" y="5060"/>
                    </a:lnTo>
                    <a:lnTo>
                      <a:pt x="231" y="5040"/>
                    </a:lnTo>
                    <a:lnTo>
                      <a:pt x="211" y="5020"/>
                    </a:lnTo>
                    <a:lnTo>
                      <a:pt x="193" y="4998"/>
                    </a:lnTo>
                    <a:lnTo>
                      <a:pt x="176" y="4977"/>
                    </a:lnTo>
                    <a:lnTo>
                      <a:pt x="158" y="4954"/>
                    </a:lnTo>
                    <a:lnTo>
                      <a:pt x="142" y="4931"/>
                    </a:lnTo>
                    <a:lnTo>
                      <a:pt x="126" y="4909"/>
                    </a:lnTo>
                    <a:lnTo>
                      <a:pt x="111" y="4885"/>
                    </a:lnTo>
                    <a:lnTo>
                      <a:pt x="97" y="4861"/>
                    </a:lnTo>
                    <a:lnTo>
                      <a:pt x="83" y="4837"/>
                    </a:lnTo>
                    <a:lnTo>
                      <a:pt x="71" y="4812"/>
                    </a:lnTo>
                    <a:lnTo>
                      <a:pt x="59" y="4789"/>
                    </a:lnTo>
                    <a:lnTo>
                      <a:pt x="48" y="4765"/>
                    </a:lnTo>
                    <a:lnTo>
                      <a:pt x="38" y="4740"/>
                    </a:lnTo>
                    <a:lnTo>
                      <a:pt x="29" y="4716"/>
                    </a:lnTo>
                    <a:lnTo>
                      <a:pt x="21" y="4693"/>
                    </a:lnTo>
                    <a:lnTo>
                      <a:pt x="15" y="4669"/>
                    </a:lnTo>
                    <a:lnTo>
                      <a:pt x="9" y="4646"/>
                    </a:lnTo>
                    <a:lnTo>
                      <a:pt x="5" y="4624"/>
                    </a:lnTo>
                    <a:lnTo>
                      <a:pt x="2" y="4602"/>
                    </a:lnTo>
                    <a:lnTo>
                      <a:pt x="0" y="4580"/>
                    </a:lnTo>
                    <a:lnTo>
                      <a:pt x="0" y="4559"/>
                    </a:lnTo>
                    <a:lnTo>
                      <a:pt x="1" y="4539"/>
                    </a:lnTo>
                    <a:lnTo>
                      <a:pt x="3" y="4520"/>
                    </a:lnTo>
                    <a:lnTo>
                      <a:pt x="5" y="4508"/>
                    </a:lnTo>
                    <a:lnTo>
                      <a:pt x="11" y="4496"/>
                    </a:lnTo>
                    <a:lnTo>
                      <a:pt x="17" y="4485"/>
                    </a:lnTo>
                    <a:lnTo>
                      <a:pt x="25" y="4476"/>
                    </a:lnTo>
                    <a:lnTo>
                      <a:pt x="33" y="4467"/>
                    </a:lnTo>
                    <a:lnTo>
                      <a:pt x="44" y="4461"/>
                    </a:lnTo>
                    <a:lnTo>
                      <a:pt x="49" y="4458"/>
                    </a:lnTo>
                    <a:lnTo>
                      <a:pt x="55" y="4456"/>
                    </a:lnTo>
                    <a:lnTo>
                      <a:pt x="61" y="4455"/>
                    </a:lnTo>
                    <a:lnTo>
                      <a:pt x="68" y="4454"/>
                    </a:lnTo>
                    <a:lnTo>
                      <a:pt x="108" y="4439"/>
                    </a:lnTo>
                    <a:lnTo>
                      <a:pt x="150" y="4425"/>
                    </a:lnTo>
                    <a:lnTo>
                      <a:pt x="191" y="4412"/>
                    </a:lnTo>
                    <a:lnTo>
                      <a:pt x="233" y="4400"/>
                    </a:lnTo>
                    <a:lnTo>
                      <a:pt x="275" y="4389"/>
                    </a:lnTo>
                    <a:lnTo>
                      <a:pt x="318" y="4380"/>
                    </a:lnTo>
                    <a:lnTo>
                      <a:pt x="360" y="4370"/>
                    </a:lnTo>
                    <a:lnTo>
                      <a:pt x="402" y="4360"/>
                    </a:lnTo>
                    <a:lnTo>
                      <a:pt x="462" y="4346"/>
                    </a:lnTo>
                    <a:lnTo>
                      <a:pt x="521" y="4332"/>
                    </a:lnTo>
                    <a:lnTo>
                      <a:pt x="581" y="4317"/>
                    </a:lnTo>
                    <a:lnTo>
                      <a:pt x="640" y="4300"/>
                    </a:lnTo>
                    <a:lnTo>
                      <a:pt x="669" y="4290"/>
                    </a:lnTo>
                    <a:lnTo>
                      <a:pt x="698" y="4280"/>
                    </a:lnTo>
                    <a:lnTo>
                      <a:pt x="726" y="4270"/>
                    </a:lnTo>
                    <a:lnTo>
                      <a:pt x="756" y="4258"/>
                    </a:lnTo>
                    <a:lnTo>
                      <a:pt x="784" y="4246"/>
                    </a:lnTo>
                    <a:lnTo>
                      <a:pt x="812" y="4232"/>
                    </a:lnTo>
                    <a:lnTo>
                      <a:pt x="839" y="4218"/>
                    </a:lnTo>
                    <a:lnTo>
                      <a:pt x="867" y="4203"/>
                    </a:lnTo>
                    <a:lnTo>
                      <a:pt x="901" y="4181"/>
                    </a:lnTo>
                    <a:lnTo>
                      <a:pt x="935" y="4158"/>
                    </a:lnTo>
                    <a:lnTo>
                      <a:pt x="966" y="4135"/>
                    </a:lnTo>
                    <a:lnTo>
                      <a:pt x="996" y="4111"/>
                    </a:lnTo>
                    <a:lnTo>
                      <a:pt x="1023" y="4086"/>
                    </a:lnTo>
                    <a:lnTo>
                      <a:pt x="1049" y="4060"/>
                    </a:lnTo>
                    <a:lnTo>
                      <a:pt x="1073" y="4034"/>
                    </a:lnTo>
                    <a:lnTo>
                      <a:pt x="1095" y="4007"/>
                    </a:lnTo>
                    <a:lnTo>
                      <a:pt x="1115" y="3980"/>
                    </a:lnTo>
                    <a:lnTo>
                      <a:pt x="1134" y="3953"/>
                    </a:lnTo>
                    <a:lnTo>
                      <a:pt x="1151" y="3925"/>
                    </a:lnTo>
                    <a:lnTo>
                      <a:pt x="1166" y="3897"/>
                    </a:lnTo>
                    <a:lnTo>
                      <a:pt x="1179" y="3868"/>
                    </a:lnTo>
                    <a:lnTo>
                      <a:pt x="1191" y="3839"/>
                    </a:lnTo>
                    <a:lnTo>
                      <a:pt x="1202" y="3811"/>
                    </a:lnTo>
                    <a:lnTo>
                      <a:pt x="1210" y="3782"/>
                    </a:lnTo>
                    <a:lnTo>
                      <a:pt x="1217" y="3752"/>
                    </a:lnTo>
                    <a:lnTo>
                      <a:pt x="1223" y="3723"/>
                    </a:lnTo>
                    <a:lnTo>
                      <a:pt x="1227" y="3694"/>
                    </a:lnTo>
                    <a:lnTo>
                      <a:pt x="1230" y="3665"/>
                    </a:lnTo>
                    <a:lnTo>
                      <a:pt x="1232" y="3636"/>
                    </a:lnTo>
                    <a:lnTo>
                      <a:pt x="1232" y="3607"/>
                    </a:lnTo>
                    <a:lnTo>
                      <a:pt x="1231" y="3579"/>
                    </a:lnTo>
                    <a:lnTo>
                      <a:pt x="1227" y="3549"/>
                    </a:lnTo>
                    <a:lnTo>
                      <a:pt x="1224" y="3521"/>
                    </a:lnTo>
                    <a:lnTo>
                      <a:pt x="1219" y="3494"/>
                    </a:lnTo>
                    <a:lnTo>
                      <a:pt x="1213" y="3467"/>
                    </a:lnTo>
                    <a:lnTo>
                      <a:pt x="1206" y="3440"/>
                    </a:lnTo>
                    <a:lnTo>
                      <a:pt x="1197" y="3415"/>
                    </a:lnTo>
                    <a:lnTo>
                      <a:pt x="1188" y="3389"/>
                    </a:lnTo>
                    <a:lnTo>
                      <a:pt x="1178" y="3364"/>
                    </a:lnTo>
                    <a:lnTo>
                      <a:pt x="1166" y="3339"/>
                    </a:lnTo>
                    <a:lnTo>
                      <a:pt x="1138" y="3296"/>
                    </a:lnTo>
                    <a:lnTo>
                      <a:pt x="1108" y="3254"/>
                    </a:lnTo>
                    <a:lnTo>
                      <a:pt x="1077" y="3213"/>
                    </a:lnTo>
                    <a:lnTo>
                      <a:pt x="1046" y="3172"/>
                    </a:lnTo>
                    <a:lnTo>
                      <a:pt x="1014" y="3132"/>
                    </a:lnTo>
                    <a:lnTo>
                      <a:pt x="982" y="3092"/>
                    </a:lnTo>
                    <a:lnTo>
                      <a:pt x="950" y="3053"/>
                    </a:lnTo>
                    <a:lnTo>
                      <a:pt x="918" y="3014"/>
                    </a:lnTo>
                    <a:lnTo>
                      <a:pt x="869" y="2956"/>
                    </a:lnTo>
                    <a:lnTo>
                      <a:pt x="820" y="2896"/>
                    </a:lnTo>
                    <a:lnTo>
                      <a:pt x="796" y="2866"/>
                    </a:lnTo>
                    <a:lnTo>
                      <a:pt x="773" y="2835"/>
                    </a:lnTo>
                    <a:lnTo>
                      <a:pt x="749" y="2805"/>
                    </a:lnTo>
                    <a:lnTo>
                      <a:pt x="726" y="2773"/>
                    </a:lnTo>
                    <a:lnTo>
                      <a:pt x="704" y="2741"/>
                    </a:lnTo>
                    <a:lnTo>
                      <a:pt x="682" y="2709"/>
                    </a:lnTo>
                    <a:lnTo>
                      <a:pt x="662" y="2676"/>
                    </a:lnTo>
                    <a:lnTo>
                      <a:pt x="641" y="2643"/>
                    </a:lnTo>
                    <a:lnTo>
                      <a:pt x="623" y="2608"/>
                    </a:lnTo>
                    <a:lnTo>
                      <a:pt x="604" y="2574"/>
                    </a:lnTo>
                    <a:lnTo>
                      <a:pt x="587" y="2537"/>
                    </a:lnTo>
                    <a:lnTo>
                      <a:pt x="571" y="2501"/>
                    </a:lnTo>
                    <a:lnTo>
                      <a:pt x="542" y="2425"/>
                    </a:lnTo>
                    <a:lnTo>
                      <a:pt x="514" y="2348"/>
                    </a:lnTo>
                    <a:lnTo>
                      <a:pt x="489" y="2270"/>
                    </a:lnTo>
                    <a:lnTo>
                      <a:pt x="465" y="2193"/>
                    </a:lnTo>
                    <a:lnTo>
                      <a:pt x="442" y="2115"/>
                    </a:lnTo>
                    <a:lnTo>
                      <a:pt x="423" y="2036"/>
                    </a:lnTo>
                    <a:lnTo>
                      <a:pt x="405" y="1956"/>
                    </a:lnTo>
                    <a:lnTo>
                      <a:pt x="388" y="1876"/>
                    </a:lnTo>
                    <a:lnTo>
                      <a:pt x="374" y="1796"/>
                    </a:lnTo>
                    <a:lnTo>
                      <a:pt x="361" y="1717"/>
                    </a:lnTo>
                    <a:lnTo>
                      <a:pt x="351" y="1636"/>
                    </a:lnTo>
                    <a:lnTo>
                      <a:pt x="342" y="1555"/>
                    </a:lnTo>
                    <a:lnTo>
                      <a:pt x="336" y="1473"/>
                    </a:lnTo>
                    <a:lnTo>
                      <a:pt x="331" y="1391"/>
                    </a:lnTo>
                    <a:lnTo>
                      <a:pt x="328" y="1309"/>
                    </a:lnTo>
                    <a:lnTo>
                      <a:pt x="327" y="1226"/>
                    </a:lnTo>
                    <a:lnTo>
                      <a:pt x="330" y="1176"/>
                    </a:lnTo>
                    <a:lnTo>
                      <a:pt x="337" y="1127"/>
                    </a:lnTo>
                    <a:lnTo>
                      <a:pt x="344" y="1077"/>
                    </a:lnTo>
                    <a:lnTo>
                      <a:pt x="354" y="1029"/>
                    </a:lnTo>
                    <a:lnTo>
                      <a:pt x="366" y="980"/>
                    </a:lnTo>
                    <a:lnTo>
                      <a:pt x="380" y="932"/>
                    </a:lnTo>
                    <a:lnTo>
                      <a:pt x="396" y="884"/>
                    </a:lnTo>
                    <a:lnTo>
                      <a:pt x="413" y="837"/>
                    </a:lnTo>
                    <a:lnTo>
                      <a:pt x="434" y="790"/>
                    </a:lnTo>
                    <a:lnTo>
                      <a:pt x="454" y="745"/>
                    </a:lnTo>
                    <a:lnTo>
                      <a:pt x="478" y="700"/>
                    </a:lnTo>
                    <a:lnTo>
                      <a:pt x="503" y="655"/>
                    </a:lnTo>
                    <a:lnTo>
                      <a:pt x="530" y="611"/>
                    </a:lnTo>
                    <a:lnTo>
                      <a:pt x="558" y="568"/>
                    </a:lnTo>
                    <a:lnTo>
                      <a:pt x="588" y="527"/>
                    </a:lnTo>
                    <a:lnTo>
                      <a:pt x="620" y="486"/>
                    </a:lnTo>
                    <a:lnTo>
                      <a:pt x="653" y="446"/>
                    </a:lnTo>
                    <a:lnTo>
                      <a:pt x="688" y="407"/>
                    </a:lnTo>
                    <a:lnTo>
                      <a:pt x="723" y="368"/>
                    </a:lnTo>
                    <a:lnTo>
                      <a:pt x="761" y="332"/>
                    </a:lnTo>
                    <a:lnTo>
                      <a:pt x="800" y="297"/>
                    </a:lnTo>
                    <a:lnTo>
                      <a:pt x="840" y="262"/>
                    </a:lnTo>
                    <a:lnTo>
                      <a:pt x="881" y="229"/>
                    </a:lnTo>
                    <a:lnTo>
                      <a:pt x="924" y="198"/>
                    </a:lnTo>
                    <a:lnTo>
                      <a:pt x="967" y="167"/>
                    </a:lnTo>
                    <a:lnTo>
                      <a:pt x="1013" y="139"/>
                    </a:lnTo>
                    <a:lnTo>
                      <a:pt x="1058" y="112"/>
                    </a:lnTo>
                    <a:lnTo>
                      <a:pt x="1105" y="87"/>
                    </a:lnTo>
                    <a:lnTo>
                      <a:pt x="1154" y="63"/>
                    </a:lnTo>
                    <a:lnTo>
                      <a:pt x="1203" y="40"/>
                    </a:lnTo>
                    <a:lnTo>
                      <a:pt x="1253" y="20"/>
                    </a:lnTo>
                    <a:lnTo>
                      <a:pt x="1304" y="1"/>
                    </a:lnTo>
                    <a:lnTo>
                      <a:pt x="1310" y="0"/>
                    </a:lnTo>
                    <a:lnTo>
                      <a:pt x="1314" y="1"/>
                    </a:lnTo>
                    <a:lnTo>
                      <a:pt x="1318" y="4"/>
                    </a:lnTo>
                    <a:lnTo>
                      <a:pt x="1321" y="9"/>
                    </a:lnTo>
                    <a:lnTo>
                      <a:pt x="1321" y="14"/>
                    </a:lnTo>
                    <a:lnTo>
                      <a:pt x="1320" y="20"/>
                    </a:lnTo>
                    <a:lnTo>
                      <a:pt x="1317" y="24"/>
                    </a:lnTo>
                    <a:lnTo>
                      <a:pt x="1313" y="26"/>
                    </a:lnTo>
                    <a:lnTo>
                      <a:pt x="1263" y="44"/>
                    </a:lnTo>
                    <a:lnTo>
                      <a:pt x="1213" y="65"/>
                    </a:lnTo>
                    <a:lnTo>
                      <a:pt x="1165" y="87"/>
                    </a:lnTo>
                    <a:lnTo>
                      <a:pt x="1118" y="110"/>
                    </a:lnTo>
                    <a:lnTo>
                      <a:pt x="1072" y="135"/>
                    </a:lnTo>
                    <a:lnTo>
                      <a:pt x="1027" y="162"/>
                    </a:lnTo>
                    <a:lnTo>
                      <a:pt x="982" y="190"/>
                    </a:lnTo>
                    <a:lnTo>
                      <a:pt x="939" y="219"/>
                    </a:lnTo>
                    <a:lnTo>
                      <a:pt x="898" y="251"/>
                    </a:lnTo>
                    <a:lnTo>
                      <a:pt x="857" y="283"/>
                    </a:lnTo>
                    <a:lnTo>
                      <a:pt x="817" y="316"/>
                    </a:lnTo>
                    <a:lnTo>
                      <a:pt x="779" y="351"/>
                    </a:lnTo>
                    <a:lnTo>
                      <a:pt x="743" y="387"/>
                    </a:lnTo>
                    <a:lnTo>
                      <a:pt x="708" y="424"/>
                    </a:lnTo>
                    <a:lnTo>
                      <a:pt x="674" y="462"/>
                    </a:lnTo>
                    <a:lnTo>
                      <a:pt x="641" y="502"/>
                    </a:lnTo>
                    <a:lnTo>
                      <a:pt x="610" y="542"/>
                    </a:lnTo>
                    <a:lnTo>
                      <a:pt x="581" y="583"/>
                    </a:lnTo>
                    <a:lnTo>
                      <a:pt x="553" y="625"/>
                    </a:lnTo>
                    <a:lnTo>
                      <a:pt x="527" y="667"/>
                    </a:lnTo>
                    <a:lnTo>
                      <a:pt x="502" y="712"/>
                    </a:lnTo>
                    <a:lnTo>
                      <a:pt x="479" y="756"/>
                    </a:lnTo>
                    <a:lnTo>
                      <a:pt x="459" y="800"/>
                    </a:lnTo>
                    <a:lnTo>
                      <a:pt x="439" y="846"/>
                    </a:lnTo>
                    <a:lnTo>
                      <a:pt x="422" y="892"/>
                    </a:lnTo>
                    <a:lnTo>
                      <a:pt x="406" y="939"/>
                    </a:lnTo>
                    <a:lnTo>
                      <a:pt x="392" y="986"/>
                    </a:lnTo>
                    <a:lnTo>
                      <a:pt x="381" y="1033"/>
                    </a:lnTo>
                    <a:lnTo>
                      <a:pt x="371" y="1082"/>
                    </a:lnTo>
                    <a:lnTo>
                      <a:pt x="363" y="1129"/>
                    </a:lnTo>
                    <a:lnTo>
                      <a:pt x="357" y="1178"/>
                    </a:lnTo>
                    <a:lnTo>
                      <a:pt x="354" y="1226"/>
                    </a:lnTo>
                    <a:lnTo>
                      <a:pt x="355" y="1309"/>
                    </a:lnTo>
                    <a:lnTo>
                      <a:pt x="358" y="1389"/>
                    </a:lnTo>
                    <a:lnTo>
                      <a:pt x="363" y="1472"/>
                    </a:lnTo>
                    <a:lnTo>
                      <a:pt x="369" y="1551"/>
                    </a:lnTo>
                    <a:lnTo>
                      <a:pt x="378" y="1632"/>
                    </a:lnTo>
                    <a:lnTo>
                      <a:pt x="388" y="1712"/>
                    </a:lnTo>
                    <a:lnTo>
                      <a:pt x="400" y="1792"/>
                    </a:lnTo>
                    <a:lnTo>
                      <a:pt x="414" y="1872"/>
                    </a:lnTo>
                    <a:lnTo>
                      <a:pt x="431" y="1951"/>
                    </a:lnTo>
                    <a:lnTo>
                      <a:pt x="449" y="2030"/>
                    </a:lnTo>
                    <a:lnTo>
                      <a:pt x="468" y="2107"/>
                    </a:lnTo>
                    <a:lnTo>
                      <a:pt x="491" y="2185"/>
                    </a:lnTo>
                    <a:lnTo>
                      <a:pt x="514" y="2263"/>
                    </a:lnTo>
                    <a:lnTo>
                      <a:pt x="540" y="2339"/>
                    </a:lnTo>
                    <a:lnTo>
                      <a:pt x="567" y="2415"/>
                    </a:lnTo>
                    <a:lnTo>
                      <a:pt x="596" y="2491"/>
                    </a:lnTo>
                    <a:lnTo>
                      <a:pt x="612" y="2526"/>
                    </a:lnTo>
                    <a:lnTo>
                      <a:pt x="628" y="2561"/>
                    </a:lnTo>
                    <a:lnTo>
                      <a:pt x="647" y="2595"/>
                    </a:lnTo>
                    <a:lnTo>
                      <a:pt x="665" y="2629"/>
                    </a:lnTo>
                    <a:lnTo>
                      <a:pt x="684" y="2661"/>
                    </a:lnTo>
                    <a:lnTo>
                      <a:pt x="704" y="2693"/>
                    </a:lnTo>
                    <a:lnTo>
                      <a:pt x="725" y="2725"/>
                    </a:lnTo>
                    <a:lnTo>
                      <a:pt x="747" y="2756"/>
                    </a:lnTo>
                    <a:lnTo>
                      <a:pt x="770" y="2786"/>
                    </a:lnTo>
                    <a:lnTo>
                      <a:pt x="792" y="2817"/>
                    </a:lnTo>
                    <a:lnTo>
                      <a:pt x="815" y="2847"/>
                    </a:lnTo>
                    <a:lnTo>
                      <a:pt x="839" y="2877"/>
                    </a:lnTo>
                    <a:lnTo>
                      <a:pt x="888" y="2936"/>
                    </a:lnTo>
                    <a:lnTo>
                      <a:pt x="938" y="2997"/>
                    </a:lnTo>
                    <a:lnTo>
                      <a:pt x="970" y="3036"/>
                    </a:lnTo>
                    <a:lnTo>
                      <a:pt x="1003" y="3075"/>
                    </a:lnTo>
                    <a:lnTo>
                      <a:pt x="1035" y="3114"/>
                    </a:lnTo>
                    <a:lnTo>
                      <a:pt x="1068" y="3155"/>
                    </a:lnTo>
                    <a:lnTo>
                      <a:pt x="1099" y="3197"/>
                    </a:lnTo>
                    <a:lnTo>
                      <a:pt x="1130" y="3239"/>
                    </a:lnTo>
                    <a:lnTo>
                      <a:pt x="1161" y="3282"/>
                    </a:lnTo>
                    <a:lnTo>
                      <a:pt x="1190" y="3326"/>
                    </a:lnTo>
                    <a:lnTo>
                      <a:pt x="1202" y="3351"/>
                    </a:lnTo>
                    <a:lnTo>
                      <a:pt x="1212" y="3378"/>
                    </a:lnTo>
                    <a:lnTo>
                      <a:pt x="1222" y="3405"/>
                    </a:lnTo>
                    <a:lnTo>
                      <a:pt x="1232" y="3432"/>
                    </a:lnTo>
                    <a:lnTo>
                      <a:pt x="1239" y="3460"/>
                    </a:lnTo>
                    <a:lnTo>
                      <a:pt x="1246" y="3488"/>
                    </a:lnTo>
                    <a:lnTo>
                      <a:pt x="1250" y="3517"/>
                    </a:lnTo>
                    <a:lnTo>
                      <a:pt x="1254" y="3546"/>
                    </a:lnTo>
                    <a:lnTo>
                      <a:pt x="1257" y="3575"/>
                    </a:lnTo>
                    <a:lnTo>
                      <a:pt x="1259" y="3606"/>
                    </a:lnTo>
                    <a:lnTo>
                      <a:pt x="1259" y="3636"/>
                    </a:lnTo>
                    <a:lnTo>
                      <a:pt x="1257" y="3666"/>
                    </a:lnTo>
                    <a:lnTo>
                      <a:pt x="1254" y="3696"/>
                    </a:lnTo>
                    <a:lnTo>
                      <a:pt x="1250" y="3727"/>
                    </a:lnTo>
                    <a:lnTo>
                      <a:pt x="1244" y="3757"/>
                    </a:lnTo>
                    <a:lnTo>
                      <a:pt x="1236" y="3788"/>
                    </a:lnTo>
                    <a:lnTo>
                      <a:pt x="1227" y="3818"/>
                    </a:lnTo>
                    <a:lnTo>
                      <a:pt x="1217" y="3849"/>
                    </a:lnTo>
                    <a:lnTo>
                      <a:pt x="1205" y="3878"/>
                    </a:lnTo>
                    <a:lnTo>
                      <a:pt x="1191" y="3908"/>
                    </a:lnTo>
                    <a:lnTo>
                      <a:pt x="1175" y="3937"/>
                    </a:lnTo>
                    <a:lnTo>
                      <a:pt x="1157" y="3966"/>
                    </a:lnTo>
                    <a:lnTo>
                      <a:pt x="1139" y="3995"/>
                    </a:lnTo>
                    <a:lnTo>
                      <a:pt x="1117" y="4023"/>
                    </a:lnTo>
                    <a:lnTo>
                      <a:pt x="1095" y="4050"/>
                    </a:lnTo>
                    <a:lnTo>
                      <a:pt x="1070" y="4077"/>
                    </a:lnTo>
                    <a:lnTo>
                      <a:pt x="1043" y="4104"/>
                    </a:lnTo>
                    <a:lnTo>
                      <a:pt x="1015" y="4130"/>
                    </a:lnTo>
                    <a:lnTo>
                      <a:pt x="985" y="4155"/>
                    </a:lnTo>
                    <a:lnTo>
                      <a:pt x="951" y="4180"/>
                    </a:lnTo>
                    <a:lnTo>
                      <a:pt x="916" y="4204"/>
                    </a:lnTo>
                    <a:lnTo>
                      <a:pt x="880" y="4226"/>
                    </a:lnTo>
                    <a:lnTo>
                      <a:pt x="853" y="4241"/>
                    </a:lnTo>
                    <a:lnTo>
                      <a:pt x="824" y="4257"/>
                    </a:lnTo>
                    <a:lnTo>
                      <a:pt x="796" y="4270"/>
                    </a:lnTo>
                    <a:lnTo>
                      <a:pt x="766" y="4282"/>
                    </a:lnTo>
                    <a:lnTo>
                      <a:pt x="737" y="4294"/>
                    </a:lnTo>
                    <a:lnTo>
                      <a:pt x="708" y="4305"/>
                    </a:lnTo>
                    <a:lnTo>
                      <a:pt x="679" y="4315"/>
                    </a:lnTo>
                    <a:lnTo>
                      <a:pt x="649" y="4325"/>
                    </a:lnTo>
                    <a:lnTo>
                      <a:pt x="589" y="4342"/>
                    </a:lnTo>
                    <a:lnTo>
                      <a:pt x="529" y="4358"/>
                    </a:lnTo>
                    <a:lnTo>
                      <a:pt x="468" y="4372"/>
                    </a:lnTo>
                    <a:lnTo>
                      <a:pt x="408" y="4386"/>
                    </a:lnTo>
                    <a:lnTo>
                      <a:pt x="366" y="4396"/>
                    </a:lnTo>
                    <a:lnTo>
                      <a:pt x="324" y="4406"/>
                    </a:lnTo>
                    <a:lnTo>
                      <a:pt x="282" y="4416"/>
                    </a:lnTo>
                    <a:lnTo>
                      <a:pt x="239" y="4427"/>
                    </a:lnTo>
                    <a:lnTo>
                      <a:pt x="197" y="4439"/>
                    </a:lnTo>
                    <a:lnTo>
                      <a:pt x="156" y="4451"/>
                    </a:lnTo>
                    <a:lnTo>
                      <a:pt x="115" y="4465"/>
                    </a:lnTo>
                    <a:lnTo>
                      <a:pt x="75" y="4480"/>
                    </a:lnTo>
                    <a:lnTo>
                      <a:pt x="73" y="4481"/>
                    </a:lnTo>
                    <a:lnTo>
                      <a:pt x="70" y="4481"/>
                    </a:lnTo>
                    <a:lnTo>
                      <a:pt x="62" y="4482"/>
                    </a:lnTo>
                    <a:lnTo>
                      <a:pt x="56" y="4485"/>
                    </a:lnTo>
                    <a:lnTo>
                      <a:pt x="49" y="4490"/>
                    </a:lnTo>
                    <a:lnTo>
                      <a:pt x="44" y="4495"/>
                    </a:lnTo>
                    <a:lnTo>
                      <a:pt x="39" y="4502"/>
                    </a:lnTo>
                    <a:lnTo>
                      <a:pt x="34" y="4509"/>
                    </a:lnTo>
                    <a:lnTo>
                      <a:pt x="31" y="4517"/>
                    </a:lnTo>
                    <a:lnTo>
                      <a:pt x="30" y="4524"/>
                    </a:lnTo>
                    <a:lnTo>
                      <a:pt x="28" y="4542"/>
                    </a:lnTo>
                    <a:lnTo>
                      <a:pt x="27" y="4561"/>
                    </a:lnTo>
                    <a:lnTo>
                      <a:pt x="27" y="4580"/>
                    </a:lnTo>
                    <a:lnTo>
                      <a:pt x="29" y="4601"/>
                    </a:lnTo>
                    <a:lnTo>
                      <a:pt x="32" y="4623"/>
                    </a:lnTo>
                    <a:lnTo>
                      <a:pt x="36" y="4644"/>
                    </a:lnTo>
                    <a:lnTo>
                      <a:pt x="42" y="4666"/>
                    </a:lnTo>
                    <a:lnTo>
                      <a:pt x="48" y="4688"/>
                    </a:lnTo>
                    <a:lnTo>
                      <a:pt x="56" y="4711"/>
                    </a:lnTo>
                    <a:lnTo>
                      <a:pt x="65" y="4734"/>
                    </a:lnTo>
                    <a:lnTo>
                      <a:pt x="74" y="4756"/>
                    </a:lnTo>
                    <a:lnTo>
                      <a:pt x="85" y="4780"/>
                    </a:lnTo>
                    <a:lnTo>
                      <a:pt x="97" y="4803"/>
                    </a:lnTo>
                    <a:lnTo>
                      <a:pt x="109" y="4827"/>
                    </a:lnTo>
                    <a:lnTo>
                      <a:pt x="122" y="4849"/>
                    </a:lnTo>
                    <a:lnTo>
                      <a:pt x="136" y="4872"/>
                    </a:lnTo>
                    <a:lnTo>
                      <a:pt x="151" y="4895"/>
                    </a:lnTo>
                    <a:lnTo>
                      <a:pt x="166" y="4917"/>
                    </a:lnTo>
                    <a:lnTo>
                      <a:pt x="182" y="4939"/>
                    </a:lnTo>
                    <a:lnTo>
                      <a:pt x="198" y="4960"/>
                    </a:lnTo>
                    <a:lnTo>
                      <a:pt x="216" y="4982"/>
                    </a:lnTo>
                    <a:lnTo>
                      <a:pt x="233" y="5001"/>
                    </a:lnTo>
                    <a:lnTo>
                      <a:pt x="251" y="5022"/>
                    </a:lnTo>
                    <a:lnTo>
                      <a:pt x="270" y="5040"/>
                    </a:lnTo>
                    <a:lnTo>
                      <a:pt x="289" y="5059"/>
                    </a:lnTo>
                    <a:lnTo>
                      <a:pt x="307" y="5076"/>
                    </a:lnTo>
                    <a:lnTo>
                      <a:pt x="327" y="5092"/>
                    </a:lnTo>
                    <a:lnTo>
                      <a:pt x="347" y="5108"/>
                    </a:lnTo>
                    <a:lnTo>
                      <a:pt x="367" y="5122"/>
                    </a:lnTo>
                    <a:lnTo>
                      <a:pt x="387" y="5135"/>
                    </a:lnTo>
                    <a:lnTo>
                      <a:pt x="407" y="5147"/>
                    </a:lnTo>
                    <a:lnTo>
                      <a:pt x="427" y="5158"/>
                    </a:lnTo>
                    <a:lnTo>
                      <a:pt x="480" y="5184"/>
                    </a:lnTo>
                    <a:lnTo>
                      <a:pt x="534" y="5209"/>
                    </a:lnTo>
                    <a:lnTo>
                      <a:pt x="561" y="5221"/>
                    </a:lnTo>
                    <a:lnTo>
                      <a:pt x="589" y="5231"/>
                    </a:lnTo>
                    <a:lnTo>
                      <a:pt x="617" y="5242"/>
                    </a:lnTo>
                    <a:lnTo>
                      <a:pt x="645" y="5251"/>
                    </a:lnTo>
                    <a:lnTo>
                      <a:pt x="675" y="5259"/>
                    </a:lnTo>
                    <a:lnTo>
                      <a:pt x="703" y="5266"/>
                    </a:lnTo>
                    <a:lnTo>
                      <a:pt x="732" y="5270"/>
                    </a:lnTo>
                    <a:lnTo>
                      <a:pt x="761" y="5273"/>
                    </a:lnTo>
                    <a:lnTo>
                      <a:pt x="790" y="5275"/>
                    </a:lnTo>
                    <a:lnTo>
                      <a:pt x="819" y="5275"/>
                    </a:lnTo>
                    <a:lnTo>
                      <a:pt x="833" y="5272"/>
                    </a:lnTo>
                    <a:lnTo>
                      <a:pt x="848" y="5271"/>
                    </a:lnTo>
                    <a:lnTo>
                      <a:pt x="864" y="5268"/>
                    </a:lnTo>
                    <a:lnTo>
                      <a:pt x="878" y="5265"/>
                    </a:lnTo>
                    <a:lnTo>
                      <a:pt x="941" y="5251"/>
                    </a:lnTo>
                    <a:lnTo>
                      <a:pt x="1013" y="5238"/>
                    </a:lnTo>
                    <a:lnTo>
                      <a:pt x="1090" y="5227"/>
                    </a:lnTo>
                    <a:lnTo>
                      <a:pt x="1175" y="5216"/>
                    </a:lnTo>
                    <a:lnTo>
                      <a:pt x="1263" y="5208"/>
                    </a:lnTo>
                    <a:lnTo>
                      <a:pt x="1358" y="5200"/>
                    </a:lnTo>
                    <a:lnTo>
                      <a:pt x="1457" y="5194"/>
                    </a:lnTo>
                    <a:lnTo>
                      <a:pt x="1560" y="5188"/>
                    </a:lnTo>
                    <a:lnTo>
                      <a:pt x="1666" y="5184"/>
                    </a:lnTo>
                    <a:lnTo>
                      <a:pt x="1775" y="5182"/>
                    </a:lnTo>
                    <a:lnTo>
                      <a:pt x="1886" y="5181"/>
                    </a:lnTo>
                    <a:lnTo>
                      <a:pt x="2000" y="5180"/>
                    </a:lnTo>
                    <a:lnTo>
                      <a:pt x="2114" y="5181"/>
                    </a:lnTo>
                    <a:lnTo>
                      <a:pt x="2228" y="5184"/>
                    </a:lnTo>
                    <a:lnTo>
                      <a:pt x="2343" y="5187"/>
                    </a:lnTo>
                    <a:lnTo>
                      <a:pt x="2457" y="5192"/>
                    </a:lnTo>
                    <a:lnTo>
                      <a:pt x="2570" y="5199"/>
                    </a:lnTo>
                    <a:lnTo>
                      <a:pt x="2682" y="5206"/>
                    </a:lnTo>
                    <a:lnTo>
                      <a:pt x="2791" y="5215"/>
                    </a:lnTo>
                    <a:lnTo>
                      <a:pt x="2897" y="5225"/>
                    </a:lnTo>
                    <a:lnTo>
                      <a:pt x="3001" y="5237"/>
                    </a:lnTo>
                    <a:lnTo>
                      <a:pt x="3100" y="5250"/>
                    </a:lnTo>
                    <a:lnTo>
                      <a:pt x="3195" y="5264"/>
                    </a:lnTo>
                    <a:lnTo>
                      <a:pt x="3285" y="5279"/>
                    </a:lnTo>
                    <a:lnTo>
                      <a:pt x="3369" y="5296"/>
                    </a:lnTo>
                    <a:lnTo>
                      <a:pt x="3448" y="5314"/>
                    </a:lnTo>
                    <a:lnTo>
                      <a:pt x="3519" y="5334"/>
                    </a:lnTo>
                    <a:lnTo>
                      <a:pt x="3583" y="5354"/>
                    </a:lnTo>
                    <a:lnTo>
                      <a:pt x="3640" y="5377"/>
                    </a:lnTo>
                    <a:lnTo>
                      <a:pt x="3688" y="5400"/>
                    </a:lnTo>
                    <a:lnTo>
                      <a:pt x="3727" y="5425"/>
                    </a:lnTo>
                    <a:lnTo>
                      <a:pt x="3757" y="5452"/>
                    </a:lnTo>
                    <a:lnTo>
                      <a:pt x="3761" y="5456"/>
                    </a:lnTo>
                    <a:lnTo>
                      <a:pt x="3761" y="5461"/>
                    </a:lnTo>
                    <a:lnTo>
                      <a:pt x="3760" y="5466"/>
                    </a:lnTo>
                    <a:lnTo>
                      <a:pt x="3756" y="5470"/>
                    </a:lnTo>
                    <a:lnTo>
                      <a:pt x="3752" y="5473"/>
                    </a:lnTo>
                    <a:lnTo>
                      <a:pt x="3748" y="54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3" name="Freeform 154"/>
              <p:cNvSpPr>
                <a:spLocks/>
              </p:cNvSpPr>
              <p:nvPr/>
            </p:nvSpPr>
            <p:spPr bwMode="auto">
              <a:xfrm>
                <a:off x="2513" y="1822"/>
                <a:ext cx="160" cy="1249"/>
              </a:xfrm>
              <a:custGeom>
                <a:avLst/>
                <a:gdLst>
                  <a:gd name="T0" fmla="*/ 225 w 482"/>
                  <a:gd name="T1" fmla="*/ 3717 h 3747"/>
                  <a:gd name="T2" fmla="*/ 161 w 482"/>
                  <a:gd name="T3" fmla="*/ 3637 h 3747"/>
                  <a:gd name="T4" fmla="*/ 118 w 482"/>
                  <a:gd name="T5" fmla="*/ 3545 h 3747"/>
                  <a:gd name="T6" fmla="*/ 85 w 482"/>
                  <a:gd name="T7" fmla="*/ 3425 h 3747"/>
                  <a:gd name="T8" fmla="*/ 62 w 482"/>
                  <a:gd name="T9" fmla="*/ 3140 h 3747"/>
                  <a:gd name="T10" fmla="*/ 46 w 482"/>
                  <a:gd name="T11" fmla="*/ 2890 h 3747"/>
                  <a:gd name="T12" fmla="*/ 23 w 482"/>
                  <a:gd name="T13" fmla="*/ 2663 h 3747"/>
                  <a:gd name="T14" fmla="*/ 6 w 482"/>
                  <a:gd name="T15" fmla="*/ 2464 h 3747"/>
                  <a:gd name="T16" fmla="*/ 3 w 482"/>
                  <a:gd name="T17" fmla="*/ 2278 h 3747"/>
                  <a:gd name="T18" fmla="*/ 34 w 482"/>
                  <a:gd name="T19" fmla="*/ 2108 h 3747"/>
                  <a:gd name="T20" fmla="*/ 95 w 482"/>
                  <a:gd name="T21" fmla="*/ 1951 h 3747"/>
                  <a:gd name="T22" fmla="*/ 189 w 482"/>
                  <a:gd name="T23" fmla="*/ 1794 h 3747"/>
                  <a:gd name="T24" fmla="*/ 321 w 482"/>
                  <a:gd name="T25" fmla="*/ 1581 h 3747"/>
                  <a:gd name="T26" fmla="*/ 400 w 482"/>
                  <a:gd name="T27" fmla="*/ 1420 h 3747"/>
                  <a:gd name="T28" fmla="*/ 448 w 482"/>
                  <a:gd name="T29" fmla="*/ 1245 h 3747"/>
                  <a:gd name="T30" fmla="*/ 454 w 482"/>
                  <a:gd name="T31" fmla="*/ 1123 h 3747"/>
                  <a:gd name="T32" fmla="*/ 434 w 482"/>
                  <a:gd name="T33" fmla="*/ 1008 h 3747"/>
                  <a:gd name="T34" fmla="*/ 386 w 482"/>
                  <a:gd name="T35" fmla="*/ 846 h 3747"/>
                  <a:gd name="T36" fmla="*/ 347 w 482"/>
                  <a:gd name="T37" fmla="*/ 701 h 3747"/>
                  <a:gd name="T38" fmla="*/ 325 w 482"/>
                  <a:gd name="T39" fmla="*/ 578 h 3747"/>
                  <a:gd name="T40" fmla="*/ 263 w 482"/>
                  <a:gd name="T41" fmla="*/ 393 h 3747"/>
                  <a:gd name="T42" fmla="*/ 206 w 482"/>
                  <a:gd name="T43" fmla="*/ 270 h 3747"/>
                  <a:gd name="T44" fmla="*/ 145 w 482"/>
                  <a:gd name="T45" fmla="*/ 162 h 3747"/>
                  <a:gd name="T46" fmla="*/ 112 w 482"/>
                  <a:gd name="T47" fmla="*/ 83 h 3747"/>
                  <a:gd name="T48" fmla="*/ 112 w 482"/>
                  <a:gd name="T49" fmla="*/ 22 h 3747"/>
                  <a:gd name="T50" fmla="*/ 130 w 482"/>
                  <a:gd name="T51" fmla="*/ 0 h 3747"/>
                  <a:gd name="T52" fmla="*/ 145 w 482"/>
                  <a:gd name="T53" fmla="*/ 16 h 3747"/>
                  <a:gd name="T54" fmla="*/ 136 w 482"/>
                  <a:gd name="T55" fmla="*/ 39 h 3747"/>
                  <a:gd name="T56" fmla="*/ 146 w 482"/>
                  <a:gd name="T57" fmla="*/ 101 h 3747"/>
                  <a:gd name="T58" fmla="*/ 211 w 482"/>
                  <a:gd name="T59" fmla="*/ 225 h 3747"/>
                  <a:gd name="T60" fmla="*/ 252 w 482"/>
                  <a:gd name="T61" fmla="*/ 301 h 3747"/>
                  <a:gd name="T62" fmla="*/ 334 w 482"/>
                  <a:gd name="T63" fmla="*/ 506 h 3747"/>
                  <a:gd name="T64" fmla="*/ 363 w 482"/>
                  <a:gd name="T65" fmla="*/ 637 h 3747"/>
                  <a:gd name="T66" fmla="*/ 394 w 482"/>
                  <a:gd name="T67" fmla="*/ 783 h 3747"/>
                  <a:gd name="T68" fmla="*/ 448 w 482"/>
                  <a:gd name="T69" fmla="*/ 956 h 3747"/>
                  <a:gd name="T70" fmla="*/ 474 w 482"/>
                  <a:gd name="T71" fmla="*/ 1072 h 3747"/>
                  <a:gd name="T72" fmla="*/ 481 w 482"/>
                  <a:gd name="T73" fmla="*/ 1196 h 3747"/>
                  <a:gd name="T74" fmla="*/ 449 w 482"/>
                  <a:gd name="T75" fmla="*/ 1358 h 3747"/>
                  <a:gd name="T76" fmla="*/ 380 w 482"/>
                  <a:gd name="T77" fmla="*/ 1528 h 3747"/>
                  <a:gd name="T78" fmla="*/ 270 w 482"/>
                  <a:gd name="T79" fmla="*/ 1717 h 3747"/>
                  <a:gd name="T80" fmla="*/ 152 w 482"/>
                  <a:gd name="T81" fmla="*/ 1903 h 3747"/>
                  <a:gd name="T82" fmla="*/ 79 w 482"/>
                  <a:gd name="T83" fmla="*/ 2053 h 3747"/>
                  <a:gd name="T84" fmla="*/ 38 w 482"/>
                  <a:gd name="T85" fmla="*/ 2213 h 3747"/>
                  <a:gd name="T86" fmla="*/ 28 w 482"/>
                  <a:gd name="T87" fmla="*/ 2386 h 3747"/>
                  <a:gd name="T88" fmla="*/ 42 w 482"/>
                  <a:gd name="T89" fmla="*/ 2581 h 3747"/>
                  <a:gd name="T90" fmla="*/ 63 w 482"/>
                  <a:gd name="T91" fmla="*/ 2788 h 3747"/>
                  <a:gd name="T92" fmla="*/ 84 w 482"/>
                  <a:gd name="T93" fmla="*/ 3039 h 3747"/>
                  <a:gd name="T94" fmla="*/ 101 w 482"/>
                  <a:gd name="T95" fmla="*/ 3337 h 3747"/>
                  <a:gd name="T96" fmla="*/ 130 w 482"/>
                  <a:gd name="T97" fmla="*/ 3494 h 3747"/>
                  <a:gd name="T98" fmla="*/ 164 w 482"/>
                  <a:gd name="T99" fmla="*/ 3586 h 3747"/>
                  <a:gd name="T100" fmla="*/ 216 w 482"/>
                  <a:gd name="T101" fmla="*/ 3668 h 3747"/>
                  <a:gd name="T102" fmla="*/ 277 w 482"/>
                  <a:gd name="T103" fmla="*/ 3728 h 3747"/>
                  <a:gd name="T104" fmla="*/ 270 w 482"/>
                  <a:gd name="T105" fmla="*/ 3746 h 3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3747">
                    <a:moveTo>
                      <a:pt x="265" y="3747"/>
                    </a:moveTo>
                    <a:lnTo>
                      <a:pt x="260" y="3747"/>
                    </a:lnTo>
                    <a:lnTo>
                      <a:pt x="256" y="3745"/>
                    </a:lnTo>
                    <a:lnTo>
                      <a:pt x="240" y="3731"/>
                    </a:lnTo>
                    <a:lnTo>
                      <a:pt x="225" y="3717"/>
                    </a:lnTo>
                    <a:lnTo>
                      <a:pt x="210" y="3702"/>
                    </a:lnTo>
                    <a:lnTo>
                      <a:pt x="197" y="3687"/>
                    </a:lnTo>
                    <a:lnTo>
                      <a:pt x="184" y="3670"/>
                    </a:lnTo>
                    <a:lnTo>
                      <a:pt x="172" y="3653"/>
                    </a:lnTo>
                    <a:lnTo>
                      <a:pt x="161" y="3637"/>
                    </a:lnTo>
                    <a:lnTo>
                      <a:pt x="151" y="3619"/>
                    </a:lnTo>
                    <a:lnTo>
                      <a:pt x="142" y="3601"/>
                    </a:lnTo>
                    <a:lnTo>
                      <a:pt x="133" y="3583"/>
                    </a:lnTo>
                    <a:lnTo>
                      <a:pt x="125" y="3564"/>
                    </a:lnTo>
                    <a:lnTo>
                      <a:pt x="118" y="3545"/>
                    </a:lnTo>
                    <a:lnTo>
                      <a:pt x="111" y="3526"/>
                    </a:lnTo>
                    <a:lnTo>
                      <a:pt x="105" y="3506"/>
                    </a:lnTo>
                    <a:lnTo>
                      <a:pt x="100" y="3486"/>
                    </a:lnTo>
                    <a:lnTo>
                      <a:pt x="94" y="3466"/>
                    </a:lnTo>
                    <a:lnTo>
                      <a:pt x="85" y="3425"/>
                    </a:lnTo>
                    <a:lnTo>
                      <a:pt x="79" y="3384"/>
                    </a:lnTo>
                    <a:lnTo>
                      <a:pt x="74" y="3343"/>
                    </a:lnTo>
                    <a:lnTo>
                      <a:pt x="70" y="3301"/>
                    </a:lnTo>
                    <a:lnTo>
                      <a:pt x="65" y="3219"/>
                    </a:lnTo>
                    <a:lnTo>
                      <a:pt x="62" y="3140"/>
                    </a:lnTo>
                    <a:lnTo>
                      <a:pt x="60" y="3091"/>
                    </a:lnTo>
                    <a:lnTo>
                      <a:pt x="57" y="3040"/>
                    </a:lnTo>
                    <a:lnTo>
                      <a:pt x="54" y="2990"/>
                    </a:lnTo>
                    <a:lnTo>
                      <a:pt x="50" y="2940"/>
                    </a:lnTo>
                    <a:lnTo>
                      <a:pt x="46" y="2890"/>
                    </a:lnTo>
                    <a:lnTo>
                      <a:pt x="40" y="2840"/>
                    </a:lnTo>
                    <a:lnTo>
                      <a:pt x="36" y="2791"/>
                    </a:lnTo>
                    <a:lnTo>
                      <a:pt x="30" y="2742"/>
                    </a:lnTo>
                    <a:lnTo>
                      <a:pt x="26" y="2702"/>
                    </a:lnTo>
                    <a:lnTo>
                      <a:pt x="23" y="2663"/>
                    </a:lnTo>
                    <a:lnTo>
                      <a:pt x="19" y="2623"/>
                    </a:lnTo>
                    <a:lnTo>
                      <a:pt x="15" y="2583"/>
                    </a:lnTo>
                    <a:lnTo>
                      <a:pt x="11" y="2543"/>
                    </a:lnTo>
                    <a:lnTo>
                      <a:pt x="8" y="2503"/>
                    </a:lnTo>
                    <a:lnTo>
                      <a:pt x="6" y="2464"/>
                    </a:lnTo>
                    <a:lnTo>
                      <a:pt x="2" y="2424"/>
                    </a:lnTo>
                    <a:lnTo>
                      <a:pt x="1" y="2386"/>
                    </a:lnTo>
                    <a:lnTo>
                      <a:pt x="0" y="2349"/>
                    </a:lnTo>
                    <a:lnTo>
                      <a:pt x="1" y="2314"/>
                    </a:lnTo>
                    <a:lnTo>
                      <a:pt x="3" y="2278"/>
                    </a:lnTo>
                    <a:lnTo>
                      <a:pt x="7" y="2242"/>
                    </a:lnTo>
                    <a:lnTo>
                      <a:pt x="12" y="2209"/>
                    </a:lnTo>
                    <a:lnTo>
                      <a:pt x="17" y="2174"/>
                    </a:lnTo>
                    <a:lnTo>
                      <a:pt x="25" y="2141"/>
                    </a:lnTo>
                    <a:lnTo>
                      <a:pt x="34" y="2108"/>
                    </a:lnTo>
                    <a:lnTo>
                      <a:pt x="43" y="2076"/>
                    </a:lnTo>
                    <a:lnTo>
                      <a:pt x="54" y="2044"/>
                    </a:lnTo>
                    <a:lnTo>
                      <a:pt x="66" y="2012"/>
                    </a:lnTo>
                    <a:lnTo>
                      <a:pt x="80" y="1981"/>
                    </a:lnTo>
                    <a:lnTo>
                      <a:pt x="95" y="1951"/>
                    </a:lnTo>
                    <a:lnTo>
                      <a:pt x="111" y="1919"/>
                    </a:lnTo>
                    <a:lnTo>
                      <a:pt x="130" y="1889"/>
                    </a:lnTo>
                    <a:lnTo>
                      <a:pt x="149" y="1857"/>
                    </a:lnTo>
                    <a:lnTo>
                      <a:pt x="169" y="1826"/>
                    </a:lnTo>
                    <a:lnTo>
                      <a:pt x="189" y="1794"/>
                    </a:lnTo>
                    <a:lnTo>
                      <a:pt x="209" y="1763"/>
                    </a:lnTo>
                    <a:lnTo>
                      <a:pt x="247" y="1704"/>
                    </a:lnTo>
                    <a:lnTo>
                      <a:pt x="285" y="1642"/>
                    </a:lnTo>
                    <a:lnTo>
                      <a:pt x="304" y="1612"/>
                    </a:lnTo>
                    <a:lnTo>
                      <a:pt x="321" y="1581"/>
                    </a:lnTo>
                    <a:lnTo>
                      <a:pt x="338" y="1549"/>
                    </a:lnTo>
                    <a:lnTo>
                      <a:pt x="355" y="1518"/>
                    </a:lnTo>
                    <a:lnTo>
                      <a:pt x="371" y="1486"/>
                    </a:lnTo>
                    <a:lnTo>
                      <a:pt x="386" y="1452"/>
                    </a:lnTo>
                    <a:lnTo>
                      <a:pt x="400" y="1420"/>
                    </a:lnTo>
                    <a:lnTo>
                      <a:pt x="412" y="1385"/>
                    </a:lnTo>
                    <a:lnTo>
                      <a:pt x="423" y="1352"/>
                    </a:lnTo>
                    <a:lnTo>
                      <a:pt x="433" y="1317"/>
                    </a:lnTo>
                    <a:lnTo>
                      <a:pt x="442" y="1282"/>
                    </a:lnTo>
                    <a:lnTo>
                      <a:pt x="448" y="1245"/>
                    </a:lnTo>
                    <a:lnTo>
                      <a:pt x="452" y="1220"/>
                    </a:lnTo>
                    <a:lnTo>
                      <a:pt x="454" y="1195"/>
                    </a:lnTo>
                    <a:lnTo>
                      <a:pt x="455" y="1170"/>
                    </a:lnTo>
                    <a:lnTo>
                      <a:pt x="455" y="1147"/>
                    </a:lnTo>
                    <a:lnTo>
                      <a:pt x="454" y="1123"/>
                    </a:lnTo>
                    <a:lnTo>
                      <a:pt x="452" y="1099"/>
                    </a:lnTo>
                    <a:lnTo>
                      <a:pt x="448" y="1076"/>
                    </a:lnTo>
                    <a:lnTo>
                      <a:pt x="444" y="1054"/>
                    </a:lnTo>
                    <a:lnTo>
                      <a:pt x="440" y="1031"/>
                    </a:lnTo>
                    <a:lnTo>
                      <a:pt x="434" y="1008"/>
                    </a:lnTo>
                    <a:lnTo>
                      <a:pt x="429" y="986"/>
                    </a:lnTo>
                    <a:lnTo>
                      <a:pt x="422" y="964"/>
                    </a:lnTo>
                    <a:lnTo>
                      <a:pt x="409" y="919"/>
                    </a:lnTo>
                    <a:lnTo>
                      <a:pt x="395" y="875"/>
                    </a:lnTo>
                    <a:lnTo>
                      <a:pt x="386" y="846"/>
                    </a:lnTo>
                    <a:lnTo>
                      <a:pt x="377" y="818"/>
                    </a:lnTo>
                    <a:lnTo>
                      <a:pt x="368" y="789"/>
                    </a:lnTo>
                    <a:lnTo>
                      <a:pt x="361" y="760"/>
                    </a:lnTo>
                    <a:lnTo>
                      <a:pt x="353" y="731"/>
                    </a:lnTo>
                    <a:lnTo>
                      <a:pt x="347" y="701"/>
                    </a:lnTo>
                    <a:lnTo>
                      <a:pt x="341" y="671"/>
                    </a:lnTo>
                    <a:lnTo>
                      <a:pt x="337" y="640"/>
                    </a:lnTo>
                    <a:lnTo>
                      <a:pt x="334" y="619"/>
                    </a:lnTo>
                    <a:lnTo>
                      <a:pt x="330" y="598"/>
                    </a:lnTo>
                    <a:lnTo>
                      <a:pt x="325" y="578"/>
                    </a:lnTo>
                    <a:lnTo>
                      <a:pt x="321" y="556"/>
                    </a:lnTo>
                    <a:lnTo>
                      <a:pt x="309" y="515"/>
                    </a:lnTo>
                    <a:lnTo>
                      <a:pt x="295" y="474"/>
                    </a:lnTo>
                    <a:lnTo>
                      <a:pt x="279" y="433"/>
                    </a:lnTo>
                    <a:lnTo>
                      <a:pt x="263" y="393"/>
                    </a:lnTo>
                    <a:lnTo>
                      <a:pt x="245" y="353"/>
                    </a:lnTo>
                    <a:lnTo>
                      <a:pt x="228" y="313"/>
                    </a:lnTo>
                    <a:lnTo>
                      <a:pt x="220" y="296"/>
                    </a:lnTo>
                    <a:lnTo>
                      <a:pt x="214" y="284"/>
                    </a:lnTo>
                    <a:lnTo>
                      <a:pt x="206" y="270"/>
                    </a:lnTo>
                    <a:lnTo>
                      <a:pt x="198" y="255"/>
                    </a:lnTo>
                    <a:lnTo>
                      <a:pt x="188" y="239"/>
                    </a:lnTo>
                    <a:lnTo>
                      <a:pt x="171" y="210"/>
                    </a:lnTo>
                    <a:lnTo>
                      <a:pt x="152" y="178"/>
                    </a:lnTo>
                    <a:lnTo>
                      <a:pt x="145" y="162"/>
                    </a:lnTo>
                    <a:lnTo>
                      <a:pt x="136" y="146"/>
                    </a:lnTo>
                    <a:lnTo>
                      <a:pt x="129" y="131"/>
                    </a:lnTo>
                    <a:lnTo>
                      <a:pt x="122" y="115"/>
                    </a:lnTo>
                    <a:lnTo>
                      <a:pt x="117" y="99"/>
                    </a:lnTo>
                    <a:lnTo>
                      <a:pt x="112" y="83"/>
                    </a:lnTo>
                    <a:lnTo>
                      <a:pt x="110" y="69"/>
                    </a:lnTo>
                    <a:lnTo>
                      <a:pt x="108" y="55"/>
                    </a:lnTo>
                    <a:lnTo>
                      <a:pt x="108" y="41"/>
                    </a:lnTo>
                    <a:lnTo>
                      <a:pt x="110" y="28"/>
                    </a:lnTo>
                    <a:lnTo>
                      <a:pt x="112" y="22"/>
                    </a:lnTo>
                    <a:lnTo>
                      <a:pt x="115" y="16"/>
                    </a:lnTo>
                    <a:lnTo>
                      <a:pt x="118" y="11"/>
                    </a:lnTo>
                    <a:lnTo>
                      <a:pt x="121" y="6"/>
                    </a:lnTo>
                    <a:lnTo>
                      <a:pt x="125" y="1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39" y="2"/>
                    </a:lnTo>
                    <a:lnTo>
                      <a:pt x="144" y="7"/>
                    </a:lnTo>
                    <a:lnTo>
                      <a:pt x="146" y="11"/>
                    </a:lnTo>
                    <a:lnTo>
                      <a:pt x="145" y="16"/>
                    </a:lnTo>
                    <a:lnTo>
                      <a:pt x="143" y="21"/>
                    </a:lnTo>
                    <a:lnTo>
                      <a:pt x="141" y="25"/>
                    </a:lnTo>
                    <a:lnTo>
                      <a:pt x="138" y="29"/>
                    </a:lnTo>
                    <a:lnTo>
                      <a:pt x="137" y="34"/>
                    </a:lnTo>
                    <a:lnTo>
                      <a:pt x="136" y="39"/>
                    </a:lnTo>
                    <a:lnTo>
                      <a:pt x="135" y="50"/>
                    </a:lnTo>
                    <a:lnTo>
                      <a:pt x="136" y="61"/>
                    </a:lnTo>
                    <a:lnTo>
                      <a:pt x="138" y="74"/>
                    </a:lnTo>
                    <a:lnTo>
                      <a:pt x="142" y="87"/>
                    </a:lnTo>
                    <a:lnTo>
                      <a:pt x="146" y="101"/>
                    </a:lnTo>
                    <a:lnTo>
                      <a:pt x="151" y="114"/>
                    </a:lnTo>
                    <a:lnTo>
                      <a:pt x="164" y="143"/>
                    </a:lnTo>
                    <a:lnTo>
                      <a:pt x="179" y="171"/>
                    </a:lnTo>
                    <a:lnTo>
                      <a:pt x="196" y="199"/>
                    </a:lnTo>
                    <a:lnTo>
                      <a:pt x="211" y="225"/>
                    </a:lnTo>
                    <a:lnTo>
                      <a:pt x="222" y="242"/>
                    </a:lnTo>
                    <a:lnTo>
                      <a:pt x="230" y="258"/>
                    </a:lnTo>
                    <a:lnTo>
                      <a:pt x="239" y="272"/>
                    </a:lnTo>
                    <a:lnTo>
                      <a:pt x="244" y="285"/>
                    </a:lnTo>
                    <a:lnTo>
                      <a:pt x="252" y="301"/>
                    </a:lnTo>
                    <a:lnTo>
                      <a:pt x="269" y="341"/>
                    </a:lnTo>
                    <a:lnTo>
                      <a:pt x="287" y="381"/>
                    </a:lnTo>
                    <a:lnTo>
                      <a:pt x="304" y="422"/>
                    </a:lnTo>
                    <a:lnTo>
                      <a:pt x="320" y="464"/>
                    </a:lnTo>
                    <a:lnTo>
                      <a:pt x="334" y="506"/>
                    </a:lnTo>
                    <a:lnTo>
                      <a:pt x="347" y="550"/>
                    </a:lnTo>
                    <a:lnTo>
                      <a:pt x="352" y="571"/>
                    </a:lnTo>
                    <a:lnTo>
                      <a:pt x="357" y="593"/>
                    </a:lnTo>
                    <a:lnTo>
                      <a:pt x="361" y="615"/>
                    </a:lnTo>
                    <a:lnTo>
                      <a:pt x="363" y="637"/>
                    </a:lnTo>
                    <a:lnTo>
                      <a:pt x="367" y="666"/>
                    </a:lnTo>
                    <a:lnTo>
                      <a:pt x="373" y="696"/>
                    </a:lnTo>
                    <a:lnTo>
                      <a:pt x="379" y="726"/>
                    </a:lnTo>
                    <a:lnTo>
                      <a:pt x="387" y="755"/>
                    </a:lnTo>
                    <a:lnTo>
                      <a:pt x="394" y="783"/>
                    </a:lnTo>
                    <a:lnTo>
                      <a:pt x="403" y="811"/>
                    </a:lnTo>
                    <a:lnTo>
                      <a:pt x="412" y="839"/>
                    </a:lnTo>
                    <a:lnTo>
                      <a:pt x="420" y="866"/>
                    </a:lnTo>
                    <a:lnTo>
                      <a:pt x="435" y="910"/>
                    </a:lnTo>
                    <a:lnTo>
                      <a:pt x="448" y="956"/>
                    </a:lnTo>
                    <a:lnTo>
                      <a:pt x="455" y="978"/>
                    </a:lnTo>
                    <a:lnTo>
                      <a:pt x="460" y="1002"/>
                    </a:lnTo>
                    <a:lnTo>
                      <a:pt x="466" y="1025"/>
                    </a:lnTo>
                    <a:lnTo>
                      <a:pt x="471" y="1048"/>
                    </a:lnTo>
                    <a:lnTo>
                      <a:pt x="474" y="1072"/>
                    </a:lnTo>
                    <a:lnTo>
                      <a:pt x="477" y="1096"/>
                    </a:lnTo>
                    <a:lnTo>
                      <a:pt x="480" y="1121"/>
                    </a:lnTo>
                    <a:lnTo>
                      <a:pt x="482" y="1146"/>
                    </a:lnTo>
                    <a:lnTo>
                      <a:pt x="482" y="1171"/>
                    </a:lnTo>
                    <a:lnTo>
                      <a:pt x="481" y="1196"/>
                    </a:lnTo>
                    <a:lnTo>
                      <a:pt x="479" y="1223"/>
                    </a:lnTo>
                    <a:lnTo>
                      <a:pt x="474" y="1249"/>
                    </a:lnTo>
                    <a:lnTo>
                      <a:pt x="468" y="1287"/>
                    </a:lnTo>
                    <a:lnTo>
                      <a:pt x="459" y="1323"/>
                    </a:lnTo>
                    <a:lnTo>
                      <a:pt x="449" y="1358"/>
                    </a:lnTo>
                    <a:lnTo>
                      <a:pt x="437" y="1394"/>
                    </a:lnTo>
                    <a:lnTo>
                      <a:pt x="425" y="1428"/>
                    </a:lnTo>
                    <a:lnTo>
                      <a:pt x="412" y="1462"/>
                    </a:lnTo>
                    <a:lnTo>
                      <a:pt x="396" y="1495"/>
                    </a:lnTo>
                    <a:lnTo>
                      <a:pt x="380" y="1528"/>
                    </a:lnTo>
                    <a:lnTo>
                      <a:pt x="363" y="1560"/>
                    </a:lnTo>
                    <a:lnTo>
                      <a:pt x="346" y="1592"/>
                    </a:lnTo>
                    <a:lnTo>
                      <a:pt x="327" y="1624"/>
                    </a:lnTo>
                    <a:lnTo>
                      <a:pt x="309" y="1655"/>
                    </a:lnTo>
                    <a:lnTo>
                      <a:pt x="270" y="1717"/>
                    </a:lnTo>
                    <a:lnTo>
                      <a:pt x="231" y="1778"/>
                    </a:lnTo>
                    <a:lnTo>
                      <a:pt x="212" y="1808"/>
                    </a:lnTo>
                    <a:lnTo>
                      <a:pt x="191" y="1840"/>
                    </a:lnTo>
                    <a:lnTo>
                      <a:pt x="172" y="1872"/>
                    </a:lnTo>
                    <a:lnTo>
                      <a:pt x="152" y="1903"/>
                    </a:lnTo>
                    <a:lnTo>
                      <a:pt x="135" y="1932"/>
                    </a:lnTo>
                    <a:lnTo>
                      <a:pt x="119" y="1963"/>
                    </a:lnTo>
                    <a:lnTo>
                      <a:pt x="105" y="1993"/>
                    </a:lnTo>
                    <a:lnTo>
                      <a:pt x="92" y="2023"/>
                    </a:lnTo>
                    <a:lnTo>
                      <a:pt x="79" y="2053"/>
                    </a:lnTo>
                    <a:lnTo>
                      <a:pt x="68" y="2085"/>
                    </a:lnTo>
                    <a:lnTo>
                      <a:pt x="60" y="2116"/>
                    </a:lnTo>
                    <a:lnTo>
                      <a:pt x="51" y="2148"/>
                    </a:lnTo>
                    <a:lnTo>
                      <a:pt x="44" y="2180"/>
                    </a:lnTo>
                    <a:lnTo>
                      <a:pt x="38" y="2213"/>
                    </a:lnTo>
                    <a:lnTo>
                      <a:pt x="34" y="2247"/>
                    </a:lnTo>
                    <a:lnTo>
                      <a:pt x="30" y="2280"/>
                    </a:lnTo>
                    <a:lnTo>
                      <a:pt x="28" y="2315"/>
                    </a:lnTo>
                    <a:lnTo>
                      <a:pt x="27" y="2350"/>
                    </a:lnTo>
                    <a:lnTo>
                      <a:pt x="28" y="2386"/>
                    </a:lnTo>
                    <a:lnTo>
                      <a:pt x="29" y="2423"/>
                    </a:lnTo>
                    <a:lnTo>
                      <a:pt x="33" y="2462"/>
                    </a:lnTo>
                    <a:lnTo>
                      <a:pt x="35" y="2502"/>
                    </a:lnTo>
                    <a:lnTo>
                      <a:pt x="38" y="2541"/>
                    </a:lnTo>
                    <a:lnTo>
                      <a:pt x="42" y="2581"/>
                    </a:lnTo>
                    <a:lnTo>
                      <a:pt x="46" y="2621"/>
                    </a:lnTo>
                    <a:lnTo>
                      <a:pt x="50" y="2661"/>
                    </a:lnTo>
                    <a:lnTo>
                      <a:pt x="53" y="2700"/>
                    </a:lnTo>
                    <a:lnTo>
                      <a:pt x="57" y="2739"/>
                    </a:lnTo>
                    <a:lnTo>
                      <a:pt x="63" y="2788"/>
                    </a:lnTo>
                    <a:lnTo>
                      <a:pt x="67" y="2838"/>
                    </a:lnTo>
                    <a:lnTo>
                      <a:pt x="73" y="2888"/>
                    </a:lnTo>
                    <a:lnTo>
                      <a:pt x="77" y="2937"/>
                    </a:lnTo>
                    <a:lnTo>
                      <a:pt x="81" y="2988"/>
                    </a:lnTo>
                    <a:lnTo>
                      <a:pt x="84" y="3039"/>
                    </a:lnTo>
                    <a:lnTo>
                      <a:pt x="87" y="3090"/>
                    </a:lnTo>
                    <a:lnTo>
                      <a:pt x="89" y="3139"/>
                    </a:lnTo>
                    <a:lnTo>
                      <a:pt x="92" y="3217"/>
                    </a:lnTo>
                    <a:lnTo>
                      <a:pt x="96" y="3296"/>
                    </a:lnTo>
                    <a:lnTo>
                      <a:pt x="101" y="3337"/>
                    </a:lnTo>
                    <a:lnTo>
                      <a:pt x="105" y="3377"/>
                    </a:lnTo>
                    <a:lnTo>
                      <a:pt x="111" y="3417"/>
                    </a:lnTo>
                    <a:lnTo>
                      <a:pt x="120" y="3456"/>
                    </a:lnTo>
                    <a:lnTo>
                      <a:pt x="124" y="3475"/>
                    </a:lnTo>
                    <a:lnTo>
                      <a:pt x="130" y="3494"/>
                    </a:lnTo>
                    <a:lnTo>
                      <a:pt x="135" y="3514"/>
                    </a:lnTo>
                    <a:lnTo>
                      <a:pt x="142" y="3532"/>
                    </a:lnTo>
                    <a:lnTo>
                      <a:pt x="149" y="3551"/>
                    </a:lnTo>
                    <a:lnTo>
                      <a:pt x="157" y="3569"/>
                    </a:lnTo>
                    <a:lnTo>
                      <a:pt x="164" y="3586"/>
                    </a:lnTo>
                    <a:lnTo>
                      <a:pt x="174" y="3603"/>
                    </a:lnTo>
                    <a:lnTo>
                      <a:pt x="183" y="3621"/>
                    </a:lnTo>
                    <a:lnTo>
                      <a:pt x="193" y="3637"/>
                    </a:lnTo>
                    <a:lnTo>
                      <a:pt x="204" y="3652"/>
                    </a:lnTo>
                    <a:lnTo>
                      <a:pt x="216" y="3668"/>
                    </a:lnTo>
                    <a:lnTo>
                      <a:pt x="229" y="3682"/>
                    </a:lnTo>
                    <a:lnTo>
                      <a:pt x="243" y="3696"/>
                    </a:lnTo>
                    <a:lnTo>
                      <a:pt x="257" y="3710"/>
                    </a:lnTo>
                    <a:lnTo>
                      <a:pt x="272" y="3723"/>
                    </a:lnTo>
                    <a:lnTo>
                      <a:pt x="277" y="3728"/>
                    </a:lnTo>
                    <a:lnTo>
                      <a:pt x="278" y="3732"/>
                    </a:lnTo>
                    <a:lnTo>
                      <a:pt x="278" y="3737"/>
                    </a:lnTo>
                    <a:lnTo>
                      <a:pt x="274" y="3743"/>
                    </a:lnTo>
                    <a:lnTo>
                      <a:pt x="272" y="3745"/>
                    </a:lnTo>
                    <a:lnTo>
                      <a:pt x="270" y="3746"/>
                    </a:lnTo>
                    <a:lnTo>
                      <a:pt x="267" y="3747"/>
                    </a:lnTo>
                    <a:lnTo>
                      <a:pt x="265" y="37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4" name="Freeform 155"/>
              <p:cNvSpPr>
                <a:spLocks noEditPoints="1"/>
              </p:cNvSpPr>
              <p:nvPr/>
            </p:nvSpPr>
            <p:spPr bwMode="auto">
              <a:xfrm>
                <a:off x="2402" y="2509"/>
                <a:ext cx="227" cy="639"/>
              </a:xfrm>
              <a:custGeom>
                <a:avLst/>
                <a:gdLst>
                  <a:gd name="T0" fmla="*/ 35 w 681"/>
                  <a:gd name="T1" fmla="*/ 1914 h 1917"/>
                  <a:gd name="T2" fmla="*/ 22 w 681"/>
                  <a:gd name="T3" fmla="*/ 1849 h 1917"/>
                  <a:gd name="T4" fmla="*/ 2 w 681"/>
                  <a:gd name="T5" fmla="*/ 1646 h 1917"/>
                  <a:gd name="T6" fmla="*/ 2 w 681"/>
                  <a:gd name="T7" fmla="*/ 1394 h 1917"/>
                  <a:gd name="T8" fmla="*/ 19 w 681"/>
                  <a:gd name="T9" fmla="*/ 1165 h 1917"/>
                  <a:gd name="T10" fmla="*/ 49 w 681"/>
                  <a:gd name="T11" fmla="*/ 943 h 1917"/>
                  <a:gd name="T12" fmla="*/ 90 w 681"/>
                  <a:gd name="T13" fmla="*/ 734 h 1917"/>
                  <a:gd name="T14" fmla="*/ 141 w 681"/>
                  <a:gd name="T15" fmla="*/ 539 h 1917"/>
                  <a:gd name="T16" fmla="*/ 198 w 681"/>
                  <a:gd name="T17" fmla="*/ 363 h 1917"/>
                  <a:gd name="T18" fmla="*/ 261 w 681"/>
                  <a:gd name="T19" fmla="*/ 209 h 1917"/>
                  <a:gd name="T20" fmla="*/ 325 w 681"/>
                  <a:gd name="T21" fmla="*/ 81 h 1917"/>
                  <a:gd name="T22" fmla="*/ 376 w 681"/>
                  <a:gd name="T23" fmla="*/ 2 h 1917"/>
                  <a:gd name="T24" fmla="*/ 395 w 681"/>
                  <a:gd name="T25" fmla="*/ 4 h 1917"/>
                  <a:gd name="T26" fmla="*/ 394 w 681"/>
                  <a:gd name="T27" fmla="*/ 28 h 1917"/>
                  <a:gd name="T28" fmla="*/ 379 w 681"/>
                  <a:gd name="T29" fmla="*/ 79 h 1917"/>
                  <a:gd name="T30" fmla="*/ 365 w 681"/>
                  <a:gd name="T31" fmla="*/ 167 h 1917"/>
                  <a:gd name="T32" fmla="*/ 359 w 681"/>
                  <a:gd name="T33" fmla="*/ 297 h 1917"/>
                  <a:gd name="T34" fmla="*/ 374 w 681"/>
                  <a:gd name="T35" fmla="*/ 496 h 1917"/>
                  <a:gd name="T36" fmla="*/ 399 w 681"/>
                  <a:gd name="T37" fmla="*/ 720 h 1917"/>
                  <a:gd name="T38" fmla="*/ 419 w 681"/>
                  <a:gd name="T39" fmla="*/ 1021 h 1917"/>
                  <a:gd name="T40" fmla="*/ 428 w 681"/>
                  <a:gd name="T41" fmla="*/ 1215 h 1917"/>
                  <a:gd name="T42" fmla="*/ 444 w 681"/>
                  <a:gd name="T43" fmla="*/ 1332 h 1917"/>
                  <a:gd name="T44" fmla="*/ 470 w 681"/>
                  <a:gd name="T45" fmla="*/ 1429 h 1917"/>
                  <a:gd name="T46" fmla="*/ 504 w 681"/>
                  <a:gd name="T47" fmla="*/ 1509 h 1917"/>
                  <a:gd name="T48" fmla="*/ 542 w 681"/>
                  <a:gd name="T49" fmla="*/ 1575 h 1917"/>
                  <a:gd name="T50" fmla="*/ 614 w 681"/>
                  <a:gd name="T51" fmla="*/ 1660 h 1917"/>
                  <a:gd name="T52" fmla="*/ 678 w 681"/>
                  <a:gd name="T53" fmla="*/ 1713 h 1917"/>
                  <a:gd name="T54" fmla="*/ 680 w 681"/>
                  <a:gd name="T55" fmla="*/ 1727 h 1917"/>
                  <a:gd name="T56" fmla="*/ 643 w 681"/>
                  <a:gd name="T57" fmla="*/ 1743 h 1917"/>
                  <a:gd name="T58" fmla="*/ 529 w 681"/>
                  <a:gd name="T59" fmla="*/ 1769 h 1917"/>
                  <a:gd name="T60" fmla="*/ 395 w 681"/>
                  <a:gd name="T61" fmla="*/ 1792 h 1917"/>
                  <a:gd name="T62" fmla="*/ 272 w 681"/>
                  <a:gd name="T63" fmla="*/ 1817 h 1917"/>
                  <a:gd name="T64" fmla="*/ 173 w 681"/>
                  <a:gd name="T65" fmla="*/ 1849 h 1917"/>
                  <a:gd name="T66" fmla="*/ 76 w 681"/>
                  <a:gd name="T67" fmla="*/ 1899 h 1917"/>
                  <a:gd name="T68" fmla="*/ 346 w 681"/>
                  <a:gd name="T69" fmla="*/ 98 h 1917"/>
                  <a:gd name="T70" fmla="*/ 303 w 681"/>
                  <a:gd name="T71" fmla="*/ 182 h 1917"/>
                  <a:gd name="T72" fmla="*/ 247 w 681"/>
                  <a:gd name="T73" fmla="*/ 315 h 1917"/>
                  <a:gd name="T74" fmla="*/ 193 w 681"/>
                  <a:gd name="T75" fmla="*/ 466 h 1917"/>
                  <a:gd name="T76" fmla="*/ 144 w 681"/>
                  <a:gd name="T77" fmla="*/ 634 h 1917"/>
                  <a:gd name="T78" fmla="*/ 102 w 681"/>
                  <a:gd name="T79" fmla="*/ 815 h 1917"/>
                  <a:gd name="T80" fmla="*/ 68 w 681"/>
                  <a:gd name="T81" fmla="*/ 1005 h 1917"/>
                  <a:gd name="T82" fmla="*/ 43 w 681"/>
                  <a:gd name="T83" fmla="*/ 1201 h 1917"/>
                  <a:gd name="T84" fmla="*/ 29 w 681"/>
                  <a:gd name="T85" fmla="*/ 1402 h 1917"/>
                  <a:gd name="T86" fmla="*/ 29 w 681"/>
                  <a:gd name="T87" fmla="*/ 1637 h 1917"/>
                  <a:gd name="T88" fmla="*/ 47 w 681"/>
                  <a:gd name="T89" fmla="*/ 1830 h 1917"/>
                  <a:gd name="T90" fmla="*/ 128 w 681"/>
                  <a:gd name="T91" fmla="*/ 1840 h 1917"/>
                  <a:gd name="T92" fmla="*/ 225 w 681"/>
                  <a:gd name="T93" fmla="*/ 1803 h 1917"/>
                  <a:gd name="T94" fmla="*/ 393 w 681"/>
                  <a:gd name="T95" fmla="*/ 1764 h 1917"/>
                  <a:gd name="T96" fmla="*/ 514 w 681"/>
                  <a:gd name="T97" fmla="*/ 1744 h 1917"/>
                  <a:gd name="T98" fmla="*/ 613 w 681"/>
                  <a:gd name="T99" fmla="*/ 1723 h 1917"/>
                  <a:gd name="T100" fmla="*/ 587 w 681"/>
                  <a:gd name="T101" fmla="*/ 1673 h 1917"/>
                  <a:gd name="T102" fmla="*/ 520 w 681"/>
                  <a:gd name="T103" fmla="*/ 1590 h 1917"/>
                  <a:gd name="T104" fmla="*/ 481 w 681"/>
                  <a:gd name="T105" fmla="*/ 1524 h 1917"/>
                  <a:gd name="T106" fmla="*/ 448 w 681"/>
                  <a:gd name="T107" fmla="*/ 1441 h 1917"/>
                  <a:gd name="T108" fmla="*/ 420 w 681"/>
                  <a:gd name="T109" fmla="*/ 1341 h 1917"/>
                  <a:gd name="T110" fmla="*/ 401 w 681"/>
                  <a:gd name="T111" fmla="*/ 1221 h 1917"/>
                  <a:gd name="T112" fmla="*/ 392 w 681"/>
                  <a:gd name="T113" fmla="*/ 1022 h 1917"/>
                  <a:gd name="T114" fmla="*/ 372 w 681"/>
                  <a:gd name="T115" fmla="*/ 722 h 1917"/>
                  <a:gd name="T116" fmla="*/ 347 w 681"/>
                  <a:gd name="T117" fmla="*/ 499 h 1917"/>
                  <a:gd name="T118" fmla="*/ 332 w 681"/>
                  <a:gd name="T119" fmla="*/ 296 h 1917"/>
                  <a:gd name="T120" fmla="*/ 338 w 681"/>
                  <a:gd name="T121" fmla="*/ 164 h 1917"/>
                  <a:gd name="T122" fmla="*/ 345 w 681"/>
                  <a:gd name="T123" fmla="*/ 108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1917">
                    <a:moveTo>
                      <a:pt x="44" y="1917"/>
                    </a:moveTo>
                    <a:lnTo>
                      <a:pt x="42" y="1916"/>
                    </a:lnTo>
                    <a:lnTo>
                      <a:pt x="38" y="1916"/>
                    </a:lnTo>
                    <a:lnTo>
                      <a:pt x="35" y="1914"/>
                    </a:lnTo>
                    <a:lnTo>
                      <a:pt x="33" y="1912"/>
                    </a:lnTo>
                    <a:lnTo>
                      <a:pt x="32" y="1908"/>
                    </a:lnTo>
                    <a:lnTo>
                      <a:pt x="31" y="1905"/>
                    </a:lnTo>
                    <a:lnTo>
                      <a:pt x="22" y="1849"/>
                    </a:lnTo>
                    <a:lnTo>
                      <a:pt x="16" y="1798"/>
                    </a:lnTo>
                    <a:lnTo>
                      <a:pt x="10" y="1749"/>
                    </a:lnTo>
                    <a:lnTo>
                      <a:pt x="5" y="1699"/>
                    </a:lnTo>
                    <a:lnTo>
                      <a:pt x="2" y="1646"/>
                    </a:lnTo>
                    <a:lnTo>
                      <a:pt x="0" y="1589"/>
                    </a:lnTo>
                    <a:lnTo>
                      <a:pt x="0" y="1525"/>
                    </a:lnTo>
                    <a:lnTo>
                      <a:pt x="1" y="1451"/>
                    </a:lnTo>
                    <a:lnTo>
                      <a:pt x="2" y="1394"/>
                    </a:lnTo>
                    <a:lnTo>
                      <a:pt x="5" y="1335"/>
                    </a:lnTo>
                    <a:lnTo>
                      <a:pt x="8" y="1278"/>
                    </a:lnTo>
                    <a:lnTo>
                      <a:pt x="14" y="1222"/>
                    </a:lnTo>
                    <a:lnTo>
                      <a:pt x="19" y="1165"/>
                    </a:lnTo>
                    <a:lnTo>
                      <a:pt x="26" y="1109"/>
                    </a:lnTo>
                    <a:lnTo>
                      <a:pt x="32" y="1053"/>
                    </a:lnTo>
                    <a:lnTo>
                      <a:pt x="41" y="998"/>
                    </a:lnTo>
                    <a:lnTo>
                      <a:pt x="49" y="943"/>
                    </a:lnTo>
                    <a:lnTo>
                      <a:pt x="58" y="890"/>
                    </a:lnTo>
                    <a:lnTo>
                      <a:pt x="69" y="838"/>
                    </a:lnTo>
                    <a:lnTo>
                      <a:pt x="79" y="785"/>
                    </a:lnTo>
                    <a:lnTo>
                      <a:pt x="90" y="734"/>
                    </a:lnTo>
                    <a:lnTo>
                      <a:pt x="102" y="683"/>
                    </a:lnTo>
                    <a:lnTo>
                      <a:pt x="115" y="635"/>
                    </a:lnTo>
                    <a:lnTo>
                      <a:pt x="128" y="586"/>
                    </a:lnTo>
                    <a:lnTo>
                      <a:pt x="141" y="539"/>
                    </a:lnTo>
                    <a:lnTo>
                      <a:pt x="155" y="493"/>
                    </a:lnTo>
                    <a:lnTo>
                      <a:pt x="169" y="448"/>
                    </a:lnTo>
                    <a:lnTo>
                      <a:pt x="184" y="405"/>
                    </a:lnTo>
                    <a:lnTo>
                      <a:pt x="198" y="363"/>
                    </a:lnTo>
                    <a:lnTo>
                      <a:pt x="213" y="322"/>
                    </a:lnTo>
                    <a:lnTo>
                      <a:pt x="230" y="283"/>
                    </a:lnTo>
                    <a:lnTo>
                      <a:pt x="245" y="245"/>
                    </a:lnTo>
                    <a:lnTo>
                      <a:pt x="261" y="209"/>
                    </a:lnTo>
                    <a:lnTo>
                      <a:pt x="277" y="175"/>
                    </a:lnTo>
                    <a:lnTo>
                      <a:pt x="292" y="141"/>
                    </a:lnTo>
                    <a:lnTo>
                      <a:pt x="308" y="111"/>
                    </a:lnTo>
                    <a:lnTo>
                      <a:pt x="325" y="81"/>
                    </a:lnTo>
                    <a:lnTo>
                      <a:pt x="341" y="54"/>
                    </a:lnTo>
                    <a:lnTo>
                      <a:pt x="357" y="28"/>
                    </a:lnTo>
                    <a:lnTo>
                      <a:pt x="373" y="5"/>
                    </a:lnTo>
                    <a:lnTo>
                      <a:pt x="376" y="2"/>
                    </a:lnTo>
                    <a:lnTo>
                      <a:pt x="381" y="0"/>
                    </a:lnTo>
                    <a:lnTo>
                      <a:pt x="386" y="0"/>
                    </a:lnTo>
                    <a:lnTo>
                      <a:pt x="390" y="1"/>
                    </a:lnTo>
                    <a:lnTo>
                      <a:pt x="395" y="4"/>
                    </a:lnTo>
                    <a:lnTo>
                      <a:pt x="397" y="9"/>
                    </a:lnTo>
                    <a:lnTo>
                      <a:pt x="398" y="13"/>
                    </a:lnTo>
                    <a:lnTo>
                      <a:pt x="397" y="17"/>
                    </a:lnTo>
                    <a:lnTo>
                      <a:pt x="394" y="28"/>
                    </a:lnTo>
                    <a:lnTo>
                      <a:pt x="389" y="38"/>
                    </a:lnTo>
                    <a:lnTo>
                      <a:pt x="387" y="47"/>
                    </a:lnTo>
                    <a:lnTo>
                      <a:pt x="384" y="57"/>
                    </a:lnTo>
                    <a:lnTo>
                      <a:pt x="379" y="79"/>
                    </a:lnTo>
                    <a:lnTo>
                      <a:pt x="374" y="99"/>
                    </a:lnTo>
                    <a:lnTo>
                      <a:pt x="370" y="119"/>
                    </a:lnTo>
                    <a:lnTo>
                      <a:pt x="368" y="139"/>
                    </a:lnTo>
                    <a:lnTo>
                      <a:pt x="365" y="167"/>
                    </a:lnTo>
                    <a:lnTo>
                      <a:pt x="362" y="194"/>
                    </a:lnTo>
                    <a:lnTo>
                      <a:pt x="360" y="220"/>
                    </a:lnTo>
                    <a:lnTo>
                      <a:pt x="360" y="246"/>
                    </a:lnTo>
                    <a:lnTo>
                      <a:pt x="359" y="297"/>
                    </a:lnTo>
                    <a:lnTo>
                      <a:pt x="360" y="345"/>
                    </a:lnTo>
                    <a:lnTo>
                      <a:pt x="363" y="395"/>
                    </a:lnTo>
                    <a:lnTo>
                      <a:pt x="369" y="445"/>
                    </a:lnTo>
                    <a:lnTo>
                      <a:pt x="374" y="496"/>
                    </a:lnTo>
                    <a:lnTo>
                      <a:pt x="381" y="552"/>
                    </a:lnTo>
                    <a:lnTo>
                      <a:pt x="386" y="603"/>
                    </a:lnTo>
                    <a:lnTo>
                      <a:pt x="393" y="659"/>
                    </a:lnTo>
                    <a:lnTo>
                      <a:pt x="399" y="720"/>
                    </a:lnTo>
                    <a:lnTo>
                      <a:pt x="405" y="786"/>
                    </a:lnTo>
                    <a:lnTo>
                      <a:pt x="410" y="857"/>
                    </a:lnTo>
                    <a:lnTo>
                      <a:pt x="415" y="936"/>
                    </a:lnTo>
                    <a:lnTo>
                      <a:pt x="419" y="1021"/>
                    </a:lnTo>
                    <a:lnTo>
                      <a:pt x="422" y="1115"/>
                    </a:lnTo>
                    <a:lnTo>
                      <a:pt x="423" y="1151"/>
                    </a:lnTo>
                    <a:lnTo>
                      <a:pt x="425" y="1184"/>
                    </a:lnTo>
                    <a:lnTo>
                      <a:pt x="428" y="1215"/>
                    </a:lnTo>
                    <a:lnTo>
                      <a:pt x="432" y="1247"/>
                    </a:lnTo>
                    <a:lnTo>
                      <a:pt x="435" y="1276"/>
                    </a:lnTo>
                    <a:lnTo>
                      <a:pt x="440" y="1305"/>
                    </a:lnTo>
                    <a:lnTo>
                      <a:pt x="444" y="1332"/>
                    </a:lnTo>
                    <a:lnTo>
                      <a:pt x="451" y="1358"/>
                    </a:lnTo>
                    <a:lnTo>
                      <a:pt x="456" y="1383"/>
                    </a:lnTo>
                    <a:lnTo>
                      <a:pt x="464" y="1406"/>
                    </a:lnTo>
                    <a:lnTo>
                      <a:pt x="470" y="1429"/>
                    </a:lnTo>
                    <a:lnTo>
                      <a:pt x="478" y="1451"/>
                    </a:lnTo>
                    <a:lnTo>
                      <a:pt x="487" y="1471"/>
                    </a:lnTo>
                    <a:lnTo>
                      <a:pt x="495" y="1491"/>
                    </a:lnTo>
                    <a:lnTo>
                      <a:pt x="504" y="1509"/>
                    </a:lnTo>
                    <a:lnTo>
                      <a:pt x="512" y="1527"/>
                    </a:lnTo>
                    <a:lnTo>
                      <a:pt x="522" y="1544"/>
                    </a:lnTo>
                    <a:lnTo>
                      <a:pt x="532" y="1560"/>
                    </a:lnTo>
                    <a:lnTo>
                      <a:pt x="542" y="1575"/>
                    </a:lnTo>
                    <a:lnTo>
                      <a:pt x="551" y="1590"/>
                    </a:lnTo>
                    <a:lnTo>
                      <a:pt x="572" y="1616"/>
                    </a:lnTo>
                    <a:lnTo>
                      <a:pt x="593" y="1640"/>
                    </a:lnTo>
                    <a:lnTo>
                      <a:pt x="614" y="1660"/>
                    </a:lnTo>
                    <a:lnTo>
                      <a:pt x="635" y="1680"/>
                    </a:lnTo>
                    <a:lnTo>
                      <a:pt x="655" y="1696"/>
                    </a:lnTo>
                    <a:lnTo>
                      <a:pt x="676" y="1710"/>
                    </a:lnTo>
                    <a:lnTo>
                      <a:pt x="678" y="1713"/>
                    </a:lnTo>
                    <a:lnTo>
                      <a:pt x="680" y="1716"/>
                    </a:lnTo>
                    <a:lnTo>
                      <a:pt x="681" y="1720"/>
                    </a:lnTo>
                    <a:lnTo>
                      <a:pt x="681" y="1724"/>
                    </a:lnTo>
                    <a:lnTo>
                      <a:pt x="680" y="1727"/>
                    </a:lnTo>
                    <a:lnTo>
                      <a:pt x="678" y="1730"/>
                    </a:lnTo>
                    <a:lnTo>
                      <a:pt x="676" y="1732"/>
                    </a:lnTo>
                    <a:lnTo>
                      <a:pt x="672" y="1735"/>
                    </a:lnTo>
                    <a:lnTo>
                      <a:pt x="643" y="1743"/>
                    </a:lnTo>
                    <a:lnTo>
                      <a:pt x="614" y="1751"/>
                    </a:lnTo>
                    <a:lnTo>
                      <a:pt x="586" y="1757"/>
                    </a:lnTo>
                    <a:lnTo>
                      <a:pt x="558" y="1764"/>
                    </a:lnTo>
                    <a:lnTo>
                      <a:pt x="529" y="1769"/>
                    </a:lnTo>
                    <a:lnTo>
                      <a:pt x="501" y="1773"/>
                    </a:lnTo>
                    <a:lnTo>
                      <a:pt x="473" y="1779"/>
                    </a:lnTo>
                    <a:lnTo>
                      <a:pt x="444" y="1783"/>
                    </a:lnTo>
                    <a:lnTo>
                      <a:pt x="395" y="1792"/>
                    </a:lnTo>
                    <a:lnTo>
                      <a:pt x="345" y="1800"/>
                    </a:lnTo>
                    <a:lnTo>
                      <a:pt x="320" y="1805"/>
                    </a:lnTo>
                    <a:lnTo>
                      <a:pt x="295" y="1811"/>
                    </a:lnTo>
                    <a:lnTo>
                      <a:pt x="272" y="1817"/>
                    </a:lnTo>
                    <a:lnTo>
                      <a:pt x="247" y="1823"/>
                    </a:lnTo>
                    <a:lnTo>
                      <a:pt x="222" y="1831"/>
                    </a:lnTo>
                    <a:lnTo>
                      <a:pt x="198" y="1839"/>
                    </a:lnTo>
                    <a:lnTo>
                      <a:pt x="173" y="1849"/>
                    </a:lnTo>
                    <a:lnTo>
                      <a:pt x="150" y="1860"/>
                    </a:lnTo>
                    <a:lnTo>
                      <a:pt x="125" y="1871"/>
                    </a:lnTo>
                    <a:lnTo>
                      <a:pt x="101" y="1884"/>
                    </a:lnTo>
                    <a:lnTo>
                      <a:pt x="76" y="1899"/>
                    </a:lnTo>
                    <a:lnTo>
                      <a:pt x="51" y="1915"/>
                    </a:lnTo>
                    <a:lnTo>
                      <a:pt x="48" y="1916"/>
                    </a:lnTo>
                    <a:lnTo>
                      <a:pt x="44" y="1917"/>
                    </a:lnTo>
                    <a:close/>
                    <a:moveTo>
                      <a:pt x="346" y="98"/>
                    </a:moveTo>
                    <a:lnTo>
                      <a:pt x="346" y="98"/>
                    </a:lnTo>
                    <a:lnTo>
                      <a:pt x="332" y="125"/>
                    </a:lnTo>
                    <a:lnTo>
                      <a:pt x="317" y="153"/>
                    </a:lnTo>
                    <a:lnTo>
                      <a:pt x="303" y="182"/>
                    </a:lnTo>
                    <a:lnTo>
                      <a:pt x="289" y="214"/>
                    </a:lnTo>
                    <a:lnTo>
                      <a:pt x="275" y="246"/>
                    </a:lnTo>
                    <a:lnTo>
                      <a:pt x="260" y="279"/>
                    </a:lnTo>
                    <a:lnTo>
                      <a:pt x="247" y="315"/>
                    </a:lnTo>
                    <a:lnTo>
                      <a:pt x="233" y="351"/>
                    </a:lnTo>
                    <a:lnTo>
                      <a:pt x="219" y="389"/>
                    </a:lnTo>
                    <a:lnTo>
                      <a:pt x="206" y="426"/>
                    </a:lnTo>
                    <a:lnTo>
                      <a:pt x="193" y="466"/>
                    </a:lnTo>
                    <a:lnTo>
                      <a:pt x="180" y="507"/>
                    </a:lnTo>
                    <a:lnTo>
                      <a:pt x="168" y="548"/>
                    </a:lnTo>
                    <a:lnTo>
                      <a:pt x="156" y="590"/>
                    </a:lnTo>
                    <a:lnTo>
                      <a:pt x="144" y="634"/>
                    </a:lnTo>
                    <a:lnTo>
                      <a:pt x="132" y="678"/>
                    </a:lnTo>
                    <a:lnTo>
                      <a:pt x="122" y="723"/>
                    </a:lnTo>
                    <a:lnTo>
                      <a:pt x="112" y="768"/>
                    </a:lnTo>
                    <a:lnTo>
                      <a:pt x="102" y="815"/>
                    </a:lnTo>
                    <a:lnTo>
                      <a:pt x="92" y="861"/>
                    </a:lnTo>
                    <a:lnTo>
                      <a:pt x="84" y="909"/>
                    </a:lnTo>
                    <a:lnTo>
                      <a:pt x="75" y="956"/>
                    </a:lnTo>
                    <a:lnTo>
                      <a:pt x="68" y="1005"/>
                    </a:lnTo>
                    <a:lnTo>
                      <a:pt x="60" y="1053"/>
                    </a:lnTo>
                    <a:lnTo>
                      <a:pt x="54" y="1102"/>
                    </a:lnTo>
                    <a:lnTo>
                      <a:pt x="48" y="1152"/>
                    </a:lnTo>
                    <a:lnTo>
                      <a:pt x="43" y="1201"/>
                    </a:lnTo>
                    <a:lnTo>
                      <a:pt x="38" y="1251"/>
                    </a:lnTo>
                    <a:lnTo>
                      <a:pt x="34" y="1302"/>
                    </a:lnTo>
                    <a:lnTo>
                      <a:pt x="31" y="1351"/>
                    </a:lnTo>
                    <a:lnTo>
                      <a:pt x="29" y="1402"/>
                    </a:lnTo>
                    <a:lnTo>
                      <a:pt x="28" y="1452"/>
                    </a:lnTo>
                    <a:lnTo>
                      <a:pt x="27" y="1522"/>
                    </a:lnTo>
                    <a:lnTo>
                      <a:pt x="27" y="1582"/>
                    </a:lnTo>
                    <a:lnTo>
                      <a:pt x="29" y="1637"/>
                    </a:lnTo>
                    <a:lnTo>
                      <a:pt x="32" y="1687"/>
                    </a:lnTo>
                    <a:lnTo>
                      <a:pt x="36" y="1735"/>
                    </a:lnTo>
                    <a:lnTo>
                      <a:pt x="41" y="1781"/>
                    </a:lnTo>
                    <a:lnTo>
                      <a:pt x="47" y="1830"/>
                    </a:lnTo>
                    <a:lnTo>
                      <a:pt x="55" y="1880"/>
                    </a:lnTo>
                    <a:lnTo>
                      <a:pt x="78" y="1865"/>
                    </a:lnTo>
                    <a:lnTo>
                      <a:pt x="103" y="1852"/>
                    </a:lnTo>
                    <a:lnTo>
                      <a:pt x="128" y="1840"/>
                    </a:lnTo>
                    <a:lnTo>
                      <a:pt x="152" y="1829"/>
                    </a:lnTo>
                    <a:lnTo>
                      <a:pt x="177" y="1819"/>
                    </a:lnTo>
                    <a:lnTo>
                      <a:pt x="200" y="1810"/>
                    </a:lnTo>
                    <a:lnTo>
                      <a:pt x="225" y="1803"/>
                    </a:lnTo>
                    <a:lnTo>
                      <a:pt x="249" y="1795"/>
                    </a:lnTo>
                    <a:lnTo>
                      <a:pt x="298" y="1783"/>
                    </a:lnTo>
                    <a:lnTo>
                      <a:pt x="345" y="1772"/>
                    </a:lnTo>
                    <a:lnTo>
                      <a:pt x="393" y="1764"/>
                    </a:lnTo>
                    <a:lnTo>
                      <a:pt x="440" y="1756"/>
                    </a:lnTo>
                    <a:lnTo>
                      <a:pt x="465" y="1753"/>
                    </a:lnTo>
                    <a:lnTo>
                      <a:pt x="490" y="1749"/>
                    </a:lnTo>
                    <a:lnTo>
                      <a:pt x="514" y="1744"/>
                    </a:lnTo>
                    <a:lnTo>
                      <a:pt x="538" y="1740"/>
                    </a:lnTo>
                    <a:lnTo>
                      <a:pt x="563" y="1735"/>
                    </a:lnTo>
                    <a:lnTo>
                      <a:pt x="588" y="1729"/>
                    </a:lnTo>
                    <a:lnTo>
                      <a:pt x="613" y="1723"/>
                    </a:lnTo>
                    <a:lnTo>
                      <a:pt x="638" y="1716"/>
                    </a:lnTo>
                    <a:lnTo>
                      <a:pt x="623" y="1704"/>
                    </a:lnTo>
                    <a:lnTo>
                      <a:pt x="605" y="1690"/>
                    </a:lnTo>
                    <a:lnTo>
                      <a:pt x="587" y="1673"/>
                    </a:lnTo>
                    <a:lnTo>
                      <a:pt x="569" y="1654"/>
                    </a:lnTo>
                    <a:lnTo>
                      <a:pt x="549" y="1631"/>
                    </a:lnTo>
                    <a:lnTo>
                      <a:pt x="530" y="1604"/>
                    </a:lnTo>
                    <a:lnTo>
                      <a:pt x="520" y="1590"/>
                    </a:lnTo>
                    <a:lnTo>
                      <a:pt x="510" y="1575"/>
                    </a:lnTo>
                    <a:lnTo>
                      <a:pt x="501" y="1559"/>
                    </a:lnTo>
                    <a:lnTo>
                      <a:pt x="491" y="1541"/>
                    </a:lnTo>
                    <a:lnTo>
                      <a:pt x="481" y="1524"/>
                    </a:lnTo>
                    <a:lnTo>
                      <a:pt x="473" y="1505"/>
                    </a:lnTo>
                    <a:lnTo>
                      <a:pt x="464" y="1484"/>
                    </a:lnTo>
                    <a:lnTo>
                      <a:pt x="455" y="1464"/>
                    </a:lnTo>
                    <a:lnTo>
                      <a:pt x="448" y="1441"/>
                    </a:lnTo>
                    <a:lnTo>
                      <a:pt x="440" y="1418"/>
                    </a:lnTo>
                    <a:lnTo>
                      <a:pt x="433" y="1394"/>
                    </a:lnTo>
                    <a:lnTo>
                      <a:pt x="426" y="1368"/>
                    </a:lnTo>
                    <a:lnTo>
                      <a:pt x="420" y="1341"/>
                    </a:lnTo>
                    <a:lnTo>
                      <a:pt x="414" y="1313"/>
                    </a:lnTo>
                    <a:lnTo>
                      <a:pt x="409" y="1283"/>
                    </a:lnTo>
                    <a:lnTo>
                      <a:pt x="405" y="1252"/>
                    </a:lnTo>
                    <a:lnTo>
                      <a:pt x="401" y="1221"/>
                    </a:lnTo>
                    <a:lnTo>
                      <a:pt x="398" y="1187"/>
                    </a:lnTo>
                    <a:lnTo>
                      <a:pt x="396" y="1152"/>
                    </a:lnTo>
                    <a:lnTo>
                      <a:pt x="395" y="1116"/>
                    </a:lnTo>
                    <a:lnTo>
                      <a:pt x="392" y="1022"/>
                    </a:lnTo>
                    <a:lnTo>
                      <a:pt x="388" y="937"/>
                    </a:lnTo>
                    <a:lnTo>
                      <a:pt x="383" y="859"/>
                    </a:lnTo>
                    <a:lnTo>
                      <a:pt x="378" y="788"/>
                    </a:lnTo>
                    <a:lnTo>
                      <a:pt x="372" y="722"/>
                    </a:lnTo>
                    <a:lnTo>
                      <a:pt x="366" y="663"/>
                    </a:lnTo>
                    <a:lnTo>
                      <a:pt x="359" y="607"/>
                    </a:lnTo>
                    <a:lnTo>
                      <a:pt x="354" y="555"/>
                    </a:lnTo>
                    <a:lnTo>
                      <a:pt x="347" y="499"/>
                    </a:lnTo>
                    <a:lnTo>
                      <a:pt x="342" y="447"/>
                    </a:lnTo>
                    <a:lnTo>
                      <a:pt x="336" y="396"/>
                    </a:lnTo>
                    <a:lnTo>
                      <a:pt x="333" y="346"/>
                    </a:lnTo>
                    <a:lnTo>
                      <a:pt x="332" y="296"/>
                    </a:lnTo>
                    <a:lnTo>
                      <a:pt x="332" y="245"/>
                    </a:lnTo>
                    <a:lnTo>
                      <a:pt x="333" y="219"/>
                    </a:lnTo>
                    <a:lnTo>
                      <a:pt x="335" y="192"/>
                    </a:lnTo>
                    <a:lnTo>
                      <a:pt x="338" y="164"/>
                    </a:lnTo>
                    <a:lnTo>
                      <a:pt x="341" y="136"/>
                    </a:lnTo>
                    <a:lnTo>
                      <a:pt x="342" y="126"/>
                    </a:lnTo>
                    <a:lnTo>
                      <a:pt x="343" y="118"/>
                    </a:lnTo>
                    <a:lnTo>
                      <a:pt x="345" y="108"/>
                    </a:lnTo>
                    <a:lnTo>
                      <a:pt x="34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5" name="Freeform 156"/>
              <p:cNvSpPr>
                <a:spLocks/>
              </p:cNvSpPr>
              <p:nvPr/>
            </p:nvSpPr>
            <p:spPr bwMode="auto">
              <a:xfrm>
                <a:off x="1387" y="1416"/>
                <a:ext cx="982" cy="1880"/>
              </a:xfrm>
              <a:custGeom>
                <a:avLst/>
                <a:gdLst>
                  <a:gd name="T0" fmla="*/ 1430 w 2945"/>
                  <a:gd name="T1" fmla="*/ 5582 h 5641"/>
                  <a:gd name="T2" fmla="*/ 460 w 2945"/>
                  <a:gd name="T3" fmla="*/ 5454 h 5641"/>
                  <a:gd name="T4" fmla="*/ 164 w 2945"/>
                  <a:gd name="T5" fmla="*/ 5267 h 5641"/>
                  <a:gd name="T6" fmla="*/ 23 w 2945"/>
                  <a:gd name="T7" fmla="*/ 4981 h 5641"/>
                  <a:gd name="T8" fmla="*/ 2 w 2945"/>
                  <a:gd name="T9" fmla="*/ 4723 h 5641"/>
                  <a:gd name="T10" fmla="*/ 403 w 2945"/>
                  <a:gd name="T11" fmla="*/ 4622 h 5641"/>
                  <a:gd name="T12" fmla="*/ 899 w 2945"/>
                  <a:gd name="T13" fmla="*/ 4439 h 5641"/>
                  <a:gd name="T14" fmla="*/ 1142 w 2945"/>
                  <a:gd name="T15" fmla="*/ 4209 h 5641"/>
                  <a:gd name="T16" fmla="*/ 1218 w 2945"/>
                  <a:gd name="T17" fmla="*/ 3983 h 5641"/>
                  <a:gd name="T18" fmla="*/ 1204 w 2945"/>
                  <a:gd name="T19" fmla="*/ 3719 h 5641"/>
                  <a:gd name="T20" fmla="*/ 1112 w 2945"/>
                  <a:gd name="T21" fmla="*/ 3496 h 5641"/>
                  <a:gd name="T22" fmla="*/ 922 w 2945"/>
                  <a:gd name="T23" fmla="*/ 3278 h 5641"/>
                  <a:gd name="T24" fmla="*/ 629 w 2945"/>
                  <a:gd name="T25" fmla="*/ 2872 h 5641"/>
                  <a:gd name="T26" fmla="*/ 435 w 2945"/>
                  <a:gd name="T27" fmla="*/ 2317 h 5641"/>
                  <a:gd name="T28" fmla="*/ 365 w 2945"/>
                  <a:gd name="T29" fmla="*/ 1912 h 5641"/>
                  <a:gd name="T30" fmla="*/ 317 w 2945"/>
                  <a:gd name="T31" fmla="*/ 1455 h 5641"/>
                  <a:gd name="T32" fmla="*/ 373 w 2945"/>
                  <a:gd name="T33" fmla="*/ 1146 h 5641"/>
                  <a:gd name="T34" fmla="*/ 516 w 2945"/>
                  <a:gd name="T35" fmla="*/ 850 h 5641"/>
                  <a:gd name="T36" fmla="*/ 692 w 2945"/>
                  <a:gd name="T37" fmla="*/ 621 h 5641"/>
                  <a:gd name="T38" fmla="*/ 920 w 2945"/>
                  <a:gd name="T39" fmla="*/ 428 h 5641"/>
                  <a:gd name="T40" fmla="*/ 1177 w 2945"/>
                  <a:gd name="T41" fmla="*/ 290 h 5641"/>
                  <a:gd name="T42" fmla="*/ 1626 w 2945"/>
                  <a:gd name="T43" fmla="*/ 111 h 5641"/>
                  <a:gd name="T44" fmla="*/ 2026 w 2945"/>
                  <a:gd name="T45" fmla="*/ 0 h 5641"/>
                  <a:gd name="T46" fmla="*/ 1901 w 2945"/>
                  <a:gd name="T47" fmla="*/ 56 h 5641"/>
                  <a:gd name="T48" fmla="*/ 1399 w 2945"/>
                  <a:gd name="T49" fmla="*/ 225 h 5641"/>
                  <a:gd name="T50" fmla="*/ 1089 w 2945"/>
                  <a:gd name="T51" fmla="*/ 361 h 5641"/>
                  <a:gd name="T52" fmla="*/ 840 w 2945"/>
                  <a:gd name="T53" fmla="*/ 521 h 5641"/>
                  <a:gd name="T54" fmla="*/ 638 w 2945"/>
                  <a:gd name="T55" fmla="*/ 725 h 5641"/>
                  <a:gd name="T56" fmla="*/ 480 w 2945"/>
                  <a:gd name="T57" fmla="*/ 967 h 5641"/>
                  <a:gd name="T58" fmla="*/ 365 w 2945"/>
                  <a:gd name="T59" fmla="*/ 1277 h 5641"/>
                  <a:gd name="T60" fmla="*/ 344 w 2945"/>
                  <a:gd name="T61" fmla="*/ 1569 h 5641"/>
                  <a:gd name="T62" fmla="*/ 422 w 2945"/>
                  <a:gd name="T63" fmla="*/ 2074 h 5641"/>
                  <a:gd name="T64" fmla="*/ 517 w 2945"/>
                  <a:gd name="T65" fmla="*/ 2541 h 5641"/>
                  <a:gd name="T66" fmla="*/ 781 w 2945"/>
                  <a:gd name="T67" fmla="*/ 3060 h 5641"/>
                  <a:gd name="T68" fmla="*/ 1026 w 2945"/>
                  <a:gd name="T69" fmla="*/ 3355 h 5641"/>
                  <a:gd name="T70" fmla="*/ 1186 w 2945"/>
                  <a:gd name="T71" fmla="*/ 3564 h 5641"/>
                  <a:gd name="T72" fmla="*/ 1251 w 2945"/>
                  <a:gd name="T73" fmla="*/ 3859 h 5641"/>
                  <a:gd name="T74" fmla="*/ 1225 w 2945"/>
                  <a:gd name="T75" fmla="*/ 4078 h 5641"/>
                  <a:gd name="T76" fmla="*/ 1103 w 2945"/>
                  <a:gd name="T77" fmla="*/ 4322 h 5641"/>
                  <a:gd name="T78" fmla="*/ 773 w 2945"/>
                  <a:gd name="T79" fmla="*/ 4527 h 5641"/>
                  <a:gd name="T80" fmla="*/ 154 w 2945"/>
                  <a:gd name="T81" fmla="*/ 4714 h 5641"/>
                  <a:gd name="T82" fmla="*/ 37 w 2945"/>
                  <a:gd name="T83" fmla="*/ 4914 h 5641"/>
                  <a:gd name="T84" fmla="*/ 125 w 2945"/>
                  <a:gd name="T85" fmla="*/ 5165 h 5641"/>
                  <a:gd name="T86" fmla="*/ 358 w 2945"/>
                  <a:gd name="T87" fmla="*/ 5388 h 5641"/>
                  <a:gd name="T88" fmla="*/ 817 w 2945"/>
                  <a:gd name="T89" fmla="*/ 5488 h 5641"/>
                  <a:gd name="T90" fmla="*/ 2084 w 2945"/>
                  <a:gd name="T91" fmla="*/ 5598 h 5641"/>
                  <a:gd name="T92" fmla="*/ 2918 w 2945"/>
                  <a:gd name="T93" fmla="*/ 5576 h 5641"/>
                  <a:gd name="T94" fmla="*/ 2800 w 2945"/>
                  <a:gd name="T95" fmla="*/ 5132 h 5641"/>
                  <a:gd name="T96" fmla="*/ 2492 w 2945"/>
                  <a:gd name="T97" fmla="*/ 4547 h 5641"/>
                  <a:gd name="T98" fmla="*/ 2118 w 2945"/>
                  <a:gd name="T99" fmla="*/ 3949 h 5641"/>
                  <a:gd name="T100" fmla="*/ 1873 w 2945"/>
                  <a:gd name="T101" fmla="*/ 3531 h 5641"/>
                  <a:gd name="T102" fmla="*/ 1555 w 2945"/>
                  <a:gd name="T103" fmla="*/ 3036 h 5641"/>
                  <a:gd name="T104" fmla="*/ 1204 w 2945"/>
                  <a:gd name="T105" fmla="*/ 2458 h 5641"/>
                  <a:gd name="T106" fmla="*/ 1116 w 2945"/>
                  <a:gd name="T107" fmla="*/ 2194 h 5641"/>
                  <a:gd name="T108" fmla="*/ 1286 w 2945"/>
                  <a:gd name="T109" fmla="*/ 2552 h 5641"/>
                  <a:gd name="T110" fmla="*/ 1648 w 2945"/>
                  <a:gd name="T111" fmla="*/ 3130 h 5641"/>
                  <a:gd name="T112" fmla="*/ 1958 w 2945"/>
                  <a:gd name="T113" fmla="*/ 3618 h 5641"/>
                  <a:gd name="T114" fmla="*/ 2173 w 2945"/>
                  <a:gd name="T115" fmla="*/ 3987 h 5641"/>
                  <a:gd name="T116" fmla="*/ 2621 w 2945"/>
                  <a:gd name="T117" fmla="*/ 4717 h 5641"/>
                  <a:gd name="T118" fmla="*/ 2875 w 2945"/>
                  <a:gd name="T119" fmla="*/ 5247 h 5641"/>
                  <a:gd name="T120" fmla="*/ 2940 w 2945"/>
                  <a:gd name="T121" fmla="*/ 5630 h 5641"/>
                  <a:gd name="T122" fmla="*/ 2703 w 2945"/>
                  <a:gd name="T123" fmla="*/ 5641 h 5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45" h="5641">
                    <a:moveTo>
                      <a:pt x="2670" y="5641"/>
                    </a:moveTo>
                    <a:lnTo>
                      <a:pt x="2586" y="5641"/>
                    </a:lnTo>
                    <a:lnTo>
                      <a:pt x="2499" y="5640"/>
                    </a:lnTo>
                    <a:lnTo>
                      <a:pt x="2412" y="5638"/>
                    </a:lnTo>
                    <a:lnTo>
                      <a:pt x="2323" y="5635"/>
                    </a:lnTo>
                    <a:lnTo>
                      <a:pt x="2144" y="5629"/>
                    </a:lnTo>
                    <a:lnTo>
                      <a:pt x="1963" y="5619"/>
                    </a:lnTo>
                    <a:lnTo>
                      <a:pt x="1782" y="5608"/>
                    </a:lnTo>
                    <a:lnTo>
                      <a:pt x="1604" y="5597"/>
                    </a:lnTo>
                    <a:lnTo>
                      <a:pt x="1430" y="5582"/>
                    </a:lnTo>
                    <a:lnTo>
                      <a:pt x="1262" y="5566"/>
                    </a:lnTo>
                    <a:lnTo>
                      <a:pt x="1102" y="5550"/>
                    </a:lnTo>
                    <a:lnTo>
                      <a:pt x="953" y="5533"/>
                    </a:lnTo>
                    <a:lnTo>
                      <a:pt x="816" y="5516"/>
                    </a:lnTo>
                    <a:lnTo>
                      <a:pt x="693" y="5498"/>
                    </a:lnTo>
                    <a:lnTo>
                      <a:pt x="637" y="5489"/>
                    </a:lnTo>
                    <a:lnTo>
                      <a:pt x="586" y="5480"/>
                    </a:lnTo>
                    <a:lnTo>
                      <a:pt x="540" y="5471"/>
                    </a:lnTo>
                    <a:lnTo>
                      <a:pt x="497" y="5463"/>
                    </a:lnTo>
                    <a:lnTo>
                      <a:pt x="460" y="5454"/>
                    </a:lnTo>
                    <a:lnTo>
                      <a:pt x="428" y="5445"/>
                    </a:lnTo>
                    <a:lnTo>
                      <a:pt x="402" y="5438"/>
                    </a:lnTo>
                    <a:lnTo>
                      <a:pt x="382" y="5429"/>
                    </a:lnTo>
                    <a:lnTo>
                      <a:pt x="343" y="5411"/>
                    </a:lnTo>
                    <a:lnTo>
                      <a:pt x="307" y="5390"/>
                    </a:lnTo>
                    <a:lnTo>
                      <a:pt x="274" y="5368"/>
                    </a:lnTo>
                    <a:lnTo>
                      <a:pt x="243" y="5345"/>
                    </a:lnTo>
                    <a:lnTo>
                      <a:pt x="214" y="5320"/>
                    </a:lnTo>
                    <a:lnTo>
                      <a:pt x="187" y="5294"/>
                    </a:lnTo>
                    <a:lnTo>
                      <a:pt x="164" y="5267"/>
                    </a:lnTo>
                    <a:lnTo>
                      <a:pt x="142" y="5240"/>
                    </a:lnTo>
                    <a:lnTo>
                      <a:pt x="122" y="5212"/>
                    </a:lnTo>
                    <a:lnTo>
                      <a:pt x="104" y="5183"/>
                    </a:lnTo>
                    <a:lnTo>
                      <a:pt x="88" y="5154"/>
                    </a:lnTo>
                    <a:lnTo>
                      <a:pt x="73" y="5125"/>
                    </a:lnTo>
                    <a:lnTo>
                      <a:pt x="61" y="5096"/>
                    </a:lnTo>
                    <a:lnTo>
                      <a:pt x="49" y="5067"/>
                    </a:lnTo>
                    <a:lnTo>
                      <a:pt x="40" y="5037"/>
                    </a:lnTo>
                    <a:lnTo>
                      <a:pt x="31" y="5009"/>
                    </a:lnTo>
                    <a:lnTo>
                      <a:pt x="23" y="4981"/>
                    </a:lnTo>
                    <a:lnTo>
                      <a:pt x="18" y="4953"/>
                    </a:lnTo>
                    <a:lnTo>
                      <a:pt x="13" y="4927"/>
                    </a:lnTo>
                    <a:lnTo>
                      <a:pt x="8" y="4901"/>
                    </a:lnTo>
                    <a:lnTo>
                      <a:pt x="5" y="4878"/>
                    </a:lnTo>
                    <a:lnTo>
                      <a:pt x="3" y="4854"/>
                    </a:lnTo>
                    <a:lnTo>
                      <a:pt x="2" y="4832"/>
                    </a:lnTo>
                    <a:lnTo>
                      <a:pt x="0" y="4813"/>
                    </a:lnTo>
                    <a:lnTo>
                      <a:pt x="0" y="4751"/>
                    </a:lnTo>
                    <a:lnTo>
                      <a:pt x="1" y="4728"/>
                    </a:lnTo>
                    <a:lnTo>
                      <a:pt x="2" y="4723"/>
                    </a:lnTo>
                    <a:lnTo>
                      <a:pt x="4" y="4720"/>
                    </a:lnTo>
                    <a:lnTo>
                      <a:pt x="7" y="4718"/>
                    </a:lnTo>
                    <a:lnTo>
                      <a:pt x="11" y="4716"/>
                    </a:lnTo>
                    <a:lnTo>
                      <a:pt x="23" y="4714"/>
                    </a:lnTo>
                    <a:lnTo>
                      <a:pt x="55" y="4707"/>
                    </a:lnTo>
                    <a:lnTo>
                      <a:pt x="101" y="4697"/>
                    </a:lnTo>
                    <a:lnTo>
                      <a:pt x="162" y="4683"/>
                    </a:lnTo>
                    <a:lnTo>
                      <a:pt x="234" y="4667"/>
                    </a:lnTo>
                    <a:lnTo>
                      <a:pt x="315" y="4647"/>
                    </a:lnTo>
                    <a:lnTo>
                      <a:pt x="403" y="4622"/>
                    </a:lnTo>
                    <a:lnTo>
                      <a:pt x="495" y="4595"/>
                    </a:lnTo>
                    <a:lnTo>
                      <a:pt x="543" y="4581"/>
                    </a:lnTo>
                    <a:lnTo>
                      <a:pt x="589" y="4566"/>
                    </a:lnTo>
                    <a:lnTo>
                      <a:pt x="637" y="4550"/>
                    </a:lnTo>
                    <a:lnTo>
                      <a:pt x="683" y="4532"/>
                    </a:lnTo>
                    <a:lnTo>
                      <a:pt x="730" y="4515"/>
                    </a:lnTo>
                    <a:lnTo>
                      <a:pt x="774" y="4497"/>
                    </a:lnTo>
                    <a:lnTo>
                      <a:pt x="817" y="4478"/>
                    </a:lnTo>
                    <a:lnTo>
                      <a:pt x="859" y="4459"/>
                    </a:lnTo>
                    <a:lnTo>
                      <a:pt x="899" y="4439"/>
                    </a:lnTo>
                    <a:lnTo>
                      <a:pt x="937" y="4418"/>
                    </a:lnTo>
                    <a:lnTo>
                      <a:pt x="971" y="4397"/>
                    </a:lnTo>
                    <a:lnTo>
                      <a:pt x="1004" y="4376"/>
                    </a:lnTo>
                    <a:lnTo>
                      <a:pt x="1033" y="4353"/>
                    </a:lnTo>
                    <a:lnTo>
                      <a:pt x="1059" y="4330"/>
                    </a:lnTo>
                    <a:lnTo>
                      <a:pt x="1080" y="4307"/>
                    </a:lnTo>
                    <a:lnTo>
                      <a:pt x="1099" y="4283"/>
                    </a:lnTo>
                    <a:lnTo>
                      <a:pt x="1114" y="4258"/>
                    </a:lnTo>
                    <a:lnTo>
                      <a:pt x="1129" y="4233"/>
                    </a:lnTo>
                    <a:lnTo>
                      <a:pt x="1142" y="4209"/>
                    </a:lnTo>
                    <a:lnTo>
                      <a:pt x="1154" y="4186"/>
                    </a:lnTo>
                    <a:lnTo>
                      <a:pt x="1166" y="4162"/>
                    </a:lnTo>
                    <a:lnTo>
                      <a:pt x="1176" y="4138"/>
                    </a:lnTo>
                    <a:lnTo>
                      <a:pt x="1184" y="4116"/>
                    </a:lnTo>
                    <a:lnTo>
                      <a:pt x="1192" y="4093"/>
                    </a:lnTo>
                    <a:lnTo>
                      <a:pt x="1199" y="4070"/>
                    </a:lnTo>
                    <a:lnTo>
                      <a:pt x="1205" y="4049"/>
                    </a:lnTo>
                    <a:lnTo>
                      <a:pt x="1210" y="4026"/>
                    </a:lnTo>
                    <a:lnTo>
                      <a:pt x="1214" y="4004"/>
                    </a:lnTo>
                    <a:lnTo>
                      <a:pt x="1218" y="3983"/>
                    </a:lnTo>
                    <a:lnTo>
                      <a:pt x="1221" y="3962"/>
                    </a:lnTo>
                    <a:lnTo>
                      <a:pt x="1223" y="3941"/>
                    </a:lnTo>
                    <a:lnTo>
                      <a:pt x="1224" y="3920"/>
                    </a:lnTo>
                    <a:lnTo>
                      <a:pt x="1224" y="3900"/>
                    </a:lnTo>
                    <a:lnTo>
                      <a:pt x="1224" y="3879"/>
                    </a:lnTo>
                    <a:lnTo>
                      <a:pt x="1223" y="3859"/>
                    </a:lnTo>
                    <a:lnTo>
                      <a:pt x="1222" y="3838"/>
                    </a:lnTo>
                    <a:lnTo>
                      <a:pt x="1218" y="3798"/>
                    </a:lnTo>
                    <a:lnTo>
                      <a:pt x="1211" y="3758"/>
                    </a:lnTo>
                    <a:lnTo>
                      <a:pt x="1204" y="3719"/>
                    </a:lnTo>
                    <a:lnTo>
                      <a:pt x="1195" y="3681"/>
                    </a:lnTo>
                    <a:lnTo>
                      <a:pt x="1184" y="3642"/>
                    </a:lnTo>
                    <a:lnTo>
                      <a:pt x="1173" y="3604"/>
                    </a:lnTo>
                    <a:lnTo>
                      <a:pt x="1170" y="3594"/>
                    </a:lnTo>
                    <a:lnTo>
                      <a:pt x="1166" y="3583"/>
                    </a:lnTo>
                    <a:lnTo>
                      <a:pt x="1161" y="3574"/>
                    </a:lnTo>
                    <a:lnTo>
                      <a:pt x="1156" y="3563"/>
                    </a:lnTo>
                    <a:lnTo>
                      <a:pt x="1144" y="3541"/>
                    </a:lnTo>
                    <a:lnTo>
                      <a:pt x="1129" y="3520"/>
                    </a:lnTo>
                    <a:lnTo>
                      <a:pt x="1112" y="3496"/>
                    </a:lnTo>
                    <a:lnTo>
                      <a:pt x="1092" y="3471"/>
                    </a:lnTo>
                    <a:lnTo>
                      <a:pt x="1071" y="3445"/>
                    </a:lnTo>
                    <a:lnTo>
                      <a:pt x="1047" y="3417"/>
                    </a:lnTo>
                    <a:lnTo>
                      <a:pt x="1034" y="3403"/>
                    </a:lnTo>
                    <a:lnTo>
                      <a:pt x="1020" y="3388"/>
                    </a:lnTo>
                    <a:lnTo>
                      <a:pt x="1006" y="3372"/>
                    </a:lnTo>
                    <a:lnTo>
                      <a:pt x="992" y="3357"/>
                    </a:lnTo>
                    <a:lnTo>
                      <a:pt x="969" y="3331"/>
                    </a:lnTo>
                    <a:lnTo>
                      <a:pt x="946" y="3305"/>
                    </a:lnTo>
                    <a:lnTo>
                      <a:pt x="922" y="3278"/>
                    </a:lnTo>
                    <a:lnTo>
                      <a:pt x="898" y="3250"/>
                    </a:lnTo>
                    <a:lnTo>
                      <a:pt x="872" y="3221"/>
                    </a:lnTo>
                    <a:lnTo>
                      <a:pt x="847" y="3190"/>
                    </a:lnTo>
                    <a:lnTo>
                      <a:pt x="822" y="3158"/>
                    </a:lnTo>
                    <a:lnTo>
                      <a:pt x="796" y="3126"/>
                    </a:lnTo>
                    <a:lnTo>
                      <a:pt x="759" y="3075"/>
                    </a:lnTo>
                    <a:lnTo>
                      <a:pt x="724" y="3025"/>
                    </a:lnTo>
                    <a:lnTo>
                      <a:pt x="691" y="2975"/>
                    </a:lnTo>
                    <a:lnTo>
                      <a:pt x="659" y="2924"/>
                    </a:lnTo>
                    <a:lnTo>
                      <a:pt x="629" y="2872"/>
                    </a:lnTo>
                    <a:lnTo>
                      <a:pt x="602" y="2820"/>
                    </a:lnTo>
                    <a:lnTo>
                      <a:pt x="576" y="2767"/>
                    </a:lnTo>
                    <a:lnTo>
                      <a:pt x="552" y="2713"/>
                    </a:lnTo>
                    <a:lnTo>
                      <a:pt x="530" y="2659"/>
                    </a:lnTo>
                    <a:lnTo>
                      <a:pt x="510" y="2604"/>
                    </a:lnTo>
                    <a:lnTo>
                      <a:pt x="491" y="2549"/>
                    </a:lnTo>
                    <a:lnTo>
                      <a:pt x="475" y="2493"/>
                    </a:lnTo>
                    <a:lnTo>
                      <a:pt x="460" y="2435"/>
                    </a:lnTo>
                    <a:lnTo>
                      <a:pt x="447" y="2377"/>
                    </a:lnTo>
                    <a:lnTo>
                      <a:pt x="435" y="2317"/>
                    </a:lnTo>
                    <a:lnTo>
                      <a:pt x="425" y="2257"/>
                    </a:lnTo>
                    <a:lnTo>
                      <a:pt x="419" y="2220"/>
                    </a:lnTo>
                    <a:lnTo>
                      <a:pt x="413" y="2183"/>
                    </a:lnTo>
                    <a:lnTo>
                      <a:pt x="407" y="2148"/>
                    </a:lnTo>
                    <a:lnTo>
                      <a:pt x="401" y="2113"/>
                    </a:lnTo>
                    <a:lnTo>
                      <a:pt x="395" y="2079"/>
                    </a:lnTo>
                    <a:lnTo>
                      <a:pt x="388" y="2045"/>
                    </a:lnTo>
                    <a:lnTo>
                      <a:pt x="383" y="2012"/>
                    </a:lnTo>
                    <a:lnTo>
                      <a:pt x="376" y="1978"/>
                    </a:lnTo>
                    <a:lnTo>
                      <a:pt x="365" y="1912"/>
                    </a:lnTo>
                    <a:lnTo>
                      <a:pt x="353" y="1849"/>
                    </a:lnTo>
                    <a:lnTo>
                      <a:pt x="343" y="1786"/>
                    </a:lnTo>
                    <a:lnTo>
                      <a:pt x="333" y="1725"/>
                    </a:lnTo>
                    <a:lnTo>
                      <a:pt x="326" y="1664"/>
                    </a:lnTo>
                    <a:lnTo>
                      <a:pt x="320" y="1604"/>
                    </a:lnTo>
                    <a:lnTo>
                      <a:pt x="318" y="1573"/>
                    </a:lnTo>
                    <a:lnTo>
                      <a:pt x="317" y="1544"/>
                    </a:lnTo>
                    <a:lnTo>
                      <a:pt x="316" y="1514"/>
                    </a:lnTo>
                    <a:lnTo>
                      <a:pt x="316" y="1484"/>
                    </a:lnTo>
                    <a:lnTo>
                      <a:pt x="317" y="1455"/>
                    </a:lnTo>
                    <a:lnTo>
                      <a:pt x="318" y="1424"/>
                    </a:lnTo>
                    <a:lnTo>
                      <a:pt x="320" y="1394"/>
                    </a:lnTo>
                    <a:lnTo>
                      <a:pt x="324" y="1364"/>
                    </a:lnTo>
                    <a:lnTo>
                      <a:pt x="328" y="1334"/>
                    </a:lnTo>
                    <a:lnTo>
                      <a:pt x="333" y="1304"/>
                    </a:lnTo>
                    <a:lnTo>
                      <a:pt x="339" y="1272"/>
                    </a:lnTo>
                    <a:lnTo>
                      <a:pt x="346" y="1241"/>
                    </a:lnTo>
                    <a:lnTo>
                      <a:pt x="354" y="1210"/>
                    </a:lnTo>
                    <a:lnTo>
                      <a:pt x="362" y="1178"/>
                    </a:lnTo>
                    <a:lnTo>
                      <a:pt x="373" y="1146"/>
                    </a:lnTo>
                    <a:lnTo>
                      <a:pt x="384" y="1114"/>
                    </a:lnTo>
                    <a:lnTo>
                      <a:pt x="397" y="1081"/>
                    </a:lnTo>
                    <a:lnTo>
                      <a:pt x="411" y="1048"/>
                    </a:lnTo>
                    <a:lnTo>
                      <a:pt x="426" y="1014"/>
                    </a:lnTo>
                    <a:lnTo>
                      <a:pt x="442" y="981"/>
                    </a:lnTo>
                    <a:lnTo>
                      <a:pt x="456" y="954"/>
                    </a:lnTo>
                    <a:lnTo>
                      <a:pt x="470" y="927"/>
                    </a:lnTo>
                    <a:lnTo>
                      <a:pt x="486" y="901"/>
                    </a:lnTo>
                    <a:lnTo>
                      <a:pt x="501" y="875"/>
                    </a:lnTo>
                    <a:lnTo>
                      <a:pt x="516" y="850"/>
                    </a:lnTo>
                    <a:lnTo>
                      <a:pt x="532" y="825"/>
                    </a:lnTo>
                    <a:lnTo>
                      <a:pt x="548" y="801"/>
                    </a:lnTo>
                    <a:lnTo>
                      <a:pt x="564" y="777"/>
                    </a:lnTo>
                    <a:lnTo>
                      <a:pt x="582" y="753"/>
                    </a:lnTo>
                    <a:lnTo>
                      <a:pt x="599" y="730"/>
                    </a:lnTo>
                    <a:lnTo>
                      <a:pt x="617" y="708"/>
                    </a:lnTo>
                    <a:lnTo>
                      <a:pt x="636" y="685"/>
                    </a:lnTo>
                    <a:lnTo>
                      <a:pt x="654" y="663"/>
                    </a:lnTo>
                    <a:lnTo>
                      <a:pt x="672" y="643"/>
                    </a:lnTo>
                    <a:lnTo>
                      <a:pt x="692" y="621"/>
                    </a:lnTo>
                    <a:lnTo>
                      <a:pt x="711" y="601"/>
                    </a:lnTo>
                    <a:lnTo>
                      <a:pt x="733" y="580"/>
                    </a:lnTo>
                    <a:lnTo>
                      <a:pt x="754" y="560"/>
                    </a:lnTo>
                    <a:lnTo>
                      <a:pt x="777" y="539"/>
                    </a:lnTo>
                    <a:lnTo>
                      <a:pt x="800" y="519"/>
                    </a:lnTo>
                    <a:lnTo>
                      <a:pt x="822" y="500"/>
                    </a:lnTo>
                    <a:lnTo>
                      <a:pt x="846" y="481"/>
                    </a:lnTo>
                    <a:lnTo>
                      <a:pt x="870" y="463"/>
                    </a:lnTo>
                    <a:lnTo>
                      <a:pt x="895" y="445"/>
                    </a:lnTo>
                    <a:lnTo>
                      <a:pt x="920" y="428"/>
                    </a:lnTo>
                    <a:lnTo>
                      <a:pt x="944" y="412"/>
                    </a:lnTo>
                    <a:lnTo>
                      <a:pt x="970" y="396"/>
                    </a:lnTo>
                    <a:lnTo>
                      <a:pt x="996" y="381"/>
                    </a:lnTo>
                    <a:lnTo>
                      <a:pt x="1023" y="365"/>
                    </a:lnTo>
                    <a:lnTo>
                      <a:pt x="1050" y="350"/>
                    </a:lnTo>
                    <a:lnTo>
                      <a:pt x="1077" y="336"/>
                    </a:lnTo>
                    <a:lnTo>
                      <a:pt x="1104" y="323"/>
                    </a:lnTo>
                    <a:lnTo>
                      <a:pt x="1129" y="311"/>
                    </a:lnTo>
                    <a:lnTo>
                      <a:pt x="1154" y="301"/>
                    </a:lnTo>
                    <a:lnTo>
                      <a:pt x="1177" y="290"/>
                    </a:lnTo>
                    <a:lnTo>
                      <a:pt x="1200" y="280"/>
                    </a:lnTo>
                    <a:lnTo>
                      <a:pt x="1223" y="269"/>
                    </a:lnTo>
                    <a:lnTo>
                      <a:pt x="1247" y="260"/>
                    </a:lnTo>
                    <a:lnTo>
                      <a:pt x="1268" y="250"/>
                    </a:lnTo>
                    <a:lnTo>
                      <a:pt x="1291" y="240"/>
                    </a:lnTo>
                    <a:lnTo>
                      <a:pt x="1389" y="199"/>
                    </a:lnTo>
                    <a:lnTo>
                      <a:pt x="1485" y="163"/>
                    </a:lnTo>
                    <a:lnTo>
                      <a:pt x="1532" y="144"/>
                    </a:lnTo>
                    <a:lnTo>
                      <a:pt x="1579" y="127"/>
                    </a:lnTo>
                    <a:lnTo>
                      <a:pt x="1626" y="111"/>
                    </a:lnTo>
                    <a:lnTo>
                      <a:pt x="1671" y="96"/>
                    </a:lnTo>
                    <a:lnTo>
                      <a:pt x="1718" y="80"/>
                    </a:lnTo>
                    <a:lnTo>
                      <a:pt x="1762" y="66"/>
                    </a:lnTo>
                    <a:lnTo>
                      <a:pt x="1806" y="54"/>
                    </a:lnTo>
                    <a:lnTo>
                      <a:pt x="1850" y="42"/>
                    </a:lnTo>
                    <a:lnTo>
                      <a:pt x="1894" y="30"/>
                    </a:lnTo>
                    <a:lnTo>
                      <a:pt x="1937" y="19"/>
                    </a:lnTo>
                    <a:lnTo>
                      <a:pt x="1979" y="8"/>
                    </a:lnTo>
                    <a:lnTo>
                      <a:pt x="2021" y="0"/>
                    </a:lnTo>
                    <a:lnTo>
                      <a:pt x="2026" y="0"/>
                    </a:lnTo>
                    <a:lnTo>
                      <a:pt x="2032" y="1"/>
                    </a:lnTo>
                    <a:lnTo>
                      <a:pt x="2035" y="5"/>
                    </a:lnTo>
                    <a:lnTo>
                      <a:pt x="2037" y="9"/>
                    </a:lnTo>
                    <a:lnTo>
                      <a:pt x="2037" y="15"/>
                    </a:lnTo>
                    <a:lnTo>
                      <a:pt x="2035" y="20"/>
                    </a:lnTo>
                    <a:lnTo>
                      <a:pt x="2032" y="23"/>
                    </a:lnTo>
                    <a:lnTo>
                      <a:pt x="2026" y="25"/>
                    </a:lnTo>
                    <a:lnTo>
                      <a:pt x="1985" y="35"/>
                    </a:lnTo>
                    <a:lnTo>
                      <a:pt x="1943" y="45"/>
                    </a:lnTo>
                    <a:lnTo>
                      <a:pt x="1901" y="56"/>
                    </a:lnTo>
                    <a:lnTo>
                      <a:pt x="1858" y="68"/>
                    </a:lnTo>
                    <a:lnTo>
                      <a:pt x="1814" y="79"/>
                    </a:lnTo>
                    <a:lnTo>
                      <a:pt x="1769" y="92"/>
                    </a:lnTo>
                    <a:lnTo>
                      <a:pt x="1725" y="106"/>
                    </a:lnTo>
                    <a:lnTo>
                      <a:pt x="1680" y="122"/>
                    </a:lnTo>
                    <a:lnTo>
                      <a:pt x="1634" y="137"/>
                    </a:lnTo>
                    <a:lnTo>
                      <a:pt x="1588" y="153"/>
                    </a:lnTo>
                    <a:lnTo>
                      <a:pt x="1542" y="170"/>
                    </a:lnTo>
                    <a:lnTo>
                      <a:pt x="1494" y="187"/>
                    </a:lnTo>
                    <a:lnTo>
                      <a:pt x="1399" y="225"/>
                    </a:lnTo>
                    <a:lnTo>
                      <a:pt x="1302" y="265"/>
                    </a:lnTo>
                    <a:lnTo>
                      <a:pt x="1279" y="275"/>
                    </a:lnTo>
                    <a:lnTo>
                      <a:pt x="1258" y="285"/>
                    </a:lnTo>
                    <a:lnTo>
                      <a:pt x="1235" y="294"/>
                    </a:lnTo>
                    <a:lnTo>
                      <a:pt x="1211" y="304"/>
                    </a:lnTo>
                    <a:lnTo>
                      <a:pt x="1188" y="315"/>
                    </a:lnTo>
                    <a:lnTo>
                      <a:pt x="1165" y="326"/>
                    </a:lnTo>
                    <a:lnTo>
                      <a:pt x="1141" y="336"/>
                    </a:lnTo>
                    <a:lnTo>
                      <a:pt x="1116" y="348"/>
                    </a:lnTo>
                    <a:lnTo>
                      <a:pt x="1089" y="361"/>
                    </a:lnTo>
                    <a:lnTo>
                      <a:pt x="1062" y="374"/>
                    </a:lnTo>
                    <a:lnTo>
                      <a:pt x="1036" y="389"/>
                    </a:lnTo>
                    <a:lnTo>
                      <a:pt x="1010" y="403"/>
                    </a:lnTo>
                    <a:lnTo>
                      <a:pt x="984" y="418"/>
                    </a:lnTo>
                    <a:lnTo>
                      <a:pt x="960" y="435"/>
                    </a:lnTo>
                    <a:lnTo>
                      <a:pt x="935" y="451"/>
                    </a:lnTo>
                    <a:lnTo>
                      <a:pt x="911" y="468"/>
                    </a:lnTo>
                    <a:lnTo>
                      <a:pt x="886" y="485"/>
                    </a:lnTo>
                    <a:lnTo>
                      <a:pt x="863" y="503"/>
                    </a:lnTo>
                    <a:lnTo>
                      <a:pt x="840" y="521"/>
                    </a:lnTo>
                    <a:lnTo>
                      <a:pt x="817" y="540"/>
                    </a:lnTo>
                    <a:lnTo>
                      <a:pt x="794" y="559"/>
                    </a:lnTo>
                    <a:lnTo>
                      <a:pt x="773" y="579"/>
                    </a:lnTo>
                    <a:lnTo>
                      <a:pt x="751" y="600"/>
                    </a:lnTo>
                    <a:lnTo>
                      <a:pt x="731" y="620"/>
                    </a:lnTo>
                    <a:lnTo>
                      <a:pt x="711" y="640"/>
                    </a:lnTo>
                    <a:lnTo>
                      <a:pt x="693" y="660"/>
                    </a:lnTo>
                    <a:lnTo>
                      <a:pt x="674" y="682"/>
                    </a:lnTo>
                    <a:lnTo>
                      <a:pt x="656" y="703"/>
                    </a:lnTo>
                    <a:lnTo>
                      <a:pt x="638" y="725"/>
                    </a:lnTo>
                    <a:lnTo>
                      <a:pt x="620" y="747"/>
                    </a:lnTo>
                    <a:lnTo>
                      <a:pt x="603" y="769"/>
                    </a:lnTo>
                    <a:lnTo>
                      <a:pt x="587" y="793"/>
                    </a:lnTo>
                    <a:lnTo>
                      <a:pt x="571" y="817"/>
                    </a:lnTo>
                    <a:lnTo>
                      <a:pt x="555" y="840"/>
                    </a:lnTo>
                    <a:lnTo>
                      <a:pt x="538" y="864"/>
                    </a:lnTo>
                    <a:lnTo>
                      <a:pt x="523" y="889"/>
                    </a:lnTo>
                    <a:lnTo>
                      <a:pt x="509" y="915"/>
                    </a:lnTo>
                    <a:lnTo>
                      <a:pt x="494" y="940"/>
                    </a:lnTo>
                    <a:lnTo>
                      <a:pt x="480" y="967"/>
                    </a:lnTo>
                    <a:lnTo>
                      <a:pt x="467" y="993"/>
                    </a:lnTo>
                    <a:lnTo>
                      <a:pt x="451" y="1026"/>
                    </a:lnTo>
                    <a:lnTo>
                      <a:pt x="436" y="1058"/>
                    </a:lnTo>
                    <a:lnTo>
                      <a:pt x="422" y="1091"/>
                    </a:lnTo>
                    <a:lnTo>
                      <a:pt x="410" y="1122"/>
                    </a:lnTo>
                    <a:lnTo>
                      <a:pt x="399" y="1155"/>
                    </a:lnTo>
                    <a:lnTo>
                      <a:pt x="388" y="1185"/>
                    </a:lnTo>
                    <a:lnTo>
                      <a:pt x="380" y="1216"/>
                    </a:lnTo>
                    <a:lnTo>
                      <a:pt x="372" y="1246"/>
                    </a:lnTo>
                    <a:lnTo>
                      <a:pt x="365" y="1277"/>
                    </a:lnTo>
                    <a:lnTo>
                      <a:pt x="359" y="1306"/>
                    </a:lnTo>
                    <a:lnTo>
                      <a:pt x="354" y="1336"/>
                    </a:lnTo>
                    <a:lnTo>
                      <a:pt x="351" y="1365"/>
                    </a:lnTo>
                    <a:lnTo>
                      <a:pt x="347" y="1394"/>
                    </a:lnTo>
                    <a:lnTo>
                      <a:pt x="345" y="1423"/>
                    </a:lnTo>
                    <a:lnTo>
                      <a:pt x="343" y="1453"/>
                    </a:lnTo>
                    <a:lnTo>
                      <a:pt x="343" y="1482"/>
                    </a:lnTo>
                    <a:lnTo>
                      <a:pt x="343" y="1511"/>
                    </a:lnTo>
                    <a:lnTo>
                      <a:pt x="343" y="1540"/>
                    </a:lnTo>
                    <a:lnTo>
                      <a:pt x="344" y="1569"/>
                    </a:lnTo>
                    <a:lnTo>
                      <a:pt x="346" y="1598"/>
                    </a:lnTo>
                    <a:lnTo>
                      <a:pt x="352" y="1658"/>
                    </a:lnTo>
                    <a:lnTo>
                      <a:pt x="359" y="1718"/>
                    </a:lnTo>
                    <a:lnTo>
                      <a:pt x="369" y="1780"/>
                    </a:lnTo>
                    <a:lnTo>
                      <a:pt x="380" y="1842"/>
                    </a:lnTo>
                    <a:lnTo>
                      <a:pt x="390" y="1907"/>
                    </a:lnTo>
                    <a:lnTo>
                      <a:pt x="403" y="1973"/>
                    </a:lnTo>
                    <a:lnTo>
                      <a:pt x="409" y="2006"/>
                    </a:lnTo>
                    <a:lnTo>
                      <a:pt x="415" y="2040"/>
                    </a:lnTo>
                    <a:lnTo>
                      <a:pt x="422" y="2074"/>
                    </a:lnTo>
                    <a:lnTo>
                      <a:pt x="428" y="2109"/>
                    </a:lnTo>
                    <a:lnTo>
                      <a:pt x="434" y="2143"/>
                    </a:lnTo>
                    <a:lnTo>
                      <a:pt x="440" y="2179"/>
                    </a:lnTo>
                    <a:lnTo>
                      <a:pt x="446" y="2216"/>
                    </a:lnTo>
                    <a:lnTo>
                      <a:pt x="451" y="2252"/>
                    </a:lnTo>
                    <a:lnTo>
                      <a:pt x="462" y="2313"/>
                    </a:lnTo>
                    <a:lnTo>
                      <a:pt x="473" y="2371"/>
                    </a:lnTo>
                    <a:lnTo>
                      <a:pt x="486" y="2428"/>
                    </a:lnTo>
                    <a:lnTo>
                      <a:pt x="501" y="2486"/>
                    </a:lnTo>
                    <a:lnTo>
                      <a:pt x="517" y="2541"/>
                    </a:lnTo>
                    <a:lnTo>
                      <a:pt x="535" y="2596"/>
                    </a:lnTo>
                    <a:lnTo>
                      <a:pt x="556" y="2650"/>
                    </a:lnTo>
                    <a:lnTo>
                      <a:pt x="577" y="2704"/>
                    </a:lnTo>
                    <a:lnTo>
                      <a:pt x="601" y="2755"/>
                    </a:lnTo>
                    <a:lnTo>
                      <a:pt x="626" y="2807"/>
                    </a:lnTo>
                    <a:lnTo>
                      <a:pt x="653" y="2859"/>
                    </a:lnTo>
                    <a:lnTo>
                      <a:pt x="682" y="2910"/>
                    </a:lnTo>
                    <a:lnTo>
                      <a:pt x="713" y="2961"/>
                    </a:lnTo>
                    <a:lnTo>
                      <a:pt x="746" y="3010"/>
                    </a:lnTo>
                    <a:lnTo>
                      <a:pt x="781" y="3060"/>
                    </a:lnTo>
                    <a:lnTo>
                      <a:pt x="818" y="3110"/>
                    </a:lnTo>
                    <a:lnTo>
                      <a:pt x="843" y="3142"/>
                    </a:lnTo>
                    <a:lnTo>
                      <a:pt x="869" y="3173"/>
                    </a:lnTo>
                    <a:lnTo>
                      <a:pt x="894" y="3203"/>
                    </a:lnTo>
                    <a:lnTo>
                      <a:pt x="919" y="3233"/>
                    </a:lnTo>
                    <a:lnTo>
                      <a:pt x="942" y="3261"/>
                    </a:lnTo>
                    <a:lnTo>
                      <a:pt x="966" y="3288"/>
                    </a:lnTo>
                    <a:lnTo>
                      <a:pt x="990" y="3314"/>
                    </a:lnTo>
                    <a:lnTo>
                      <a:pt x="1012" y="3338"/>
                    </a:lnTo>
                    <a:lnTo>
                      <a:pt x="1026" y="3355"/>
                    </a:lnTo>
                    <a:lnTo>
                      <a:pt x="1041" y="3370"/>
                    </a:lnTo>
                    <a:lnTo>
                      <a:pt x="1053" y="3385"/>
                    </a:lnTo>
                    <a:lnTo>
                      <a:pt x="1066" y="3400"/>
                    </a:lnTo>
                    <a:lnTo>
                      <a:pt x="1092" y="3428"/>
                    </a:lnTo>
                    <a:lnTo>
                      <a:pt x="1115" y="3456"/>
                    </a:lnTo>
                    <a:lnTo>
                      <a:pt x="1134" y="3482"/>
                    </a:lnTo>
                    <a:lnTo>
                      <a:pt x="1153" y="3506"/>
                    </a:lnTo>
                    <a:lnTo>
                      <a:pt x="1168" y="3529"/>
                    </a:lnTo>
                    <a:lnTo>
                      <a:pt x="1181" y="3552"/>
                    </a:lnTo>
                    <a:lnTo>
                      <a:pt x="1186" y="3564"/>
                    </a:lnTo>
                    <a:lnTo>
                      <a:pt x="1192" y="3575"/>
                    </a:lnTo>
                    <a:lnTo>
                      <a:pt x="1196" y="3586"/>
                    </a:lnTo>
                    <a:lnTo>
                      <a:pt x="1199" y="3596"/>
                    </a:lnTo>
                    <a:lnTo>
                      <a:pt x="1210" y="3635"/>
                    </a:lnTo>
                    <a:lnTo>
                      <a:pt x="1221" y="3675"/>
                    </a:lnTo>
                    <a:lnTo>
                      <a:pt x="1231" y="3715"/>
                    </a:lnTo>
                    <a:lnTo>
                      <a:pt x="1238" y="3756"/>
                    </a:lnTo>
                    <a:lnTo>
                      <a:pt x="1245" y="3797"/>
                    </a:lnTo>
                    <a:lnTo>
                      <a:pt x="1249" y="3838"/>
                    </a:lnTo>
                    <a:lnTo>
                      <a:pt x="1251" y="3859"/>
                    </a:lnTo>
                    <a:lnTo>
                      <a:pt x="1251" y="3880"/>
                    </a:lnTo>
                    <a:lnTo>
                      <a:pt x="1251" y="3901"/>
                    </a:lnTo>
                    <a:lnTo>
                      <a:pt x="1251" y="3922"/>
                    </a:lnTo>
                    <a:lnTo>
                      <a:pt x="1250" y="3944"/>
                    </a:lnTo>
                    <a:lnTo>
                      <a:pt x="1248" y="3966"/>
                    </a:lnTo>
                    <a:lnTo>
                      <a:pt x="1245" y="3987"/>
                    </a:lnTo>
                    <a:lnTo>
                      <a:pt x="1241" y="4010"/>
                    </a:lnTo>
                    <a:lnTo>
                      <a:pt x="1237" y="4032"/>
                    </a:lnTo>
                    <a:lnTo>
                      <a:pt x="1232" y="4055"/>
                    </a:lnTo>
                    <a:lnTo>
                      <a:pt x="1225" y="4078"/>
                    </a:lnTo>
                    <a:lnTo>
                      <a:pt x="1219" y="4100"/>
                    </a:lnTo>
                    <a:lnTo>
                      <a:pt x="1210" y="4124"/>
                    </a:lnTo>
                    <a:lnTo>
                      <a:pt x="1200" y="4148"/>
                    </a:lnTo>
                    <a:lnTo>
                      <a:pt x="1191" y="4172"/>
                    </a:lnTo>
                    <a:lnTo>
                      <a:pt x="1179" y="4197"/>
                    </a:lnTo>
                    <a:lnTo>
                      <a:pt x="1166" y="4221"/>
                    </a:lnTo>
                    <a:lnTo>
                      <a:pt x="1153" y="4246"/>
                    </a:lnTo>
                    <a:lnTo>
                      <a:pt x="1138" y="4272"/>
                    </a:lnTo>
                    <a:lnTo>
                      <a:pt x="1122" y="4298"/>
                    </a:lnTo>
                    <a:lnTo>
                      <a:pt x="1103" y="4322"/>
                    </a:lnTo>
                    <a:lnTo>
                      <a:pt x="1083" y="4344"/>
                    </a:lnTo>
                    <a:lnTo>
                      <a:pt x="1058" y="4367"/>
                    </a:lnTo>
                    <a:lnTo>
                      <a:pt x="1031" y="4389"/>
                    </a:lnTo>
                    <a:lnTo>
                      <a:pt x="1001" y="4410"/>
                    </a:lnTo>
                    <a:lnTo>
                      <a:pt x="967" y="4432"/>
                    </a:lnTo>
                    <a:lnTo>
                      <a:pt x="933" y="4451"/>
                    </a:lnTo>
                    <a:lnTo>
                      <a:pt x="895" y="4472"/>
                    </a:lnTo>
                    <a:lnTo>
                      <a:pt x="856" y="4490"/>
                    </a:lnTo>
                    <a:lnTo>
                      <a:pt x="815" y="4510"/>
                    </a:lnTo>
                    <a:lnTo>
                      <a:pt x="773" y="4527"/>
                    </a:lnTo>
                    <a:lnTo>
                      <a:pt x="730" y="4544"/>
                    </a:lnTo>
                    <a:lnTo>
                      <a:pt x="686" y="4561"/>
                    </a:lnTo>
                    <a:lnTo>
                      <a:pt x="642" y="4577"/>
                    </a:lnTo>
                    <a:lnTo>
                      <a:pt x="597" y="4593"/>
                    </a:lnTo>
                    <a:lnTo>
                      <a:pt x="551" y="4607"/>
                    </a:lnTo>
                    <a:lnTo>
                      <a:pt x="463" y="4634"/>
                    </a:lnTo>
                    <a:lnTo>
                      <a:pt x="376" y="4659"/>
                    </a:lnTo>
                    <a:lnTo>
                      <a:pt x="294" y="4680"/>
                    </a:lnTo>
                    <a:lnTo>
                      <a:pt x="220" y="4698"/>
                    </a:lnTo>
                    <a:lnTo>
                      <a:pt x="154" y="4714"/>
                    </a:lnTo>
                    <a:lnTo>
                      <a:pt x="98" y="4727"/>
                    </a:lnTo>
                    <a:lnTo>
                      <a:pt x="55" y="4735"/>
                    </a:lnTo>
                    <a:lnTo>
                      <a:pt x="27" y="4741"/>
                    </a:lnTo>
                    <a:lnTo>
                      <a:pt x="27" y="4758"/>
                    </a:lnTo>
                    <a:lnTo>
                      <a:pt x="27" y="4783"/>
                    </a:lnTo>
                    <a:lnTo>
                      <a:pt x="28" y="4814"/>
                    </a:lnTo>
                    <a:lnTo>
                      <a:pt x="30" y="4851"/>
                    </a:lnTo>
                    <a:lnTo>
                      <a:pt x="32" y="4871"/>
                    </a:lnTo>
                    <a:lnTo>
                      <a:pt x="34" y="4892"/>
                    </a:lnTo>
                    <a:lnTo>
                      <a:pt x="37" y="4914"/>
                    </a:lnTo>
                    <a:lnTo>
                      <a:pt x="42" y="4937"/>
                    </a:lnTo>
                    <a:lnTo>
                      <a:pt x="47" y="4961"/>
                    </a:lnTo>
                    <a:lnTo>
                      <a:pt x="53" y="4986"/>
                    </a:lnTo>
                    <a:lnTo>
                      <a:pt x="60" y="5010"/>
                    </a:lnTo>
                    <a:lnTo>
                      <a:pt x="68" y="5036"/>
                    </a:lnTo>
                    <a:lnTo>
                      <a:pt x="76" y="5061"/>
                    </a:lnTo>
                    <a:lnTo>
                      <a:pt x="87" y="5087"/>
                    </a:lnTo>
                    <a:lnTo>
                      <a:pt x="98" y="5113"/>
                    </a:lnTo>
                    <a:lnTo>
                      <a:pt x="111" y="5139"/>
                    </a:lnTo>
                    <a:lnTo>
                      <a:pt x="125" y="5165"/>
                    </a:lnTo>
                    <a:lnTo>
                      <a:pt x="140" y="5191"/>
                    </a:lnTo>
                    <a:lnTo>
                      <a:pt x="157" y="5216"/>
                    </a:lnTo>
                    <a:lnTo>
                      <a:pt x="177" y="5240"/>
                    </a:lnTo>
                    <a:lnTo>
                      <a:pt x="197" y="5264"/>
                    </a:lnTo>
                    <a:lnTo>
                      <a:pt x="219" y="5287"/>
                    </a:lnTo>
                    <a:lnTo>
                      <a:pt x="243" y="5309"/>
                    </a:lnTo>
                    <a:lnTo>
                      <a:pt x="268" y="5331"/>
                    </a:lnTo>
                    <a:lnTo>
                      <a:pt x="297" y="5352"/>
                    </a:lnTo>
                    <a:lnTo>
                      <a:pt x="327" y="5371"/>
                    </a:lnTo>
                    <a:lnTo>
                      <a:pt x="358" y="5388"/>
                    </a:lnTo>
                    <a:lnTo>
                      <a:pt x="393" y="5404"/>
                    </a:lnTo>
                    <a:lnTo>
                      <a:pt x="414" y="5413"/>
                    </a:lnTo>
                    <a:lnTo>
                      <a:pt x="443" y="5422"/>
                    </a:lnTo>
                    <a:lnTo>
                      <a:pt x="480" y="5431"/>
                    </a:lnTo>
                    <a:lnTo>
                      <a:pt x="522" y="5440"/>
                    </a:lnTo>
                    <a:lnTo>
                      <a:pt x="571" y="5450"/>
                    </a:lnTo>
                    <a:lnTo>
                      <a:pt x="625" y="5460"/>
                    </a:lnTo>
                    <a:lnTo>
                      <a:pt x="683" y="5469"/>
                    </a:lnTo>
                    <a:lnTo>
                      <a:pt x="748" y="5479"/>
                    </a:lnTo>
                    <a:lnTo>
                      <a:pt x="817" y="5488"/>
                    </a:lnTo>
                    <a:lnTo>
                      <a:pt x="890" y="5497"/>
                    </a:lnTo>
                    <a:lnTo>
                      <a:pt x="967" y="5507"/>
                    </a:lnTo>
                    <a:lnTo>
                      <a:pt x="1048" y="5517"/>
                    </a:lnTo>
                    <a:lnTo>
                      <a:pt x="1220" y="5534"/>
                    </a:lnTo>
                    <a:lnTo>
                      <a:pt x="1402" y="5551"/>
                    </a:lnTo>
                    <a:lnTo>
                      <a:pt x="1592" y="5567"/>
                    </a:lnTo>
                    <a:lnTo>
                      <a:pt x="1787" y="5580"/>
                    </a:lnTo>
                    <a:lnTo>
                      <a:pt x="1886" y="5587"/>
                    </a:lnTo>
                    <a:lnTo>
                      <a:pt x="1984" y="5592"/>
                    </a:lnTo>
                    <a:lnTo>
                      <a:pt x="2084" y="5598"/>
                    </a:lnTo>
                    <a:lnTo>
                      <a:pt x="2182" y="5602"/>
                    </a:lnTo>
                    <a:lnTo>
                      <a:pt x="2280" y="5606"/>
                    </a:lnTo>
                    <a:lnTo>
                      <a:pt x="2376" y="5610"/>
                    </a:lnTo>
                    <a:lnTo>
                      <a:pt x="2472" y="5612"/>
                    </a:lnTo>
                    <a:lnTo>
                      <a:pt x="2565" y="5613"/>
                    </a:lnTo>
                    <a:lnTo>
                      <a:pt x="2657" y="5614"/>
                    </a:lnTo>
                    <a:lnTo>
                      <a:pt x="2747" y="5613"/>
                    </a:lnTo>
                    <a:lnTo>
                      <a:pt x="2833" y="5612"/>
                    </a:lnTo>
                    <a:lnTo>
                      <a:pt x="2916" y="5610"/>
                    </a:lnTo>
                    <a:lnTo>
                      <a:pt x="2918" y="5576"/>
                    </a:lnTo>
                    <a:lnTo>
                      <a:pt x="2918" y="5540"/>
                    </a:lnTo>
                    <a:lnTo>
                      <a:pt x="2914" y="5503"/>
                    </a:lnTo>
                    <a:lnTo>
                      <a:pt x="2909" y="5462"/>
                    </a:lnTo>
                    <a:lnTo>
                      <a:pt x="2899" y="5420"/>
                    </a:lnTo>
                    <a:lnTo>
                      <a:pt x="2888" y="5375"/>
                    </a:lnTo>
                    <a:lnTo>
                      <a:pt x="2874" y="5330"/>
                    </a:lnTo>
                    <a:lnTo>
                      <a:pt x="2858" y="5282"/>
                    </a:lnTo>
                    <a:lnTo>
                      <a:pt x="2841" y="5233"/>
                    </a:lnTo>
                    <a:lnTo>
                      <a:pt x="2821" y="5183"/>
                    </a:lnTo>
                    <a:lnTo>
                      <a:pt x="2800" y="5132"/>
                    </a:lnTo>
                    <a:lnTo>
                      <a:pt x="2776" y="5081"/>
                    </a:lnTo>
                    <a:lnTo>
                      <a:pt x="2752" y="5028"/>
                    </a:lnTo>
                    <a:lnTo>
                      <a:pt x="2726" y="4975"/>
                    </a:lnTo>
                    <a:lnTo>
                      <a:pt x="2699" y="4921"/>
                    </a:lnTo>
                    <a:lnTo>
                      <a:pt x="2671" y="4867"/>
                    </a:lnTo>
                    <a:lnTo>
                      <a:pt x="2643" y="4813"/>
                    </a:lnTo>
                    <a:lnTo>
                      <a:pt x="2613" y="4759"/>
                    </a:lnTo>
                    <a:lnTo>
                      <a:pt x="2584" y="4706"/>
                    </a:lnTo>
                    <a:lnTo>
                      <a:pt x="2552" y="4652"/>
                    </a:lnTo>
                    <a:lnTo>
                      <a:pt x="2492" y="4547"/>
                    </a:lnTo>
                    <a:lnTo>
                      <a:pt x="2430" y="4446"/>
                    </a:lnTo>
                    <a:lnTo>
                      <a:pt x="2371" y="4349"/>
                    </a:lnTo>
                    <a:lnTo>
                      <a:pt x="2314" y="4257"/>
                    </a:lnTo>
                    <a:lnTo>
                      <a:pt x="2260" y="4173"/>
                    </a:lnTo>
                    <a:lnTo>
                      <a:pt x="2211" y="4097"/>
                    </a:lnTo>
                    <a:lnTo>
                      <a:pt x="2189" y="4063"/>
                    </a:lnTo>
                    <a:lnTo>
                      <a:pt x="2169" y="4031"/>
                    </a:lnTo>
                    <a:lnTo>
                      <a:pt x="2151" y="4001"/>
                    </a:lnTo>
                    <a:lnTo>
                      <a:pt x="2133" y="3974"/>
                    </a:lnTo>
                    <a:lnTo>
                      <a:pt x="2118" y="3949"/>
                    </a:lnTo>
                    <a:lnTo>
                      <a:pt x="2104" y="3928"/>
                    </a:lnTo>
                    <a:lnTo>
                      <a:pt x="2093" y="3908"/>
                    </a:lnTo>
                    <a:lnTo>
                      <a:pt x="2085" y="3892"/>
                    </a:lnTo>
                    <a:lnTo>
                      <a:pt x="2056" y="3840"/>
                    </a:lnTo>
                    <a:lnTo>
                      <a:pt x="2026" y="3787"/>
                    </a:lnTo>
                    <a:lnTo>
                      <a:pt x="1996" y="3736"/>
                    </a:lnTo>
                    <a:lnTo>
                      <a:pt x="1966" y="3684"/>
                    </a:lnTo>
                    <a:lnTo>
                      <a:pt x="1935" y="3632"/>
                    </a:lnTo>
                    <a:lnTo>
                      <a:pt x="1904" y="3581"/>
                    </a:lnTo>
                    <a:lnTo>
                      <a:pt x="1873" y="3531"/>
                    </a:lnTo>
                    <a:lnTo>
                      <a:pt x="1842" y="3480"/>
                    </a:lnTo>
                    <a:lnTo>
                      <a:pt x="1810" y="3430"/>
                    </a:lnTo>
                    <a:lnTo>
                      <a:pt x="1779" y="3382"/>
                    </a:lnTo>
                    <a:lnTo>
                      <a:pt x="1749" y="3333"/>
                    </a:lnTo>
                    <a:lnTo>
                      <a:pt x="1718" y="3285"/>
                    </a:lnTo>
                    <a:lnTo>
                      <a:pt x="1687" y="3238"/>
                    </a:lnTo>
                    <a:lnTo>
                      <a:pt x="1656" y="3192"/>
                    </a:lnTo>
                    <a:lnTo>
                      <a:pt x="1627" y="3145"/>
                    </a:lnTo>
                    <a:lnTo>
                      <a:pt x="1597" y="3100"/>
                    </a:lnTo>
                    <a:lnTo>
                      <a:pt x="1555" y="3036"/>
                    </a:lnTo>
                    <a:lnTo>
                      <a:pt x="1513" y="2973"/>
                    </a:lnTo>
                    <a:lnTo>
                      <a:pt x="1474" y="2912"/>
                    </a:lnTo>
                    <a:lnTo>
                      <a:pt x="1435" y="2850"/>
                    </a:lnTo>
                    <a:lnTo>
                      <a:pt x="1397" y="2791"/>
                    </a:lnTo>
                    <a:lnTo>
                      <a:pt x="1360" y="2733"/>
                    </a:lnTo>
                    <a:lnTo>
                      <a:pt x="1326" y="2676"/>
                    </a:lnTo>
                    <a:lnTo>
                      <a:pt x="1292" y="2619"/>
                    </a:lnTo>
                    <a:lnTo>
                      <a:pt x="1261" y="2564"/>
                    </a:lnTo>
                    <a:lnTo>
                      <a:pt x="1232" y="2510"/>
                    </a:lnTo>
                    <a:lnTo>
                      <a:pt x="1204" y="2458"/>
                    </a:lnTo>
                    <a:lnTo>
                      <a:pt x="1179" y="2407"/>
                    </a:lnTo>
                    <a:lnTo>
                      <a:pt x="1156" y="2356"/>
                    </a:lnTo>
                    <a:lnTo>
                      <a:pt x="1136" y="2306"/>
                    </a:lnTo>
                    <a:lnTo>
                      <a:pt x="1117" y="2259"/>
                    </a:lnTo>
                    <a:lnTo>
                      <a:pt x="1102" y="2211"/>
                    </a:lnTo>
                    <a:lnTo>
                      <a:pt x="1101" y="2206"/>
                    </a:lnTo>
                    <a:lnTo>
                      <a:pt x="1103" y="2202"/>
                    </a:lnTo>
                    <a:lnTo>
                      <a:pt x="1106" y="2197"/>
                    </a:lnTo>
                    <a:lnTo>
                      <a:pt x="1111" y="2195"/>
                    </a:lnTo>
                    <a:lnTo>
                      <a:pt x="1116" y="2194"/>
                    </a:lnTo>
                    <a:lnTo>
                      <a:pt x="1122" y="2196"/>
                    </a:lnTo>
                    <a:lnTo>
                      <a:pt x="1125" y="2200"/>
                    </a:lnTo>
                    <a:lnTo>
                      <a:pt x="1128" y="2204"/>
                    </a:lnTo>
                    <a:lnTo>
                      <a:pt x="1143" y="2250"/>
                    </a:lnTo>
                    <a:lnTo>
                      <a:pt x="1160" y="2298"/>
                    </a:lnTo>
                    <a:lnTo>
                      <a:pt x="1181" y="2346"/>
                    </a:lnTo>
                    <a:lnTo>
                      <a:pt x="1204" y="2396"/>
                    </a:lnTo>
                    <a:lnTo>
                      <a:pt x="1228" y="2448"/>
                    </a:lnTo>
                    <a:lnTo>
                      <a:pt x="1256" y="2500"/>
                    </a:lnTo>
                    <a:lnTo>
                      <a:pt x="1286" y="2552"/>
                    </a:lnTo>
                    <a:lnTo>
                      <a:pt x="1317" y="2608"/>
                    </a:lnTo>
                    <a:lnTo>
                      <a:pt x="1349" y="2664"/>
                    </a:lnTo>
                    <a:lnTo>
                      <a:pt x="1384" y="2720"/>
                    </a:lnTo>
                    <a:lnTo>
                      <a:pt x="1421" y="2778"/>
                    </a:lnTo>
                    <a:lnTo>
                      <a:pt x="1458" y="2837"/>
                    </a:lnTo>
                    <a:lnTo>
                      <a:pt x="1497" y="2898"/>
                    </a:lnTo>
                    <a:lnTo>
                      <a:pt x="1537" y="2959"/>
                    </a:lnTo>
                    <a:lnTo>
                      <a:pt x="1577" y="3022"/>
                    </a:lnTo>
                    <a:lnTo>
                      <a:pt x="1619" y="3085"/>
                    </a:lnTo>
                    <a:lnTo>
                      <a:pt x="1648" y="3130"/>
                    </a:lnTo>
                    <a:lnTo>
                      <a:pt x="1679" y="3176"/>
                    </a:lnTo>
                    <a:lnTo>
                      <a:pt x="1710" y="3223"/>
                    </a:lnTo>
                    <a:lnTo>
                      <a:pt x="1740" y="3270"/>
                    </a:lnTo>
                    <a:lnTo>
                      <a:pt x="1772" y="3319"/>
                    </a:lnTo>
                    <a:lnTo>
                      <a:pt x="1803" y="3368"/>
                    </a:lnTo>
                    <a:lnTo>
                      <a:pt x="1834" y="3416"/>
                    </a:lnTo>
                    <a:lnTo>
                      <a:pt x="1866" y="3466"/>
                    </a:lnTo>
                    <a:lnTo>
                      <a:pt x="1897" y="3516"/>
                    </a:lnTo>
                    <a:lnTo>
                      <a:pt x="1927" y="3567"/>
                    </a:lnTo>
                    <a:lnTo>
                      <a:pt x="1958" y="3618"/>
                    </a:lnTo>
                    <a:lnTo>
                      <a:pt x="1989" y="3670"/>
                    </a:lnTo>
                    <a:lnTo>
                      <a:pt x="2020" y="3722"/>
                    </a:lnTo>
                    <a:lnTo>
                      <a:pt x="2049" y="3774"/>
                    </a:lnTo>
                    <a:lnTo>
                      <a:pt x="2079" y="3826"/>
                    </a:lnTo>
                    <a:lnTo>
                      <a:pt x="2108" y="3879"/>
                    </a:lnTo>
                    <a:lnTo>
                      <a:pt x="2117" y="3895"/>
                    </a:lnTo>
                    <a:lnTo>
                      <a:pt x="2128" y="3914"/>
                    </a:lnTo>
                    <a:lnTo>
                      <a:pt x="2141" y="3936"/>
                    </a:lnTo>
                    <a:lnTo>
                      <a:pt x="2156" y="3960"/>
                    </a:lnTo>
                    <a:lnTo>
                      <a:pt x="2173" y="3987"/>
                    </a:lnTo>
                    <a:lnTo>
                      <a:pt x="2193" y="4017"/>
                    </a:lnTo>
                    <a:lnTo>
                      <a:pt x="2212" y="4049"/>
                    </a:lnTo>
                    <a:lnTo>
                      <a:pt x="2234" y="4082"/>
                    </a:lnTo>
                    <a:lnTo>
                      <a:pt x="2287" y="4165"/>
                    </a:lnTo>
                    <a:lnTo>
                      <a:pt x="2344" y="4255"/>
                    </a:lnTo>
                    <a:lnTo>
                      <a:pt x="2403" y="4350"/>
                    </a:lnTo>
                    <a:lnTo>
                      <a:pt x="2465" y="4450"/>
                    </a:lnTo>
                    <a:lnTo>
                      <a:pt x="2529" y="4555"/>
                    </a:lnTo>
                    <a:lnTo>
                      <a:pt x="2590" y="4662"/>
                    </a:lnTo>
                    <a:lnTo>
                      <a:pt x="2621" y="4717"/>
                    </a:lnTo>
                    <a:lnTo>
                      <a:pt x="2652" y="4771"/>
                    </a:lnTo>
                    <a:lnTo>
                      <a:pt x="2681" y="4826"/>
                    </a:lnTo>
                    <a:lnTo>
                      <a:pt x="2709" y="4880"/>
                    </a:lnTo>
                    <a:lnTo>
                      <a:pt x="2737" y="4934"/>
                    </a:lnTo>
                    <a:lnTo>
                      <a:pt x="2764" y="4988"/>
                    </a:lnTo>
                    <a:lnTo>
                      <a:pt x="2789" y="5042"/>
                    </a:lnTo>
                    <a:lnTo>
                      <a:pt x="2813" y="5095"/>
                    </a:lnTo>
                    <a:lnTo>
                      <a:pt x="2835" y="5146"/>
                    </a:lnTo>
                    <a:lnTo>
                      <a:pt x="2857" y="5197"/>
                    </a:lnTo>
                    <a:lnTo>
                      <a:pt x="2875" y="5247"/>
                    </a:lnTo>
                    <a:lnTo>
                      <a:pt x="2892" y="5297"/>
                    </a:lnTo>
                    <a:lnTo>
                      <a:pt x="2908" y="5344"/>
                    </a:lnTo>
                    <a:lnTo>
                      <a:pt x="2920" y="5389"/>
                    </a:lnTo>
                    <a:lnTo>
                      <a:pt x="2930" y="5434"/>
                    </a:lnTo>
                    <a:lnTo>
                      <a:pt x="2938" y="5477"/>
                    </a:lnTo>
                    <a:lnTo>
                      <a:pt x="2943" y="5517"/>
                    </a:lnTo>
                    <a:lnTo>
                      <a:pt x="2945" y="5556"/>
                    </a:lnTo>
                    <a:lnTo>
                      <a:pt x="2944" y="5591"/>
                    </a:lnTo>
                    <a:lnTo>
                      <a:pt x="2941" y="5626"/>
                    </a:lnTo>
                    <a:lnTo>
                      <a:pt x="2940" y="5630"/>
                    </a:lnTo>
                    <a:lnTo>
                      <a:pt x="2937" y="5633"/>
                    </a:lnTo>
                    <a:lnTo>
                      <a:pt x="2932" y="5635"/>
                    </a:lnTo>
                    <a:lnTo>
                      <a:pt x="2928" y="5637"/>
                    </a:lnTo>
                    <a:lnTo>
                      <a:pt x="2897" y="5638"/>
                    </a:lnTo>
                    <a:lnTo>
                      <a:pt x="2865" y="5639"/>
                    </a:lnTo>
                    <a:lnTo>
                      <a:pt x="2834" y="5639"/>
                    </a:lnTo>
                    <a:lnTo>
                      <a:pt x="2802" y="5640"/>
                    </a:lnTo>
                    <a:lnTo>
                      <a:pt x="2769" y="5640"/>
                    </a:lnTo>
                    <a:lnTo>
                      <a:pt x="2737" y="5641"/>
                    </a:lnTo>
                    <a:lnTo>
                      <a:pt x="2703" y="5641"/>
                    </a:lnTo>
                    <a:lnTo>
                      <a:pt x="2670" y="5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6" name="Freeform 157"/>
              <p:cNvSpPr>
                <a:spLocks/>
              </p:cNvSpPr>
              <p:nvPr/>
            </p:nvSpPr>
            <p:spPr bwMode="auto">
              <a:xfrm>
                <a:off x="1743" y="1977"/>
                <a:ext cx="39" cy="179"/>
              </a:xfrm>
              <a:custGeom>
                <a:avLst/>
                <a:gdLst>
                  <a:gd name="T0" fmla="*/ 47 w 115"/>
                  <a:gd name="T1" fmla="*/ 537 h 537"/>
                  <a:gd name="T2" fmla="*/ 43 w 115"/>
                  <a:gd name="T3" fmla="*/ 537 h 537"/>
                  <a:gd name="T4" fmla="*/ 38 w 115"/>
                  <a:gd name="T5" fmla="*/ 535 h 537"/>
                  <a:gd name="T6" fmla="*/ 35 w 115"/>
                  <a:gd name="T7" fmla="*/ 532 h 537"/>
                  <a:gd name="T8" fmla="*/ 34 w 115"/>
                  <a:gd name="T9" fmla="*/ 527 h 537"/>
                  <a:gd name="T10" fmla="*/ 24 w 115"/>
                  <a:gd name="T11" fmla="*/ 495 h 537"/>
                  <a:gd name="T12" fmla="*/ 17 w 115"/>
                  <a:gd name="T13" fmla="*/ 460 h 537"/>
                  <a:gd name="T14" fmla="*/ 10 w 115"/>
                  <a:gd name="T15" fmla="*/ 426 h 537"/>
                  <a:gd name="T16" fmla="*/ 5 w 115"/>
                  <a:gd name="T17" fmla="*/ 390 h 537"/>
                  <a:gd name="T18" fmla="*/ 2 w 115"/>
                  <a:gd name="T19" fmla="*/ 355 h 537"/>
                  <a:gd name="T20" fmla="*/ 0 w 115"/>
                  <a:gd name="T21" fmla="*/ 318 h 537"/>
                  <a:gd name="T22" fmla="*/ 0 w 115"/>
                  <a:gd name="T23" fmla="*/ 282 h 537"/>
                  <a:gd name="T24" fmla="*/ 2 w 115"/>
                  <a:gd name="T25" fmla="*/ 247 h 537"/>
                  <a:gd name="T26" fmla="*/ 5 w 115"/>
                  <a:gd name="T27" fmla="*/ 212 h 537"/>
                  <a:gd name="T28" fmla="*/ 10 w 115"/>
                  <a:gd name="T29" fmla="*/ 178 h 537"/>
                  <a:gd name="T30" fmla="*/ 14 w 115"/>
                  <a:gd name="T31" fmla="*/ 161 h 537"/>
                  <a:gd name="T32" fmla="*/ 18 w 115"/>
                  <a:gd name="T33" fmla="*/ 144 h 537"/>
                  <a:gd name="T34" fmla="*/ 23 w 115"/>
                  <a:gd name="T35" fmla="*/ 128 h 537"/>
                  <a:gd name="T36" fmla="*/ 29 w 115"/>
                  <a:gd name="T37" fmla="*/ 113 h 537"/>
                  <a:gd name="T38" fmla="*/ 34 w 115"/>
                  <a:gd name="T39" fmla="*/ 98 h 537"/>
                  <a:gd name="T40" fmla="*/ 41 w 115"/>
                  <a:gd name="T41" fmla="*/ 83 h 537"/>
                  <a:gd name="T42" fmla="*/ 47 w 115"/>
                  <a:gd name="T43" fmla="*/ 68 h 537"/>
                  <a:gd name="T44" fmla="*/ 55 w 115"/>
                  <a:gd name="T45" fmla="*/ 55 h 537"/>
                  <a:gd name="T46" fmla="*/ 63 w 115"/>
                  <a:gd name="T47" fmla="*/ 41 h 537"/>
                  <a:gd name="T48" fmla="*/ 72 w 115"/>
                  <a:gd name="T49" fmla="*/ 28 h 537"/>
                  <a:gd name="T50" fmla="*/ 82 w 115"/>
                  <a:gd name="T51" fmla="*/ 16 h 537"/>
                  <a:gd name="T52" fmla="*/ 92 w 115"/>
                  <a:gd name="T53" fmla="*/ 4 h 537"/>
                  <a:gd name="T54" fmla="*/ 97 w 115"/>
                  <a:gd name="T55" fmla="*/ 1 h 537"/>
                  <a:gd name="T56" fmla="*/ 101 w 115"/>
                  <a:gd name="T57" fmla="*/ 0 h 537"/>
                  <a:gd name="T58" fmla="*/ 106 w 115"/>
                  <a:gd name="T59" fmla="*/ 0 h 537"/>
                  <a:gd name="T60" fmla="*/ 111 w 115"/>
                  <a:gd name="T61" fmla="*/ 3 h 537"/>
                  <a:gd name="T62" fmla="*/ 114 w 115"/>
                  <a:gd name="T63" fmla="*/ 7 h 537"/>
                  <a:gd name="T64" fmla="*/ 115 w 115"/>
                  <a:gd name="T65" fmla="*/ 12 h 537"/>
                  <a:gd name="T66" fmla="*/ 115 w 115"/>
                  <a:gd name="T67" fmla="*/ 17 h 537"/>
                  <a:gd name="T68" fmla="*/ 112 w 115"/>
                  <a:gd name="T69" fmla="*/ 22 h 537"/>
                  <a:gd name="T70" fmla="*/ 102 w 115"/>
                  <a:gd name="T71" fmla="*/ 33 h 537"/>
                  <a:gd name="T72" fmla="*/ 93 w 115"/>
                  <a:gd name="T73" fmla="*/ 45 h 537"/>
                  <a:gd name="T74" fmla="*/ 85 w 115"/>
                  <a:gd name="T75" fmla="*/ 57 h 537"/>
                  <a:gd name="T76" fmla="*/ 77 w 115"/>
                  <a:gd name="T77" fmla="*/ 70 h 537"/>
                  <a:gd name="T78" fmla="*/ 71 w 115"/>
                  <a:gd name="T79" fmla="*/ 83 h 537"/>
                  <a:gd name="T80" fmla="*/ 63 w 115"/>
                  <a:gd name="T81" fmla="*/ 96 h 537"/>
                  <a:gd name="T82" fmla="*/ 58 w 115"/>
                  <a:gd name="T83" fmla="*/ 111 h 537"/>
                  <a:gd name="T84" fmla="*/ 52 w 115"/>
                  <a:gd name="T85" fmla="*/ 125 h 537"/>
                  <a:gd name="T86" fmla="*/ 47 w 115"/>
                  <a:gd name="T87" fmla="*/ 140 h 537"/>
                  <a:gd name="T88" fmla="*/ 43 w 115"/>
                  <a:gd name="T89" fmla="*/ 155 h 537"/>
                  <a:gd name="T90" fmla="*/ 39 w 115"/>
                  <a:gd name="T91" fmla="*/ 170 h 537"/>
                  <a:gd name="T92" fmla="*/ 36 w 115"/>
                  <a:gd name="T93" fmla="*/ 186 h 537"/>
                  <a:gd name="T94" fmla="*/ 31 w 115"/>
                  <a:gd name="T95" fmla="*/ 219 h 537"/>
                  <a:gd name="T96" fmla="*/ 28 w 115"/>
                  <a:gd name="T97" fmla="*/ 252 h 537"/>
                  <a:gd name="T98" fmla="*/ 27 w 115"/>
                  <a:gd name="T99" fmla="*/ 286 h 537"/>
                  <a:gd name="T100" fmla="*/ 27 w 115"/>
                  <a:gd name="T101" fmla="*/ 320 h 537"/>
                  <a:gd name="T102" fmla="*/ 29 w 115"/>
                  <a:gd name="T103" fmla="*/ 355 h 537"/>
                  <a:gd name="T104" fmla="*/ 32 w 115"/>
                  <a:gd name="T105" fmla="*/ 388 h 537"/>
                  <a:gd name="T106" fmla="*/ 37 w 115"/>
                  <a:gd name="T107" fmla="*/ 423 h 537"/>
                  <a:gd name="T108" fmla="*/ 43 w 115"/>
                  <a:gd name="T109" fmla="*/ 456 h 537"/>
                  <a:gd name="T110" fmla="*/ 50 w 115"/>
                  <a:gd name="T111" fmla="*/ 489 h 537"/>
                  <a:gd name="T112" fmla="*/ 60 w 115"/>
                  <a:gd name="T113" fmla="*/ 520 h 537"/>
                  <a:gd name="T114" fmla="*/ 60 w 115"/>
                  <a:gd name="T115" fmla="*/ 525 h 537"/>
                  <a:gd name="T116" fmla="*/ 59 w 115"/>
                  <a:gd name="T117" fmla="*/ 531 h 537"/>
                  <a:gd name="T118" fmla="*/ 56 w 115"/>
                  <a:gd name="T119" fmla="*/ 534 h 537"/>
                  <a:gd name="T120" fmla="*/ 50 w 115"/>
                  <a:gd name="T121" fmla="*/ 537 h 537"/>
                  <a:gd name="T122" fmla="*/ 48 w 115"/>
                  <a:gd name="T123" fmla="*/ 537 h 537"/>
                  <a:gd name="T124" fmla="*/ 47 w 115"/>
                  <a:gd name="T125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537">
                    <a:moveTo>
                      <a:pt x="47" y="537"/>
                    </a:moveTo>
                    <a:lnTo>
                      <a:pt x="43" y="537"/>
                    </a:lnTo>
                    <a:lnTo>
                      <a:pt x="38" y="535"/>
                    </a:lnTo>
                    <a:lnTo>
                      <a:pt x="35" y="532"/>
                    </a:lnTo>
                    <a:lnTo>
                      <a:pt x="34" y="527"/>
                    </a:lnTo>
                    <a:lnTo>
                      <a:pt x="24" y="495"/>
                    </a:lnTo>
                    <a:lnTo>
                      <a:pt x="17" y="460"/>
                    </a:lnTo>
                    <a:lnTo>
                      <a:pt x="10" y="426"/>
                    </a:lnTo>
                    <a:lnTo>
                      <a:pt x="5" y="390"/>
                    </a:lnTo>
                    <a:lnTo>
                      <a:pt x="2" y="355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2" y="247"/>
                    </a:lnTo>
                    <a:lnTo>
                      <a:pt x="5" y="212"/>
                    </a:lnTo>
                    <a:lnTo>
                      <a:pt x="10" y="178"/>
                    </a:lnTo>
                    <a:lnTo>
                      <a:pt x="14" y="161"/>
                    </a:lnTo>
                    <a:lnTo>
                      <a:pt x="18" y="144"/>
                    </a:lnTo>
                    <a:lnTo>
                      <a:pt x="23" y="128"/>
                    </a:lnTo>
                    <a:lnTo>
                      <a:pt x="29" y="113"/>
                    </a:lnTo>
                    <a:lnTo>
                      <a:pt x="34" y="98"/>
                    </a:lnTo>
                    <a:lnTo>
                      <a:pt x="41" y="83"/>
                    </a:lnTo>
                    <a:lnTo>
                      <a:pt x="47" y="68"/>
                    </a:lnTo>
                    <a:lnTo>
                      <a:pt x="55" y="55"/>
                    </a:lnTo>
                    <a:lnTo>
                      <a:pt x="63" y="41"/>
                    </a:lnTo>
                    <a:lnTo>
                      <a:pt x="72" y="28"/>
                    </a:lnTo>
                    <a:lnTo>
                      <a:pt x="82" y="16"/>
                    </a:lnTo>
                    <a:lnTo>
                      <a:pt x="92" y="4"/>
                    </a:lnTo>
                    <a:lnTo>
                      <a:pt x="97" y="1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11" y="3"/>
                    </a:lnTo>
                    <a:lnTo>
                      <a:pt x="114" y="7"/>
                    </a:lnTo>
                    <a:lnTo>
                      <a:pt x="115" y="12"/>
                    </a:lnTo>
                    <a:lnTo>
                      <a:pt x="115" y="17"/>
                    </a:lnTo>
                    <a:lnTo>
                      <a:pt x="112" y="22"/>
                    </a:lnTo>
                    <a:lnTo>
                      <a:pt x="102" y="33"/>
                    </a:lnTo>
                    <a:lnTo>
                      <a:pt x="93" y="45"/>
                    </a:lnTo>
                    <a:lnTo>
                      <a:pt x="85" y="57"/>
                    </a:lnTo>
                    <a:lnTo>
                      <a:pt x="77" y="70"/>
                    </a:lnTo>
                    <a:lnTo>
                      <a:pt x="71" y="83"/>
                    </a:lnTo>
                    <a:lnTo>
                      <a:pt x="63" y="96"/>
                    </a:lnTo>
                    <a:lnTo>
                      <a:pt x="58" y="111"/>
                    </a:lnTo>
                    <a:lnTo>
                      <a:pt x="52" y="125"/>
                    </a:lnTo>
                    <a:lnTo>
                      <a:pt x="47" y="140"/>
                    </a:lnTo>
                    <a:lnTo>
                      <a:pt x="43" y="155"/>
                    </a:lnTo>
                    <a:lnTo>
                      <a:pt x="39" y="170"/>
                    </a:lnTo>
                    <a:lnTo>
                      <a:pt x="36" y="186"/>
                    </a:lnTo>
                    <a:lnTo>
                      <a:pt x="31" y="219"/>
                    </a:lnTo>
                    <a:lnTo>
                      <a:pt x="28" y="252"/>
                    </a:lnTo>
                    <a:lnTo>
                      <a:pt x="27" y="286"/>
                    </a:lnTo>
                    <a:lnTo>
                      <a:pt x="27" y="320"/>
                    </a:lnTo>
                    <a:lnTo>
                      <a:pt x="29" y="355"/>
                    </a:lnTo>
                    <a:lnTo>
                      <a:pt x="32" y="388"/>
                    </a:lnTo>
                    <a:lnTo>
                      <a:pt x="37" y="423"/>
                    </a:lnTo>
                    <a:lnTo>
                      <a:pt x="43" y="456"/>
                    </a:lnTo>
                    <a:lnTo>
                      <a:pt x="50" y="489"/>
                    </a:lnTo>
                    <a:lnTo>
                      <a:pt x="60" y="520"/>
                    </a:lnTo>
                    <a:lnTo>
                      <a:pt x="60" y="525"/>
                    </a:lnTo>
                    <a:lnTo>
                      <a:pt x="59" y="531"/>
                    </a:lnTo>
                    <a:lnTo>
                      <a:pt x="56" y="534"/>
                    </a:lnTo>
                    <a:lnTo>
                      <a:pt x="50" y="537"/>
                    </a:lnTo>
                    <a:lnTo>
                      <a:pt x="48" y="537"/>
                    </a:lnTo>
                    <a:lnTo>
                      <a:pt x="47" y="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7" name="Freeform 158"/>
              <p:cNvSpPr>
                <a:spLocks/>
              </p:cNvSpPr>
              <p:nvPr/>
            </p:nvSpPr>
            <p:spPr bwMode="auto">
              <a:xfrm>
                <a:off x="2057" y="1399"/>
                <a:ext cx="387" cy="114"/>
              </a:xfrm>
              <a:custGeom>
                <a:avLst/>
                <a:gdLst>
                  <a:gd name="T0" fmla="*/ 1143 w 1160"/>
                  <a:gd name="T1" fmla="*/ 343 h 344"/>
                  <a:gd name="T2" fmla="*/ 1137 w 1160"/>
                  <a:gd name="T3" fmla="*/ 341 h 344"/>
                  <a:gd name="T4" fmla="*/ 1117 w 1160"/>
                  <a:gd name="T5" fmla="*/ 311 h 344"/>
                  <a:gd name="T6" fmla="*/ 1076 w 1160"/>
                  <a:gd name="T7" fmla="*/ 261 h 344"/>
                  <a:gd name="T8" fmla="*/ 1030 w 1160"/>
                  <a:gd name="T9" fmla="*/ 217 h 344"/>
                  <a:gd name="T10" fmla="*/ 981 w 1160"/>
                  <a:gd name="T11" fmla="*/ 176 h 344"/>
                  <a:gd name="T12" fmla="*/ 928 w 1160"/>
                  <a:gd name="T13" fmla="*/ 141 h 344"/>
                  <a:gd name="T14" fmla="*/ 871 w 1160"/>
                  <a:gd name="T15" fmla="*/ 110 h 344"/>
                  <a:gd name="T16" fmla="*/ 808 w 1160"/>
                  <a:gd name="T17" fmla="*/ 84 h 344"/>
                  <a:gd name="T18" fmla="*/ 742 w 1160"/>
                  <a:gd name="T19" fmla="*/ 63 h 344"/>
                  <a:gd name="T20" fmla="*/ 672 w 1160"/>
                  <a:gd name="T21" fmla="*/ 47 h 344"/>
                  <a:gd name="T22" fmla="*/ 598 w 1160"/>
                  <a:gd name="T23" fmla="*/ 35 h 344"/>
                  <a:gd name="T24" fmla="*/ 520 w 1160"/>
                  <a:gd name="T25" fmla="*/ 29 h 344"/>
                  <a:gd name="T26" fmla="*/ 438 w 1160"/>
                  <a:gd name="T27" fmla="*/ 27 h 344"/>
                  <a:gd name="T28" fmla="*/ 351 w 1160"/>
                  <a:gd name="T29" fmla="*/ 30 h 344"/>
                  <a:gd name="T30" fmla="*/ 260 w 1160"/>
                  <a:gd name="T31" fmla="*/ 37 h 344"/>
                  <a:gd name="T32" fmla="*/ 166 w 1160"/>
                  <a:gd name="T33" fmla="*/ 49 h 344"/>
                  <a:gd name="T34" fmla="*/ 67 w 1160"/>
                  <a:gd name="T35" fmla="*/ 67 h 344"/>
                  <a:gd name="T36" fmla="*/ 11 w 1160"/>
                  <a:gd name="T37" fmla="*/ 77 h 344"/>
                  <a:gd name="T38" fmla="*/ 3 w 1160"/>
                  <a:gd name="T39" fmla="*/ 72 h 344"/>
                  <a:gd name="T40" fmla="*/ 0 w 1160"/>
                  <a:gd name="T41" fmla="*/ 62 h 344"/>
                  <a:gd name="T42" fmla="*/ 7 w 1160"/>
                  <a:gd name="T43" fmla="*/ 54 h 344"/>
                  <a:gd name="T44" fmla="*/ 63 w 1160"/>
                  <a:gd name="T45" fmla="*/ 41 h 344"/>
                  <a:gd name="T46" fmla="*/ 163 w 1160"/>
                  <a:gd name="T47" fmla="*/ 22 h 344"/>
                  <a:gd name="T48" fmla="*/ 260 w 1160"/>
                  <a:gd name="T49" fmla="*/ 11 h 344"/>
                  <a:gd name="T50" fmla="*/ 353 w 1160"/>
                  <a:gd name="T51" fmla="*/ 2 h 344"/>
                  <a:gd name="T52" fmla="*/ 441 w 1160"/>
                  <a:gd name="T53" fmla="*/ 0 h 344"/>
                  <a:gd name="T54" fmla="*/ 526 w 1160"/>
                  <a:gd name="T55" fmla="*/ 2 h 344"/>
                  <a:gd name="T56" fmla="*/ 606 w 1160"/>
                  <a:gd name="T57" fmla="*/ 9 h 344"/>
                  <a:gd name="T58" fmla="*/ 682 w 1160"/>
                  <a:gd name="T59" fmla="*/ 21 h 344"/>
                  <a:gd name="T60" fmla="*/ 754 w 1160"/>
                  <a:gd name="T61" fmla="*/ 37 h 344"/>
                  <a:gd name="T62" fmla="*/ 821 w 1160"/>
                  <a:gd name="T63" fmla="*/ 60 h 344"/>
                  <a:gd name="T64" fmla="*/ 885 w 1160"/>
                  <a:gd name="T65" fmla="*/ 87 h 344"/>
                  <a:gd name="T66" fmla="*/ 944 w 1160"/>
                  <a:gd name="T67" fmla="*/ 118 h 344"/>
                  <a:gd name="T68" fmla="*/ 999 w 1160"/>
                  <a:gd name="T69" fmla="*/ 155 h 344"/>
                  <a:gd name="T70" fmla="*/ 1050 w 1160"/>
                  <a:gd name="T71" fmla="*/ 197 h 344"/>
                  <a:gd name="T72" fmla="*/ 1096 w 1160"/>
                  <a:gd name="T73" fmla="*/ 244 h 344"/>
                  <a:gd name="T74" fmla="*/ 1138 w 1160"/>
                  <a:gd name="T75" fmla="*/ 295 h 344"/>
                  <a:gd name="T76" fmla="*/ 1160 w 1160"/>
                  <a:gd name="T77" fmla="*/ 328 h 344"/>
                  <a:gd name="T78" fmla="*/ 1158 w 1160"/>
                  <a:gd name="T79" fmla="*/ 338 h 344"/>
                  <a:gd name="T80" fmla="*/ 1150 w 1160"/>
                  <a:gd name="T81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0" h="344">
                    <a:moveTo>
                      <a:pt x="1146" y="344"/>
                    </a:moveTo>
                    <a:lnTo>
                      <a:pt x="1143" y="343"/>
                    </a:lnTo>
                    <a:lnTo>
                      <a:pt x="1140" y="342"/>
                    </a:lnTo>
                    <a:lnTo>
                      <a:pt x="1137" y="341"/>
                    </a:lnTo>
                    <a:lnTo>
                      <a:pt x="1135" y="338"/>
                    </a:lnTo>
                    <a:lnTo>
                      <a:pt x="1117" y="311"/>
                    </a:lnTo>
                    <a:lnTo>
                      <a:pt x="1096" y="286"/>
                    </a:lnTo>
                    <a:lnTo>
                      <a:pt x="1076" y="261"/>
                    </a:lnTo>
                    <a:lnTo>
                      <a:pt x="1053" y="238"/>
                    </a:lnTo>
                    <a:lnTo>
                      <a:pt x="1030" y="217"/>
                    </a:lnTo>
                    <a:lnTo>
                      <a:pt x="1007" y="196"/>
                    </a:lnTo>
                    <a:lnTo>
                      <a:pt x="981" y="176"/>
                    </a:lnTo>
                    <a:lnTo>
                      <a:pt x="955" y="157"/>
                    </a:lnTo>
                    <a:lnTo>
                      <a:pt x="928" y="141"/>
                    </a:lnTo>
                    <a:lnTo>
                      <a:pt x="900" y="125"/>
                    </a:lnTo>
                    <a:lnTo>
                      <a:pt x="871" y="110"/>
                    </a:lnTo>
                    <a:lnTo>
                      <a:pt x="839" y="97"/>
                    </a:lnTo>
                    <a:lnTo>
                      <a:pt x="808" y="84"/>
                    </a:lnTo>
                    <a:lnTo>
                      <a:pt x="776" y="73"/>
                    </a:lnTo>
                    <a:lnTo>
                      <a:pt x="742" y="63"/>
                    </a:lnTo>
                    <a:lnTo>
                      <a:pt x="707" y="55"/>
                    </a:lnTo>
                    <a:lnTo>
                      <a:pt x="672" y="47"/>
                    </a:lnTo>
                    <a:lnTo>
                      <a:pt x="636" y="41"/>
                    </a:lnTo>
                    <a:lnTo>
                      <a:pt x="598" y="35"/>
                    </a:lnTo>
                    <a:lnTo>
                      <a:pt x="560" y="31"/>
                    </a:lnTo>
                    <a:lnTo>
                      <a:pt x="520" y="29"/>
                    </a:lnTo>
                    <a:lnTo>
                      <a:pt x="480" y="27"/>
                    </a:lnTo>
                    <a:lnTo>
                      <a:pt x="438" y="27"/>
                    </a:lnTo>
                    <a:lnTo>
                      <a:pt x="394" y="28"/>
                    </a:lnTo>
                    <a:lnTo>
                      <a:pt x="351" y="30"/>
                    </a:lnTo>
                    <a:lnTo>
                      <a:pt x="307" y="33"/>
                    </a:lnTo>
                    <a:lnTo>
                      <a:pt x="260" y="37"/>
                    </a:lnTo>
                    <a:lnTo>
                      <a:pt x="214" y="43"/>
                    </a:lnTo>
                    <a:lnTo>
                      <a:pt x="166" y="49"/>
                    </a:lnTo>
                    <a:lnTo>
                      <a:pt x="117" y="58"/>
                    </a:lnTo>
                    <a:lnTo>
                      <a:pt x="67" y="67"/>
                    </a:lnTo>
                    <a:lnTo>
                      <a:pt x="16" y="77"/>
                    </a:lnTo>
                    <a:lnTo>
                      <a:pt x="11" y="77"/>
                    </a:lnTo>
                    <a:lnTo>
                      <a:pt x="7" y="75"/>
                    </a:lnTo>
                    <a:lnTo>
                      <a:pt x="3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7"/>
                    </a:lnTo>
                    <a:lnTo>
                      <a:pt x="7" y="54"/>
                    </a:lnTo>
                    <a:lnTo>
                      <a:pt x="11" y="52"/>
                    </a:lnTo>
                    <a:lnTo>
                      <a:pt x="63" y="41"/>
                    </a:lnTo>
                    <a:lnTo>
                      <a:pt x="114" y="31"/>
                    </a:lnTo>
                    <a:lnTo>
                      <a:pt x="163" y="22"/>
                    </a:lnTo>
                    <a:lnTo>
                      <a:pt x="213" y="16"/>
                    </a:lnTo>
                    <a:lnTo>
                      <a:pt x="260" y="11"/>
                    </a:lnTo>
                    <a:lnTo>
                      <a:pt x="307" y="5"/>
                    </a:lnTo>
                    <a:lnTo>
                      <a:pt x="353" y="2"/>
                    </a:lnTo>
                    <a:lnTo>
                      <a:pt x="398" y="1"/>
                    </a:lnTo>
                    <a:lnTo>
                      <a:pt x="441" y="0"/>
                    </a:lnTo>
                    <a:lnTo>
                      <a:pt x="484" y="0"/>
                    </a:lnTo>
                    <a:lnTo>
                      <a:pt x="526" y="2"/>
                    </a:lnTo>
                    <a:lnTo>
                      <a:pt x="566" y="5"/>
                    </a:lnTo>
                    <a:lnTo>
                      <a:pt x="606" y="9"/>
                    </a:lnTo>
                    <a:lnTo>
                      <a:pt x="644" y="15"/>
                    </a:lnTo>
                    <a:lnTo>
                      <a:pt x="682" y="21"/>
                    </a:lnTo>
                    <a:lnTo>
                      <a:pt x="718" y="29"/>
                    </a:lnTo>
                    <a:lnTo>
                      <a:pt x="754" y="37"/>
                    </a:lnTo>
                    <a:lnTo>
                      <a:pt x="787" y="48"/>
                    </a:lnTo>
                    <a:lnTo>
                      <a:pt x="821" y="60"/>
                    </a:lnTo>
                    <a:lnTo>
                      <a:pt x="853" y="73"/>
                    </a:lnTo>
                    <a:lnTo>
                      <a:pt x="885" y="87"/>
                    </a:lnTo>
                    <a:lnTo>
                      <a:pt x="915" y="102"/>
                    </a:lnTo>
                    <a:lnTo>
                      <a:pt x="944" y="118"/>
                    </a:lnTo>
                    <a:lnTo>
                      <a:pt x="972" y="137"/>
                    </a:lnTo>
                    <a:lnTo>
                      <a:pt x="999" y="155"/>
                    </a:lnTo>
                    <a:lnTo>
                      <a:pt x="1025" y="176"/>
                    </a:lnTo>
                    <a:lnTo>
                      <a:pt x="1050" y="197"/>
                    </a:lnTo>
                    <a:lnTo>
                      <a:pt x="1074" y="220"/>
                    </a:lnTo>
                    <a:lnTo>
                      <a:pt x="1096" y="244"/>
                    </a:lnTo>
                    <a:lnTo>
                      <a:pt x="1118" y="269"/>
                    </a:lnTo>
                    <a:lnTo>
                      <a:pt x="1138" y="295"/>
                    </a:lnTo>
                    <a:lnTo>
                      <a:pt x="1158" y="322"/>
                    </a:lnTo>
                    <a:lnTo>
                      <a:pt x="1160" y="328"/>
                    </a:lnTo>
                    <a:lnTo>
                      <a:pt x="1160" y="333"/>
                    </a:lnTo>
                    <a:lnTo>
                      <a:pt x="1158" y="338"/>
                    </a:lnTo>
                    <a:lnTo>
                      <a:pt x="1153" y="342"/>
                    </a:lnTo>
                    <a:lnTo>
                      <a:pt x="1150" y="343"/>
                    </a:lnTo>
                    <a:lnTo>
                      <a:pt x="1146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8" name="Freeform 159"/>
              <p:cNvSpPr>
                <a:spLocks noEditPoints="1"/>
              </p:cNvSpPr>
              <p:nvPr/>
            </p:nvSpPr>
            <p:spPr bwMode="auto">
              <a:xfrm>
                <a:off x="1514" y="1372"/>
                <a:ext cx="1162" cy="996"/>
              </a:xfrm>
              <a:custGeom>
                <a:avLst/>
                <a:gdLst>
                  <a:gd name="T0" fmla="*/ 1446 w 3484"/>
                  <a:gd name="T1" fmla="*/ 2952 h 2986"/>
                  <a:gd name="T2" fmla="*/ 1182 w 3484"/>
                  <a:gd name="T3" fmla="*/ 2797 h 2986"/>
                  <a:gd name="T4" fmla="*/ 789 w 3484"/>
                  <a:gd name="T5" fmla="*/ 2395 h 2986"/>
                  <a:gd name="T6" fmla="*/ 358 w 3484"/>
                  <a:gd name="T7" fmla="*/ 1822 h 2986"/>
                  <a:gd name="T8" fmla="*/ 87 w 3484"/>
                  <a:gd name="T9" fmla="*/ 1321 h 2986"/>
                  <a:gd name="T10" fmla="*/ 6 w 3484"/>
                  <a:gd name="T11" fmla="*/ 1042 h 2986"/>
                  <a:gd name="T12" fmla="*/ 157 w 3484"/>
                  <a:gd name="T13" fmla="*/ 781 h 2986"/>
                  <a:gd name="T14" fmla="*/ 476 w 3484"/>
                  <a:gd name="T15" fmla="*/ 436 h 2986"/>
                  <a:gd name="T16" fmla="*/ 749 w 3484"/>
                  <a:gd name="T17" fmla="*/ 240 h 2986"/>
                  <a:gd name="T18" fmla="*/ 1293 w 3484"/>
                  <a:gd name="T19" fmla="*/ 63 h 2986"/>
                  <a:gd name="T20" fmla="*/ 1832 w 3484"/>
                  <a:gd name="T21" fmla="*/ 0 h 2986"/>
                  <a:gd name="T22" fmla="*/ 2311 w 3484"/>
                  <a:gd name="T23" fmla="*/ 66 h 2986"/>
                  <a:gd name="T24" fmla="*/ 2628 w 3484"/>
                  <a:gd name="T25" fmla="*/ 233 h 2986"/>
                  <a:gd name="T26" fmla="*/ 2831 w 3484"/>
                  <a:gd name="T27" fmla="*/ 461 h 2986"/>
                  <a:gd name="T28" fmla="*/ 3043 w 3484"/>
                  <a:gd name="T29" fmla="*/ 747 h 2986"/>
                  <a:gd name="T30" fmla="*/ 3187 w 3484"/>
                  <a:gd name="T31" fmla="*/ 1003 h 2986"/>
                  <a:gd name="T32" fmla="*/ 3268 w 3484"/>
                  <a:gd name="T33" fmla="*/ 1212 h 2986"/>
                  <a:gd name="T34" fmla="*/ 3305 w 3484"/>
                  <a:gd name="T35" fmla="*/ 1464 h 2986"/>
                  <a:gd name="T36" fmla="*/ 3336 w 3484"/>
                  <a:gd name="T37" fmla="*/ 1815 h 2986"/>
                  <a:gd name="T38" fmla="*/ 3441 w 3484"/>
                  <a:gd name="T39" fmla="*/ 2207 h 2986"/>
                  <a:gd name="T40" fmla="*/ 3481 w 3484"/>
                  <a:gd name="T41" fmla="*/ 2460 h 2986"/>
                  <a:gd name="T42" fmla="*/ 3482 w 3484"/>
                  <a:gd name="T43" fmla="*/ 2502 h 2986"/>
                  <a:gd name="T44" fmla="*/ 3474 w 3484"/>
                  <a:gd name="T45" fmla="*/ 2569 h 2986"/>
                  <a:gd name="T46" fmla="*/ 3440 w 3484"/>
                  <a:gd name="T47" fmla="*/ 2660 h 2986"/>
                  <a:gd name="T48" fmla="*/ 3431 w 3484"/>
                  <a:gd name="T49" fmla="*/ 2522 h 2986"/>
                  <a:gd name="T50" fmla="*/ 3385 w 3484"/>
                  <a:gd name="T51" fmla="*/ 2369 h 2986"/>
                  <a:gd name="T52" fmla="*/ 3301 w 3484"/>
                  <a:gd name="T53" fmla="*/ 2310 h 2986"/>
                  <a:gd name="T54" fmla="*/ 3110 w 3484"/>
                  <a:gd name="T55" fmla="*/ 2301 h 2986"/>
                  <a:gd name="T56" fmla="*/ 2888 w 3484"/>
                  <a:gd name="T57" fmla="*/ 2383 h 2986"/>
                  <a:gd name="T58" fmla="*/ 2643 w 3484"/>
                  <a:gd name="T59" fmla="*/ 2573 h 2986"/>
                  <a:gd name="T60" fmla="*/ 2257 w 3484"/>
                  <a:gd name="T61" fmla="*/ 2829 h 2986"/>
                  <a:gd name="T62" fmla="*/ 1914 w 3484"/>
                  <a:gd name="T63" fmla="*/ 2951 h 2986"/>
                  <a:gd name="T64" fmla="*/ 1650 w 3484"/>
                  <a:gd name="T65" fmla="*/ 2986 h 2986"/>
                  <a:gd name="T66" fmla="*/ 80 w 3484"/>
                  <a:gd name="T67" fmla="*/ 1220 h 2986"/>
                  <a:gd name="T68" fmla="*/ 259 w 3484"/>
                  <a:gd name="T69" fmla="*/ 1614 h 2986"/>
                  <a:gd name="T70" fmla="*/ 669 w 3484"/>
                  <a:gd name="T71" fmla="*/ 2206 h 2986"/>
                  <a:gd name="T72" fmla="*/ 1081 w 3484"/>
                  <a:gd name="T73" fmla="*/ 2668 h 2986"/>
                  <a:gd name="T74" fmla="*/ 1369 w 3484"/>
                  <a:gd name="T75" fmla="*/ 2890 h 2986"/>
                  <a:gd name="T76" fmla="*/ 1625 w 3484"/>
                  <a:gd name="T77" fmla="*/ 2959 h 2986"/>
                  <a:gd name="T78" fmla="*/ 1896 w 3484"/>
                  <a:gd name="T79" fmla="*/ 2927 h 2986"/>
                  <a:gd name="T80" fmla="*/ 2245 w 3484"/>
                  <a:gd name="T81" fmla="*/ 2804 h 2986"/>
                  <a:gd name="T82" fmla="*/ 2626 w 3484"/>
                  <a:gd name="T83" fmla="*/ 2553 h 2986"/>
                  <a:gd name="T84" fmla="*/ 2876 w 3484"/>
                  <a:gd name="T85" fmla="*/ 2360 h 2986"/>
                  <a:gd name="T86" fmla="*/ 3107 w 3484"/>
                  <a:gd name="T87" fmla="*/ 2274 h 2986"/>
                  <a:gd name="T88" fmla="*/ 3309 w 3484"/>
                  <a:gd name="T89" fmla="*/ 2284 h 2986"/>
                  <a:gd name="T90" fmla="*/ 3422 w 3484"/>
                  <a:gd name="T91" fmla="*/ 2376 h 2986"/>
                  <a:gd name="T92" fmla="*/ 3453 w 3484"/>
                  <a:gd name="T93" fmla="*/ 2433 h 2986"/>
                  <a:gd name="T94" fmla="*/ 3373 w 3484"/>
                  <a:gd name="T95" fmla="*/ 2085 h 2986"/>
                  <a:gd name="T96" fmla="*/ 3290 w 3484"/>
                  <a:gd name="T97" fmla="*/ 1658 h 2986"/>
                  <a:gd name="T98" fmla="*/ 3274 w 3484"/>
                  <a:gd name="T99" fmla="*/ 1395 h 2986"/>
                  <a:gd name="T100" fmla="*/ 3208 w 3484"/>
                  <a:gd name="T101" fmla="*/ 1123 h 2986"/>
                  <a:gd name="T102" fmla="*/ 3127 w 3484"/>
                  <a:gd name="T103" fmla="*/ 935 h 2986"/>
                  <a:gd name="T104" fmla="*/ 2914 w 3484"/>
                  <a:gd name="T105" fmla="*/ 618 h 2986"/>
                  <a:gd name="T106" fmla="*/ 2736 w 3484"/>
                  <a:gd name="T107" fmla="*/ 382 h 2986"/>
                  <a:gd name="T108" fmla="*/ 2539 w 3484"/>
                  <a:gd name="T109" fmla="*/ 200 h 2986"/>
                  <a:gd name="T110" fmla="*/ 2157 w 3484"/>
                  <a:gd name="T111" fmla="*/ 55 h 2986"/>
                  <a:gd name="T112" fmla="*/ 1654 w 3484"/>
                  <a:gd name="T113" fmla="*/ 34 h 2986"/>
                  <a:gd name="T114" fmla="*/ 1121 w 3484"/>
                  <a:gd name="T115" fmla="*/ 135 h 2986"/>
                  <a:gd name="T116" fmla="*/ 676 w 3484"/>
                  <a:gd name="T117" fmla="*/ 311 h 2986"/>
                  <a:gd name="T118" fmla="*/ 407 w 3484"/>
                  <a:gd name="T119" fmla="*/ 541 h 2986"/>
                  <a:gd name="T120" fmla="*/ 36 w 3484"/>
                  <a:gd name="T121" fmla="*/ 99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84" h="2986">
                    <a:moveTo>
                      <a:pt x="1650" y="2986"/>
                    </a:moveTo>
                    <a:lnTo>
                      <a:pt x="1637" y="2986"/>
                    </a:lnTo>
                    <a:lnTo>
                      <a:pt x="1624" y="2986"/>
                    </a:lnTo>
                    <a:lnTo>
                      <a:pt x="1594" y="2984"/>
                    </a:lnTo>
                    <a:lnTo>
                      <a:pt x="1564" y="2980"/>
                    </a:lnTo>
                    <a:lnTo>
                      <a:pt x="1534" y="2976"/>
                    </a:lnTo>
                    <a:lnTo>
                      <a:pt x="1505" y="2970"/>
                    </a:lnTo>
                    <a:lnTo>
                      <a:pt x="1475" y="2962"/>
                    </a:lnTo>
                    <a:lnTo>
                      <a:pt x="1446" y="2952"/>
                    </a:lnTo>
                    <a:lnTo>
                      <a:pt x="1416" y="2941"/>
                    </a:lnTo>
                    <a:lnTo>
                      <a:pt x="1386" y="2929"/>
                    </a:lnTo>
                    <a:lnTo>
                      <a:pt x="1357" y="2915"/>
                    </a:lnTo>
                    <a:lnTo>
                      <a:pt x="1328" y="2899"/>
                    </a:lnTo>
                    <a:lnTo>
                      <a:pt x="1299" y="2882"/>
                    </a:lnTo>
                    <a:lnTo>
                      <a:pt x="1270" y="2863"/>
                    </a:lnTo>
                    <a:lnTo>
                      <a:pt x="1240" y="2843"/>
                    </a:lnTo>
                    <a:lnTo>
                      <a:pt x="1211" y="2821"/>
                    </a:lnTo>
                    <a:lnTo>
                      <a:pt x="1182" y="2797"/>
                    </a:lnTo>
                    <a:lnTo>
                      <a:pt x="1153" y="2772"/>
                    </a:lnTo>
                    <a:lnTo>
                      <a:pt x="1108" y="2731"/>
                    </a:lnTo>
                    <a:lnTo>
                      <a:pt x="1062" y="2688"/>
                    </a:lnTo>
                    <a:lnTo>
                      <a:pt x="1017" y="2644"/>
                    </a:lnTo>
                    <a:lnTo>
                      <a:pt x="972" y="2598"/>
                    </a:lnTo>
                    <a:lnTo>
                      <a:pt x="926" y="2550"/>
                    </a:lnTo>
                    <a:lnTo>
                      <a:pt x="881" y="2500"/>
                    </a:lnTo>
                    <a:lnTo>
                      <a:pt x="834" y="2449"/>
                    </a:lnTo>
                    <a:lnTo>
                      <a:pt x="789" y="2395"/>
                    </a:lnTo>
                    <a:lnTo>
                      <a:pt x="743" y="2340"/>
                    </a:lnTo>
                    <a:lnTo>
                      <a:pt x="695" y="2283"/>
                    </a:lnTo>
                    <a:lnTo>
                      <a:pt x="649" y="2224"/>
                    </a:lnTo>
                    <a:lnTo>
                      <a:pt x="601" y="2161"/>
                    </a:lnTo>
                    <a:lnTo>
                      <a:pt x="553" y="2097"/>
                    </a:lnTo>
                    <a:lnTo>
                      <a:pt x="504" y="2031"/>
                    </a:lnTo>
                    <a:lnTo>
                      <a:pt x="455" y="1962"/>
                    </a:lnTo>
                    <a:lnTo>
                      <a:pt x="406" y="1891"/>
                    </a:lnTo>
                    <a:lnTo>
                      <a:pt x="358" y="1822"/>
                    </a:lnTo>
                    <a:lnTo>
                      <a:pt x="314" y="1755"/>
                    </a:lnTo>
                    <a:lnTo>
                      <a:pt x="273" y="1689"/>
                    </a:lnTo>
                    <a:lnTo>
                      <a:pt x="236" y="1627"/>
                    </a:lnTo>
                    <a:lnTo>
                      <a:pt x="201" y="1564"/>
                    </a:lnTo>
                    <a:lnTo>
                      <a:pt x="169" y="1504"/>
                    </a:lnTo>
                    <a:lnTo>
                      <a:pt x="140" y="1444"/>
                    </a:lnTo>
                    <a:lnTo>
                      <a:pt x="113" y="1385"/>
                    </a:lnTo>
                    <a:lnTo>
                      <a:pt x="100" y="1354"/>
                    </a:lnTo>
                    <a:lnTo>
                      <a:pt x="87" y="1321"/>
                    </a:lnTo>
                    <a:lnTo>
                      <a:pt x="75" y="1290"/>
                    </a:lnTo>
                    <a:lnTo>
                      <a:pt x="65" y="1259"/>
                    </a:lnTo>
                    <a:lnTo>
                      <a:pt x="54" y="1228"/>
                    </a:lnTo>
                    <a:lnTo>
                      <a:pt x="44" y="1197"/>
                    </a:lnTo>
                    <a:lnTo>
                      <a:pt x="35" y="1167"/>
                    </a:lnTo>
                    <a:lnTo>
                      <a:pt x="27" y="1136"/>
                    </a:lnTo>
                    <a:lnTo>
                      <a:pt x="19" y="1104"/>
                    </a:lnTo>
                    <a:lnTo>
                      <a:pt x="12" y="1073"/>
                    </a:lnTo>
                    <a:lnTo>
                      <a:pt x="6" y="1042"/>
                    </a:lnTo>
                    <a:lnTo>
                      <a:pt x="0" y="1010"/>
                    </a:lnTo>
                    <a:lnTo>
                      <a:pt x="1" y="1005"/>
                    </a:lnTo>
                    <a:lnTo>
                      <a:pt x="4" y="996"/>
                    </a:lnTo>
                    <a:lnTo>
                      <a:pt x="11" y="984"/>
                    </a:lnTo>
                    <a:lnTo>
                      <a:pt x="18" y="970"/>
                    </a:lnTo>
                    <a:lnTo>
                      <a:pt x="42" y="935"/>
                    </a:lnTo>
                    <a:lnTo>
                      <a:pt x="73" y="890"/>
                    </a:lnTo>
                    <a:lnTo>
                      <a:pt x="112" y="839"/>
                    </a:lnTo>
                    <a:lnTo>
                      <a:pt x="157" y="781"/>
                    </a:lnTo>
                    <a:lnTo>
                      <a:pt x="207" y="721"/>
                    </a:lnTo>
                    <a:lnTo>
                      <a:pt x="262" y="657"/>
                    </a:lnTo>
                    <a:lnTo>
                      <a:pt x="291" y="625"/>
                    </a:lnTo>
                    <a:lnTo>
                      <a:pt x="320" y="593"/>
                    </a:lnTo>
                    <a:lnTo>
                      <a:pt x="351" y="560"/>
                    </a:lnTo>
                    <a:lnTo>
                      <a:pt x="382" y="528"/>
                    </a:lnTo>
                    <a:lnTo>
                      <a:pt x="413" y="496"/>
                    </a:lnTo>
                    <a:lnTo>
                      <a:pt x="445" y="466"/>
                    </a:lnTo>
                    <a:lnTo>
                      <a:pt x="476" y="436"/>
                    </a:lnTo>
                    <a:lnTo>
                      <a:pt x="507" y="408"/>
                    </a:lnTo>
                    <a:lnTo>
                      <a:pt x="540" y="380"/>
                    </a:lnTo>
                    <a:lnTo>
                      <a:pt x="571" y="354"/>
                    </a:lnTo>
                    <a:lnTo>
                      <a:pt x="602" y="330"/>
                    </a:lnTo>
                    <a:lnTo>
                      <a:pt x="633" y="308"/>
                    </a:lnTo>
                    <a:lnTo>
                      <a:pt x="663" y="287"/>
                    </a:lnTo>
                    <a:lnTo>
                      <a:pt x="692" y="269"/>
                    </a:lnTo>
                    <a:lnTo>
                      <a:pt x="721" y="254"/>
                    </a:lnTo>
                    <a:lnTo>
                      <a:pt x="749" y="240"/>
                    </a:lnTo>
                    <a:lnTo>
                      <a:pt x="810" y="215"/>
                    </a:lnTo>
                    <a:lnTo>
                      <a:pt x="870" y="191"/>
                    </a:lnTo>
                    <a:lnTo>
                      <a:pt x="931" y="168"/>
                    </a:lnTo>
                    <a:lnTo>
                      <a:pt x="992" y="147"/>
                    </a:lnTo>
                    <a:lnTo>
                      <a:pt x="1053" y="127"/>
                    </a:lnTo>
                    <a:lnTo>
                      <a:pt x="1113" y="109"/>
                    </a:lnTo>
                    <a:lnTo>
                      <a:pt x="1174" y="92"/>
                    </a:lnTo>
                    <a:lnTo>
                      <a:pt x="1234" y="77"/>
                    </a:lnTo>
                    <a:lnTo>
                      <a:pt x="1293" y="63"/>
                    </a:lnTo>
                    <a:lnTo>
                      <a:pt x="1354" y="50"/>
                    </a:lnTo>
                    <a:lnTo>
                      <a:pt x="1414" y="39"/>
                    </a:lnTo>
                    <a:lnTo>
                      <a:pt x="1474" y="28"/>
                    </a:lnTo>
                    <a:lnTo>
                      <a:pt x="1533" y="20"/>
                    </a:lnTo>
                    <a:lnTo>
                      <a:pt x="1592" y="13"/>
                    </a:lnTo>
                    <a:lnTo>
                      <a:pt x="1652" y="7"/>
                    </a:lnTo>
                    <a:lnTo>
                      <a:pt x="1711" y="3"/>
                    </a:lnTo>
                    <a:lnTo>
                      <a:pt x="1773" y="1"/>
                    </a:lnTo>
                    <a:lnTo>
                      <a:pt x="1832" y="0"/>
                    </a:lnTo>
                    <a:lnTo>
                      <a:pt x="1892" y="0"/>
                    </a:lnTo>
                    <a:lnTo>
                      <a:pt x="1949" y="2"/>
                    </a:lnTo>
                    <a:lnTo>
                      <a:pt x="2004" y="6"/>
                    </a:lnTo>
                    <a:lnTo>
                      <a:pt x="2059" y="12"/>
                    </a:lnTo>
                    <a:lnTo>
                      <a:pt x="2112" y="19"/>
                    </a:lnTo>
                    <a:lnTo>
                      <a:pt x="2164" y="29"/>
                    </a:lnTo>
                    <a:lnTo>
                      <a:pt x="2214" y="39"/>
                    </a:lnTo>
                    <a:lnTo>
                      <a:pt x="2263" y="52"/>
                    </a:lnTo>
                    <a:lnTo>
                      <a:pt x="2311" y="66"/>
                    </a:lnTo>
                    <a:lnTo>
                      <a:pt x="2357" y="81"/>
                    </a:lnTo>
                    <a:lnTo>
                      <a:pt x="2401" y="98"/>
                    </a:lnTo>
                    <a:lnTo>
                      <a:pt x="2444" y="118"/>
                    </a:lnTo>
                    <a:lnTo>
                      <a:pt x="2487" y="138"/>
                    </a:lnTo>
                    <a:lnTo>
                      <a:pt x="2527" y="161"/>
                    </a:lnTo>
                    <a:lnTo>
                      <a:pt x="2554" y="177"/>
                    </a:lnTo>
                    <a:lnTo>
                      <a:pt x="2579" y="195"/>
                    </a:lnTo>
                    <a:lnTo>
                      <a:pt x="2604" y="214"/>
                    </a:lnTo>
                    <a:lnTo>
                      <a:pt x="2628" y="233"/>
                    </a:lnTo>
                    <a:lnTo>
                      <a:pt x="2652" y="254"/>
                    </a:lnTo>
                    <a:lnTo>
                      <a:pt x="2673" y="274"/>
                    </a:lnTo>
                    <a:lnTo>
                      <a:pt x="2695" y="296"/>
                    </a:lnTo>
                    <a:lnTo>
                      <a:pt x="2715" y="318"/>
                    </a:lnTo>
                    <a:lnTo>
                      <a:pt x="2736" y="341"/>
                    </a:lnTo>
                    <a:lnTo>
                      <a:pt x="2755" y="364"/>
                    </a:lnTo>
                    <a:lnTo>
                      <a:pt x="2775" y="387"/>
                    </a:lnTo>
                    <a:lnTo>
                      <a:pt x="2794" y="412"/>
                    </a:lnTo>
                    <a:lnTo>
                      <a:pt x="2831" y="461"/>
                    </a:lnTo>
                    <a:lnTo>
                      <a:pt x="2869" y="512"/>
                    </a:lnTo>
                    <a:lnTo>
                      <a:pt x="2872" y="516"/>
                    </a:lnTo>
                    <a:lnTo>
                      <a:pt x="2887" y="537"/>
                    </a:lnTo>
                    <a:lnTo>
                      <a:pt x="2903" y="559"/>
                    </a:lnTo>
                    <a:lnTo>
                      <a:pt x="2920" y="581"/>
                    </a:lnTo>
                    <a:lnTo>
                      <a:pt x="2936" y="602"/>
                    </a:lnTo>
                    <a:lnTo>
                      <a:pt x="2971" y="650"/>
                    </a:lnTo>
                    <a:lnTo>
                      <a:pt x="3007" y="698"/>
                    </a:lnTo>
                    <a:lnTo>
                      <a:pt x="3043" y="747"/>
                    </a:lnTo>
                    <a:lnTo>
                      <a:pt x="3076" y="795"/>
                    </a:lnTo>
                    <a:lnTo>
                      <a:pt x="3092" y="821"/>
                    </a:lnTo>
                    <a:lnTo>
                      <a:pt x="3107" y="846"/>
                    </a:lnTo>
                    <a:lnTo>
                      <a:pt x="3123" y="872"/>
                    </a:lnTo>
                    <a:lnTo>
                      <a:pt x="3138" y="897"/>
                    </a:lnTo>
                    <a:lnTo>
                      <a:pt x="3152" y="923"/>
                    </a:lnTo>
                    <a:lnTo>
                      <a:pt x="3165" y="949"/>
                    </a:lnTo>
                    <a:lnTo>
                      <a:pt x="3177" y="976"/>
                    </a:lnTo>
                    <a:lnTo>
                      <a:pt x="3187" y="1003"/>
                    </a:lnTo>
                    <a:lnTo>
                      <a:pt x="3193" y="1014"/>
                    </a:lnTo>
                    <a:lnTo>
                      <a:pt x="3197" y="1025"/>
                    </a:lnTo>
                    <a:lnTo>
                      <a:pt x="3201" y="1036"/>
                    </a:lnTo>
                    <a:lnTo>
                      <a:pt x="3207" y="1048"/>
                    </a:lnTo>
                    <a:lnTo>
                      <a:pt x="3220" y="1080"/>
                    </a:lnTo>
                    <a:lnTo>
                      <a:pt x="3233" y="1114"/>
                    </a:lnTo>
                    <a:lnTo>
                      <a:pt x="3246" y="1146"/>
                    </a:lnTo>
                    <a:lnTo>
                      <a:pt x="3258" y="1179"/>
                    </a:lnTo>
                    <a:lnTo>
                      <a:pt x="3268" y="1212"/>
                    </a:lnTo>
                    <a:lnTo>
                      <a:pt x="3278" y="1247"/>
                    </a:lnTo>
                    <a:lnTo>
                      <a:pt x="3286" y="1282"/>
                    </a:lnTo>
                    <a:lnTo>
                      <a:pt x="3292" y="1319"/>
                    </a:lnTo>
                    <a:lnTo>
                      <a:pt x="3295" y="1343"/>
                    </a:lnTo>
                    <a:lnTo>
                      <a:pt x="3299" y="1368"/>
                    </a:lnTo>
                    <a:lnTo>
                      <a:pt x="3301" y="1391"/>
                    </a:lnTo>
                    <a:lnTo>
                      <a:pt x="3302" y="1415"/>
                    </a:lnTo>
                    <a:lnTo>
                      <a:pt x="3304" y="1440"/>
                    </a:lnTo>
                    <a:lnTo>
                      <a:pt x="3305" y="1464"/>
                    </a:lnTo>
                    <a:lnTo>
                      <a:pt x="3306" y="1487"/>
                    </a:lnTo>
                    <a:lnTo>
                      <a:pt x="3307" y="1511"/>
                    </a:lnTo>
                    <a:lnTo>
                      <a:pt x="3309" y="1547"/>
                    </a:lnTo>
                    <a:lnTo>
                      <a:pt x="3310" y="1584"/>
                    </a:lnTo>
                    <a:lnTo>
                      <a:pt x="3314" y="1619"/>
                    </a:lnTo>
                    <a:lnTo>
                      <a:pt x="3317" y="1655"/>
                    </a:lnTo>
                    <a:lnTo>
                      <a:pt x="3322" y="1705"/>
                    </a:lnTo>
                    <a:lnTo>
                      <a:pt x="3329" y="1758"/>
                    </a:lnTo>
                    <a:lnTo>
                      <a:pt x="3336" y="1815"/>
                    </a:lnTo>
                    <a:lnTo>
                      <a:pt x="3347" y="1872"/>
                    </a:lnTo>
                    <a:lnTo>
                      <a:pt x="3358" y="1930"/>
                    </a:lnTo>
                    <a:lnTo>
                      <a:pt x="3372" y="1989"/>
                    </a:lnTo>
                    <a:lnTo>
                      <a:pt x="3381" y="2019"/>
                    </a:lnTo>
                    <a:lnTo>
                      <a:pt x="3389" y="2048"/>
                    </a:lnTo>
                    <a:lnTo>
                      <a:pt x="3398" y="2077"/>
                    </a:lnTo>
                    <a:lnTo>
                      <a:pt x="3409" y="2106"/>
                    </a:lnTo>
                    <a:lnTo>
                      <a:pt x="3426" y="2158"/>
                    </a:lnTo>
                    <a:lnTo>
                      <a:pt x="3441" y="2207"/>
                    </a:lnTo>
                    <a:lnTo>
                      <a:pt x="3454" y="2255"/>
                    </a:lnTo>
                    <a:lnTo>
                      <a:pt x="3465" y="2302"/>
                    </a:lnTo>
                    <a:lnTo>
                      <a:pt x="3468" y="2326"/>
                    </a:lnTo>
                    <a:lnTo>
                      <a:pt x="3472" y="2349"/>
                    </a:lnTo>
                    <a:lnTo>
                      <a:pt x="3475" y="2372"/>
                    </a:lnTo>
                    <a:lnTo>
                      <a:pt x="3478" y="2393"/>
                    </a:lnTo>
                    <a:lnTo>
                      <a:pt x="3479" y="2416"/>
                    </a:lnTo>
                    <a:lnTo>
                      <a:pt x="3480" y="2437"/>
                    </a:lnTo>
                    <a:lnTo>
                      <a:pt x="3481" y="2460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2" y="2483"/>
                    </a:lnTo>
                    <a:lnTo>
                      <a:pt x="3483" y="2485"/>
                    </a:lnTo>
                    <a:lnTo>
                      <a:pt x="3483" y="2487"/>
                    </a:lnTo>
                    <a:lnTo>
                      <a:pt x="3483" y="2492"/>
                    </a:lnTo>
                    <a:lnTo>
                      <a:pt x="3484" y="2492"/>
                    </a:lnTo>
                    <a:lnTo>
                      <a:pt x="3482" y="2502"/>
                    </a:lnTo>
                    <a:lnTo>
                      <a:pt x="3480" y="2525"/>
                    </a:lnTo>
                    <a:lnTo>
                      <a:pt x="3479" y="2532"/>
                    </a:lnTo>
                    <a:lnTo>
                      <a:pt x="3478" y="2541"/>
                    </a:lnTo>
                    <a:lnTo>
                      <a:pt x="3477" y="2551"/>
                    </a:lnTo>
                    <a:lnTo>
                      <a:pt x="3475" y="2562"/>
                    </a:lnTo>
                    <a:lnTo>
                      <a:pt x="3475" y="2563"/>
                    </a:lnTo>
                    <a:lnTo>
                      <a:pt x="3475" y="2564"/>
                    </a:lnTo>
                    <a:lnTo>
                      <a:pt x="3475" y="2567"/>
                    </a:lnTo>
                    <a:lnTo>
                      <a:pt x="3474" y="2569"/>
                    </a:lnTo>
                    <a:lnTo>
                      <a:pt x="3471" y="2590"/>
                    </a:lnTo>
                    <a:lnTo>
                      <a:pt x="3467" y="2609"/>
                    </a:lnTo>
                    <a:lnTo>
                      <a:pt x="3464" y="2630"/>
                    </a:lnTo>
                    <a:lnTo>
                      <a:pt x="3459" y="2650"/>
                    </a:lnTo>
                    <a:lnTo>
                      <a:pt x="3457" y="2655"/>
                    </a:lnTo>
                    <a:lnTo>
                      <a:pt x="3454" y="2659"/>
                    </a:lnTo>
                    <a:lnTo>
                      <a:pt x="3450" y="2661"/>
                    </a:lnTo>
                    <a:lnTo>
                      <a:pt x="3444" y="2661"/>
                    </a:lnTo>
                    <a:lnTo>
                      <a:pt x="3440" y="2660"/>
                    </a:lnTo>
                    <a:lnTo>
                      <a:pt x="3436" y="2657"/>
                    </a:lnTo>
                    <a:lnTo>
                      <a:pt x="3434" y="2652"/>
                    </a:lnTo>
                    <a:lnTo>
                      <a:pt x="3432" y="2648"/>
                    </a:lnTo>
                    <a:lnTo>
                      <a:pt x="3432" y="2639"/>
                    </a:lnTo>
                    <a:lnTo>
                      <a:pt x="3432" y="2632"/>
                    </a:lnTo>
                    <a:lnTo>
                      <a:pt x="3432" y="2623"/>
                    </a:lnTo>
                    <a:lnTo>
                      <a:pt x="3432" y="2614"/>
                    </a:lnTo>
                    <a:lnTo>
                      <a:pt x="3432" y="2568"/>
                    </a:lnTo>
                    <a:lnTo>
                      <a:pt x="3431" y="2522"/>
                    </a:lnTo>
                    <a:lnTo>
                      <a:pt x="3429" y="2499"/>
                    </a:lnTo>
                    <a:lnTo>
                      <a:pt x="3427" y="2476"/>
                    </a:lnTo>
                    <a:lnTo>
                      <a:pt x="3423" y="2455"/>
                    </a:lnTo>
                    <a:lnTo>
                      <a:pt x="3417" y="2434"/>
                    </a:lnTo>
                    <a:lnTo>
                      <a:pt x="3410" y="2414"/>
                    </a:lnTo>
                    <a:lnTo>
                      <a:pt x="3401" y="2395"/>
                    </a:lnTo>
                    <a:lnTo>
                      <a:pt x="3397" y="2387"/>
                    </a:lnTo>
                    <a:lnTo>
                      <a:pt x="3390" y="2377"/>
                    </a:lnTo>
                    <a:lnTo>
                      <a:pt x="3385" y="2369"/>
                    </a:lnTo>
                    <a:lnTo>
                      <a:pt x="3377" y="2361"/>
                    </a:lnTo>
                    <a:lnTo>
                      <a:pt x="3371" y="2353"/>
                    </a:lnTo>
                    <a:lnTo>
                      <a:pt x="3362" y="2346"/>
                    </a:lnTo>
                    <a:lnTo>
                      <a:pt x="3354" y="2339"/>
                    </a:lnTo>
                    <a:lnTo>
                      <a:pt x="3345" y="2332"/>
                    </a:lnTo>
                    <a:lnTo>
                      <a:pt x="3334" y="2326"/>
                    </a:lnTo>
                    <a:lnTo>
                      <a:pt x="3325" y="2320"/>
                    </a:lnTo>
                    <a:lnTo>
                      <a:pt x="3313" y="2314"/>
                    </a:lnTo>
                    <a:lnTo>
                      <a:pt x="3301" y="2310"/>
                    </a:lnTo>
                    <a:lnTo>
                      <a:pt x="3282" y="2304"/>
                    </a:lnTo>
                    <a:lnTo>
                      <a:pt x="3263" y="2299"/>
                    </a:lnTo>
                    <a:lnTo>
                      <a:pt x="3244" y="2295"/>
                    </a:lnTo>
                    <a:lnTo>
                      <a:pt x="3223" y="2293"/>
                    </a:lnTo>
                    <a:lnTo>
                      <a:pt x="3201" y="2292"/>
                    </a:lnTo>
                    <a:lnTo>
                      <a:pt x="3180" y="2293"/>
                    </a:lnTo>
                    <a:lnTo>
                      <a:pt x="3157" y="2294"/>
                    </a:lnTo>
                    <a:lnTo>
                      <a:pt x="3133" y="2297"/>
                    </a:lnTo>
                    <a:lnTo>
                      <a:pt x="3110" y="2301"/>
                    </a:lnTo>
                    <a:lnTo>
                      <a:pt x="3085" y="2307"/>
                    </a:lnTo>
                    <a:lnTo>
                      <a:pt x="3060" y="2313"/>
                    </a:lnTo>
                    <a:lnTo>
                      <a:pt x="3034" y="2321"/>
                    </a:lnTo>
                    <a:lnTo>
                      <a:pt x="3007" y="2331"/>
                    </a:lnTo>
                    <a:lnTo>
                      <a:pt x="2980" y="2340"/>
                    </a:lnTo>
                    <a:lnTo>
                      <a:pt x="2952" y="2352"/>
                    </a:lnTo>
                    <a:lnTo>
                      <a:pt x="2924" y="2365"/>
                    </a:lnTo>
                    <a:lnTo>
                      <a:pt x="2906" y="2374"/>
                    </a:lnTo>
                    <a:lnTo>
                      <a:pt x="2888" y="2383"/>
                    </a:lnTo>
                    <a:lnTo>
                      <a:pt x="2872" y="2393"/>
                    </a:lnTo>
                    <a:lnTo>
                      <a:pt x="2855" y="2403"/>
                    </a:lnTo>
                    <a:lnTo>
                      <a:pt x="2822" y="2424"/>
                    </a:lnTo>
                    <a:lnTo>
                      <a:pt x="2791" y="2447"/>
                    </a:lnTo>
                    <a:lnTo>
                      <a:pt x="2761" y="2472"/>
                    </a:lnTo>
                    <a:lnTo>
                      <a:pt x="2732" y="2497"/>
                    </a:lnTo>
                    <a:lnTo>
                      <a:pt x="2701" y="2522"/>
                    </a:lnTo>
                    <a:lnTo>
                      <a:pt x="2673" y="2547"/>
                    </a:lnTo>
                    <a:lnTo>
                      <a:pt x="2643" y="2573"/>
                    </a:lnTo>
                    <a:lnTo>
                      <a:pt x="2613" y="2599"/>
                    </a:lnTo>
                    <a:lnTo>
                      <a:pt x="2582" y="2625"/>
                    </a:lnTo>
                    <a:lnTo>
                      <a:pt x="2550" y="2650"/>
                    </a:lnTo>
                    <a:lnTo>
                      <a:pt x="2504" y="2685"/>
                    </a:lnTo>
                    <a:lnTo>
                      <a:pt x="2455" y="2717"/>
                    </a:lnTo>
                    <a:lnTo>
                      <a:pt x="2407" y="2747"/>
                    </a:lnTo>
                    <a:lnTo>
                      <a:pt x="2357" y="2776"/>
                    </a:lnTo>
                    <a:lnTo>
                      <a:pt x="2307" y="2803"/>
                    </a:lnTo>
                    <a:lnTo>
                      <a:pt x="2257" y="2829"/>
                    </a:lnTo>
                    <a:lnTo>
                      <a:pt x="2205" y="2853"/>
                    </a:lnTo>
                    <a:lnTo>
                      <a:pt x="2152" y="2873"/>
                    </a:lnTo>
                    <a:lnTo>
                      <a:pt x="2116" y="2888"/>
                    </a:lnTo>
                    <a:lnTo>
                      <a:pt x="2081" y="2900"/>
                    </a:lnTo>
                    <a:lnTo>
                      <a:pt x="2046" y="2912"/>
                    </a:lnTo>
                    <a:lnTo>
                      <a:pt x="2013" y="2923"/>
                    </a:lnTo>
                    <a:lnTo>
                      <a:pt x="1979" y="2933"/>
                    </a:lnTo>
                    <a:lnTo>
                      <a:pt x="1946" y="2943"/>
                    </a:lnTo>
                    <a:lnTo>
                      <a:pt x="1914" y="2951"/>
                    </a:lnTo>
                    <a:lnTo>
                      <a:pt x="1882" y="2958"/>
                    </a:lnTo>
                    <a:lnTo>
                      <a:pt x="1852" y="2964"/>
                    </a:lnTo>
                    <a:lnTo>
                      <a:pt x="1820" y="2971"/>
                    </a:lnTo>
                    <a:lnTo>
                      <a:pt x="1791" y="2975"/>
                    </a:lnTo>
                    <a:lnTo>
                      <a:pt x="1762" y="2979"/>
                    </a:lnTo>
                    <a:lnTo>
                      <a:pt x="1733" y="2983"/>
                    </a:lnTo>
                    <a:lnTo>
                      <a:pt x="1705" y="2985"/>
                    </a:lnTo>
                    <a:lnTo>
                      <a:pt x="1677" y="2986"/>
                    </a:lnTo>
                    <a:lnTo>
                      <a:pt x="1650" y="2986"/>
                    </a:lnTo>
                    <a:close/>
                    <a:moveTo>
                      <a:pt x="27" y="1008"/>
                    </a:moveTo>
                    <a:lnTo>
                      <a:pt x="27" y="1008"/>
                    </a:lnTo>
                    <a:lnTo>
                      <a:pt x="32" y="1038"/>
                    </a:lnTo>
                    <a:lnTo>
                      <a:pt x="39" y="1069"/>
                    </a:lnTo>
                    <a:lnTo>
                      <a:pt x="45" y="1099"/>
                    </a:lnTo>
                    <a:lnTo>
                      <a:pt x="53" y="1129"/>
                    </a:lnTo>
                    <a:lnTo>
                      <a:pt x="61" y="1159"/>
                    </a:lnTo>
                    <a:lnTo>
                      <a:pt x="70" y="1189"/>
                    </a:lnTo>
                    <a:lnTo>
                      <a:pt x="80" y="1220"/>
                    </a:lnTo>
                    <a:lnTo>
                      <a:pt x="90" y="1250"/>
                    </a:lnTo>
                    <a:lnTo>
                      <a:pt x="101" y="1281"/>
                    </a:lnTo>
                    <a:lnTo>
                      <a:pt x="113" y="1311"/>
                    </a:lnTo>
                    <a:lnTo>
                      <a:pt x="125" y="1343"/>
                    </a:lnTo>
                    <a:lnTo>
                      <a:pt x="138" y="1374"/>
                    </a:lnTo>
                    <a:lnTo>
                      <a:pt x="165" y="1432"/>
                    </a:lnTo>
                    <a:lnTo>
                      <a:pt x="194" y="1492"/>
                    </a:lnTo>
                    <a:lnTo>
                      <a:pt x="225" y="1552"/>
                    </a:lnTo>
                    <a:lnTo>
                      <a:pt x="259" y="1614"/>
                    </a:lnTo>
                    <a:lnTo>
                      <a:pt x="297" y="1676"/>
                    </a:lnTo>
                    <a:lnTo>
                      <a:pt x="337" y="1741"/>
                    </a:lnTo>
                    <a:lnTo>
                      <a:pt x="381" y="1807"/>
                    </a:lnTo>
                    <a:lnTo>
                      <a:pt x="427" y="1876"/>
                    </a:lnTo>
                    <a:lnTo>
                      <a:pt x="477" y="1947"/>
                    </a:lnTo>
                    <a:lnTo>
                      <a:pt x="526" y="2015"/>
                    </a:lnTo>
                    <a:lnTo>
                      <a:pt x="574" y="2081"/>
                    </a:lnTo>
                    <a:lnTo>
                      <a:pt x="622" y="2145"/>
                    </a:lnTo>
                    <a:lnTo>
                      <a:pt x="669" y="2206"/>
                    </a:lnTo>
                    <a:lnTo>
                      <a:pt x="717" y="2266"/>
                    </a:lnTo>
                    <a:lnTo>
                      <a:pt x="763" y="2323"/>
                    </a:lnTo>
                    <a:lnTo>
                      <a:pt x="809" y="2378"/>
                    </a:lnTo>
                    <a:lnTo>
                      <a:pt x="855" y="2431"/>
                    </a:lnTo>
                    <a:lnTo>
                      <a:pt x="900" y="2482"/>
                    </a:lnTo>
                    <a:lnTo>
                      <a:pt x="946" y="2531"/>
                    </a:lnTo>
                    <a:lnTo>
                      <a:pt x="991" y="2579"/>
                    </a:lnTo>
                    <a:lnTo>
                      <a:pt x="1035" y="2624"/>
                    </a:lnTo>
                    <a:lnTo>
                      <a:pt x="1081" y="2668"/>
                    </a:lnTo>
                    <a:lnTo>
                      <a:pt x="1126" y="2710"/>
                    </a:lnTo>
                    <a:lnTo>
                      <a:pt x="1171" y="2752"/>
                    </a:lnTo>
                    <a:lnTo>
                      <a:pt x="1199" y="2776"/>
                    </a:lnTo>
                    <a:lnTo>
                      <a:pt x="1228" y="2799"/>
                    </a:lnTo>
                    <a:lnTo>
                      <a:pt x="1256" y="2821"/>
                    </a:lnTo>
                    <a:lnTo>
                      <a:pt x="1284" y="2840"/>
                    </a:lnTo>
                    <a:lnTo>
                      <a:pt x="1312" y="2858"/>
                    </a:lnTo>
                    <a:lnTo>
                      <a:pt x="1340" y="2875"/>
                    </a:lnTo>
                    <a:lnTo>
                      <a:pt x="1369" y="2890"/>
                    </a:lnTo>
                    <a:lnTo>
                      <a:pt x="1397" y="2904"/>
                    </a:lnTo>
                    <a:lnTo>
                      <a:pt x="1425" y="2916"/>
                    </a:lnTo>
                    <a:lnTo>
                      <a:pt x="1453" y="2926"/>
                    </a:lnTo>
                    <a:lnTo>
                      <a:pt x="1481" y="2935"/>
                    </a:lnTo>
                    <a:lnTo>
                      <a:pt x="1510" y="2943"/>
                    </a:lnTo>
                    <a:lnTo>
                      <a:pt x="1539" y="2949"/>
                    </a:lnTo>
                    <a:lnTo>
                      <a:pt x="1568" y="2953"/>
                    </a:lnTo>
                    <a:lnTo>
                      <a:pt x="1596" y="2957"/>
                    </a:lnTo>
                    <a:lnTo>
                      <a:pt x="1625" y="2959"/>
                    </a:lnTo>
                    <a:lnTo>
                      <a:pt x="1653" y="2959"/>
                    </a:lnTo>
                    <a:lnTo>
                      <a:pt x="1681" y="2959"/>
                    </a:lnTo>
                    <a:lnTo>
                      <a:pt x="1710" y="2957"/>
                    </a:lnTo>
                    <a:lnTo>
                      <a:pt x="1739" y="2954"/>
                    </a:lnTo>
                    <a:lnTo>
                      <a:pt x="1770" y="2951"/>
                    </a:lnTo>
                    <a:lnTo>
                      <a:pt x="1801" y="2947"/>
                    </a:lnTo>
                    <a:lnTo>
                      <a:pt x="1832" y="2941"/>
                    </a:lnTo>
                    <a:lnTo>
                      <a:pt x="1864" y="2935"/>
                    </a:lnTo>
                    <a:lnTo>
                      <a:pt x="1896" y="2927"/>
                    </a:lnTo>
                    <a:lnTo>
                      <a:pt x="1929" y="2919"/>
                    </a:lnTo>
                    <a:lnTo>
                      <a:pt x="1963" y="2910"/>
                    </a:lnTo>
                    <a:lnTo>
                      <a:pt x="1997" y="2899"/>
                    </a:lnTo>
                    <a:lnTo>
                      <a:pt x="2032" y="2889"/>
                    </a:lnTo>
                    <a:lnTo>
                      <a:pt x="2069" y="2876"/>
                    </a:lnTo>
                    <a:lnTo>
                      <a:pt x="2105" y="2863"/>
                    </a:lnTo>
                    <a:lnTo>
                      <a:pt x="2142" y="2849"/>
                    </a:lnTo>
                    <a:lnTo>
                      <a:pt x="2194" y="2828"/>
                    </a:lnTo>
                    <a:lnTo>
                      <a:pt x="2245" y="2804"/>
                    </a:lnTo>
                    <a:lnTo>
                      <a:pt x="2294" y="2780"/>
                    </a:lnTo>
                    <a:lnTo>
                      <a:pt x="2344" y="2753"/>
                    </a:lnTo>
                    <a:lnTo>
                      <a:pt x="2393" y="2725"/>
                    </a:lnTo>
                    <a:lnTo>
                      <a:pt x="2441" y="2694"/>
                    </a:lnTo>
                    <a:lnTo>
                      <a:pt x="2488" y="2662"/>
                    </a:lnTo>
                    <a:lnTo>
                      <a:pt x="2534" y="2628"/>
                    </a:lnTo>
                    <a:lnTo>
                      <a:pt x="2565" y="2604"/>
                    </a:lnTo>
                    <a:lnTo>
                      <a:pt x="2596" y="2579"/>
                    </a:lnTo>
                    <a:lnTo>
                      <a:pt x="2626" y="2553"/>
                    </a:lnTo>
                    <a:lnTo>
                      <a:pt x="2655" y="2527"/>
                    </a:lnTo>
                    <a:lnTo>
                      <a:pt x="2684" y="2501"/>
                    </a:lnTo>
                    <a:lnTo>
                      <a:pt x="2714" y="2475"/>
                    </a:lnTo>
                    <a:lnTo>
                      <a:pt x="2745" y="2450"/>
                    </a:lnTo>
                    <a:lnTo>
                      <a:pt x="2776" y="2426"/>
                    </a:lnTo>
                    <a:lnTo>
                      <a:pt x="2808" y="2402"/>
                    </a:lnTo>
                    <a:lnTo>
                      <a:pt x="2842" y="2380"/>
                    </a:lnTo>
                    <a:lnTo>
                      <a:pt x="2858" y="2369"/>
                    </a:lnTo>
                    <a:lnTo>
                      <a:pt x="2876" y="2360"/>
                    </a:lnTo>
                    <a:lnTo>
                      <a:pt x="2894" y="2350"/>
                    </a:lnTo>
                    <a:lnTo>
                      <a:pt x="2912" y="2341"/>
                    </a:lnTo>
                    <a:lnTo>
                      <a:pt x="2942" y="2327"/>
                    </a:lnTo>
                    <a:lnTo>
                      <a:pt x="2971" y="2315"/>
                    </a:lnTo>
                    <a:lnTo>
                      <a:pt x="2999" y="2305"/>
                    </a:lnTo>
                    <a:lnTo>
                      <a:pt x="3028" y="2295"/>
                    </a:lnTo>
                    <a:lnTo>
                      <a:pt x="3055" y="2286"/>
                    </a:lnTo>
                    <a:lnTo>
                      <a:pt x="3082" y="2280"/>
                    </a:lnTo>
                    <a:lnTo>
                      <a:pt x="3107" y="2274"/>
                    </a:lnTo>
                    <a:lnTo>
                      <a:pt x="3132" y="2270"/>
                    </a:lnTo>
                    <a:lnTo>
                      <a:pt x="3157" y="2267"/>
                    </a:lnTo>
                    <a:lnTo>
                      <a:pt x="3181" y="2266"/>
                    </a:lnTo>
                    <a:lnTo>
                      <a:pt x="3205" y="2265"/>
                    </a:lnTo>
                    <a:lnTo>
                      <a:pt x="3227" y="2266"/>
                    </a:lnTo>
                    <a:lnTo>
                      <a:pt x="3249" y="2269"/>
                    </a:lnTo>
                    <a:lnTo>
                      <a:pt x="3271" y="2272"/>
                    </a:lnTo>
                    <a:lnTo>
                      <a:pt x="3290" y="2278"/>
                    </a:lnTo>
                    <a:lnTo>
                      <a:pt x="3309" y="2284"/>
                    </a:lnTo>
                    <a:lnTo>
                      <a:pt x="3328" y="2292"/>
                    </a:lnTo>
                    <a:lnTo>
                      <a:pt x="3344" y="2299"/>
                    </a:lnTo>
                    <a:lnTo>
                      <a:pt x="3358" y="2309"/>
                    </a:lnTo>
                    <a:lnTo>
                      <a:pt x="3372" y="2318"/>
                    </a:lnTo>
                    <a:lnTo>
                      <a:pt x="3384" y="2328"/>
                    </a:lnTo>
                    <a:lnTo>
                      <a:pt x="3395" y="2339"/>
                    </a:lnTo>
                    <a:lnTo>
                      <a:pt x="3404" y="2351"/>
                    </a:lnTo>
                    <a:lnTo>
                      <a:pt x="3414" y="2363"/>
                    </a:lnTo>
                    <a:lnTo>
                      <a:pt x="3422" y="2376"/>
                    </a:lnTo>
                    <a:lnTo>
                      <a:pt x="3428" y="2389"/>
                    </a:lnTo>
                    <a:lnTo>
                      <a:pt x="3435" y="2402"/>
                    </a:lnTo>
                    <a:lnTo>
                      <a:pt x="3440" y="2416"/>
                    </a:lnTo>
                    <a:lnTo>
                      <a:pt x="3444" y="2430"/>
                    </a:lnTo>
                    <a:lnTo>
                      <a:pt x="3448" y="2445"/>
                    </a:lnTo>
                    <a:lnTo>
                      <a:pt x="3451" y="2460"/>
                    </a:lnTo>
                    <a:lnTo>
                      <a:pt x="3454" y="2475"/>
                    </a:lnTo>
                    <a:lnTo>
                      <a:pt x="3454" y="2455"/>
                    </a:lnTo>
                    <a:lnTo>
                      <a:pt x="3453" y="2433"/>
                    </a:lnTo>
                    <a:lnTo>
                      <a:pt x="3452" y="2413"/>
                    </a:lnTo>
                    <a:lnTo>
                      <a:pt x="3450" y="2391"/>
                    </a:lnTo>
                    <a:lnTo>
                      <a:pt x="3444" y="2348"/>
                    </a:lnTo>
                    <a:lnTo>
                      <a:pt x="3437" y="2304"/>
                    </a:lnTo>
                    <a:lnTo>
                      <a:pt x="3427" y="2259"/>
                    </a:lnTo>
                    <a:lnTo>
                      <a:pt x="3415" y="2212"/>
                    </a:lnTo>
                    <a:lnTo>
                      <a:pt x="3400" y="2164"/>
                    </a:lnTo>
                    <a:lnTo>
                      <a:pt x="3383" y="2116"/>
                    </a:lnTo>
                    <a:lnTo>
                      <a:pt x="3373" y="2085"/>
                    </a:lnTo>
                    <a:lnTo>
                      <a:pt x="3363" y="2056"/>
                    </a:lnTo>
                    <a:lnTo>
                      <a:pt x="3355" y="2026"/>
                    </a:lnTo>
                    <a:lnTo>
                      <a:pt x="3346" y="1996"/>
                    </a:lnTo>
                    <a:lnTo>
                      <a:pt x="3332" y="1936"/>
                    </a:lnTo>
                    <a:lnTo>
                      <a:pt x="3320" y="1877"/>
                    </a:lnTo>
                    <a:lnTo>
                      <a:pt x="3310" y="1819"/>
                    </a:lnTo>
                    <a:lnTo>
                      <a:pt x="3302" y="1763"/>
                    </a:lnTo>
                    <a:lnTo>
                      <a:pt x="3295" y="1709"/>
                    </a:lnTo>
                    <a:lnTo>
                      <a:pt x="3290" y="1658"/>
                    </a:lnTo>
                    <a:lnTo>
                      <a:pt x="3287" y="1621"/>
                    </a:lnTo>
                    <a:lnTo>
                      <a:pt x="3283" y="1585"/>
                    </a:lnTo>
                    <a:lnTo>
                      <a:pt x="3282" y="1549"/>
                    </a:lnTo>
                    <a:lnTo>
                      <a:pt x="3280" y="1512"/>
                    </a:lnTo>
                    <a:lnTo>
                      <a:pt x="3279" y="1490"/>
                    </a:lnTo>
                    <a:lnTo>
                      <a:pt x="3278" y="1466"/>
                    </a:lnTo>
                    <a:lnTo>
                      <a:pt x="3277" y="1442"/>
                    </a:lnTo>
                    <a:lnTo>
                      <a:pt x="3275" y="1418"/>
                    </a:lnTo>
                    <a:lnTo>
                      <a:pt x="3274" y="1395"/>
                    </a:lnTo>
                    <a:lnTo>
                      <a:pt x="3272" y="1371"/>
                    </a:lnTo>
                    <a:lnTo>
                      <a:pt x="3268" y="1347"/>
                    </a:lnTo>
                    <a:lnTo>
                      <a:pt x="3265" y="1323"/>
                    </a:lnTo>
                    <a:lnTo>
                      <a:pt x="3259" y="1288"/>
                    </a:lnTo>
                    <a:lnTo>
                      <a:pt x="3251" y="1253"/>
                    </a:lnTo>
                    <a:lnTo>
                      <a:pt x="3242" y="1220"/>
                    </a:lnTo>
                    <a:lnTo>
                      <a:pt x="3232" y="1187"/>
                    </a:lnTo>
                    <a:lnTo>
                      <a:pt x="3220" y="1155"/>
                    </a:lnTo>
                    <a:lnTo>
                      <a:pt x="3208" y="1123"/>
                    </a:lnTo>
                    <a:lnTo>
                      <a:pt x="3195" y="1090"/>
                    </a:lnTo>
                    <a:lnTo>
                      <a:pt x="3182" y="1058"/>
                    </a:lnTo>
                    <a:lnTo>
                      <a:pt x="3177" y="1047"/>
                    </a:lnTo>
                    <a:lnTo>
                      <a:pt x="3172" y="1035"/>
                    </a:lnTo>
                    <a:lnTo>
                      <a:pt x="3168" y="1024"/>
                    </a:lnTo>
                    <a:lnTo>
                      <a:pt x="3163" y="1012"/>
                    </a:lnTo>
                    <a:lnTo>
                      <a:pt x="3152" y="987"/>
                    </a:lnTo>
                    <a:lnTo>
                      <a:pt x="3140" y="961"/>
                    </a:lnTo>
                    <a:lnTo>
                      <a:pt x="3127" y="935"/>
                    </a:lnTo>
                    <a:lnTo>
                      <a:pt x="3114" y="910"/>
                    </a:lnTo>
                    <a:lnTo>
                      <a:pt x="3099" y="884"/>
                    </a:lnTo>
                    <a:lnTo>
                      <a:pt x="3084" y="859"/>
                    </a:lnTo>
                    <a:lnTo>
                      <a:pt x="3069" y="834"/>
                    </a:lnTo>
                    <a:lnTo>
                      <a:pt x="3052" y="810"/>
                    </a:lnTo>
                    <a:lnTo>
                      <a:pt x="3020" y="761"/>
                    </a:lnTo>
                    <a:lnTo>
                      <a:pt x="2985" y="713"/>
                    </a:lnTo>
                    <a:lnTo>
                      <a:pt x="2950" y="666"/>
                    </a:lnTo>
                    <a:lnTo>
                      <a:pt x="2914" y="618"/>
                    </a:lnTo>
                    <a:lnTo>
                      <a:pt x="2898" y="597"/>
                    </a:lnTo>
                    <a:lnTo>
                      <a:pt x="2882" y="575"/>
                    </a:lnTo>
                    <a:lnTo>
                      <a:pt x="2866" y="554"/>
                    </a:lnTo>
                    <a:lnTo>
                      <a:pt x="2850" y="532"/>
                    </a:lnTo>
                    <a:lnTo>
                      <a:pt x="2846" y="528"/>
                    </a:lnTo>
                    <a:lnTo>
                      <a:pt x="2811" y="478"/>
                    </a:lnTo>
                    <a:lnTo>
                      <a:pt x="2774" y="430"/>
                    </a:lnTo>
                    <a:lnTo>
                      <a:pt x="2754" y="406"/>
                    </a:lnTo>
                    <a:lnTo>
                      <a:pt x="2736" y="382"/>
                    </a:lnTo>
                    <a:lnTo>
                      <a:pt x="2717" y="359"/>
                    </a:lnTo>
                    <a:lnTo>
                      <a:pt x="2697" y="338"/>
                    </a:lnTo>
                    <a:lnTo>
                      <a:pt x="2677" y="315"/>
                    </a:lnTo>
                    <a:lnTo>
                      <a:pt x="2656" y="295"/>
                    </a:lnTo>
                    <a:lnTo>
                      <a:pt x="2635" y="274"/>
                    </a:lnTo>
                    <a:lnTo>
                      <a:pt x="2612" y="255"/>
                    </a:lnTo>
                    <a:lnTo>
                      <a:pt x="2588" y="235"/>
                    </a:lnTo>
                    <a:lnTo>
                      <a:pt x="2564" y="217"/>
                    </a:lnTo>
                    <a:lnTo>
                      <a:pt x="2539" y="200"/>
                    </a:lnTo>
                    <a:lnTo>
                      <a:pt x="2512" y="183"/>
                    </a:lnTo>
                    <a:lnTo>
                      <a:pt x="2474" y="162"/>
                    </a:lnTo>
                    <a:lnTo>
                      <a:pt x="2433" y="142"/>
                    </a:lnTo>
                    <a:lnTo>
                      <a:pt x="2390" y="123"/>
                    </a:lnTo>
                    <a:lnTo>
                      <a:pt x="2347" y="107"/>
                    </a:lnTo>
                    <a:lnTo>
                      <a:pt x="2302" y="91"/>
                    </a:lnTo>
                    <a:lnTo>
                      <a:pt x="2255" y="78"/>
                    </a:lnTo>
                    <a:lnTo>
                      <a:pt x="2207" y="66"/>
                    </a:lnTo>
                    <a:lnTo>
                      <a:pt x="2157" y="55"/>
                    </a:lnTo>
                    <a:lnTo>
                      <a:pt x="2106" y="46"/>
                    </a:lnTo>
                    <a:lnTo>
                      <a:pt x="2055" y="39"/>
                    </a:lnTo>
                    <a:lnTo>
                      <a:pt x="2001" y="33"/>
                    </a:lnTo>
                    <a:lnTo>
                      <a:pt x="1946" y="29"/>
                    </a:lnTo>
                    <a:lnTo>
                      <a:pt x="1889" y="27"/>
                    </a:lnTo>
                    <a:lnTo>
                      <a:pt x="1832" y="27"/>
                    </a:lnTo>
                    <a:lnTo>
                      <a:pt x="1773" y="28"/>
                    </a:lnTo>
                    <a:lnTo>
                      <a:pt x="1712" y="30"/>
                    </a:lnTo>
                    <a:lnTo>
                      <a:pt x="1654" y="34"/>
                    </a:lnTo>
                    <a:lnTo>
                      <a:pt x="1596" y="40"/>
                    </a:lnTo>
                    <a:lnTo>
                      <a:pt x="1536" y="47"/>
                    </a:lnTo>
                    <a:lnTo>
                      <a:pt x="1478" y="55"/>
                    </a:lnTo>
                    <a:lnTo>
                      <a:pt x="1419" y="65"/>
                    </a:lnTo>
                    <a:lnTo>
                      <a:pt x="1359" y="77"/>
                    </a:lnTo>
                    <a:lnTo>
                      <a:pt x="1300" y="88"/>
                    </a:lnTo>
                    <a:lnTo>
                      <a:pt x="1239" y="102"/>
                    </a:lnTo>
                    <a:lnTo>
                      <a:pt x="1180" y="119"/>
                    </a:lnTo>
                    <a:lnTo>
                      <a:pt x="1121" y="135"/>
                    </a:lnTo>
                    <a:lnTo>
                      <a:pt x="1060" y="153"/>
                    </a:lnTo>
                    <a:lnTo>
                      <a:pt x="1000" y="173"/>
                    </a:lnTo>
                    <a:lnTo>
                      <a:pt x="940" y="194"/>
                    </a:lnTo>
                    <a:lnTo>
                      <a:pt x="880" y="216"/>
                    </a:lnTo>
                    <a:lnTo>
                      <a:pt x="819" y="240"/>
                    </a:lnTo>
                    <a:lnTo>
                      <a:pt x="759" y="264"/>
                    </a:lnTo>
                    <a:lnTo>
                      <a:pt x="732" y="277"/>
                    </a:lnTo>
                    <a:lnTo>
                      <a:pt x="704" y="294"/>
                    </a:lnTo>
                    <a:lnTo>
                      <a:pt x="676" y="311"/>
                    </a:lnTo>
                    <a:lnTo>
                      <a:pt x="647" y="330"/>
                    </a:lnTo>
                    <a:lnTo>
                      <a:pt x="616" y="352"/>
                    </a:lnTo>
                    <a:lnTo>
                      <a:pt x="587" y="374"/>
                    </a:lnTo>
                    <a:lnTo>
                      <a:pt x="557" y="399"/>
                    </a:lnTo>
                    <a:lnTo>
                      <a:pt x="527" y="426"/>
                    </a:lnTo>
                    <a:lnTo>
                      <a:pt x="496" y="453"/>
                    </a:lnTo>
                    <a:lnTo>
                      <a:pt x="466" y="481"/>
                    </a:lnTo>
                    <a:lnTo>
                      <a:pt x="436" y="512"/>
                    </a:lnTo>
                    <a:lnTo>
                      <a:pt x="407" y="541"/>
                    </a:lnTo>
                    <a:lnTo>
                      <a:pt x="349" y="602"/>
                    </a:lnTo>
                    <a:lnTo>
                      <a:pt x="293" y="664"/>
                    </a:lnTo>
                    <a:lnTo>
                      <a:pt x="242" y="725"/>
                    </a:lnTo>
                    <a:lnTo>
                      <a:pt x="193" y="784"/>
                    </a:lnTo>
                    <a:lnTo>
                      <a:pt x="149" y="839"/>
                    </a:lnTo>
                    <a:lnTo>
                      <a:pt x="110" y="888"/>
                    </a:lnTo>
                    <a:lnTo>
                      <a:pt x="79" y="932"/>
                    </a:lnTo>
                    <a:lnTo>
                      <a:pt x="54" y="967"/>
                    </a:lnTo>
                    <a:lnTo>
                      <a:pt x="36" y="993"/>
                    </a:lnTo>
                    <a:lnTo>
                      <a:pt x="27" y="10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09" name="Freeform 160"/>
              <p:cNvSpPr>
                <a:spLocks/>
              </p:cNvSpPr>
              <p:nvPr/>
            </p:nvSpPr>
            <p:spPr bwMode="auto">
              <a:xfrm>
                <a:off x="1625" y="1657"/>
                <a:ext cx="1050" cy="713"/>
              </a:xfrm>
              <a:custGeom>
                <a:avLst/>
                <a:gdLst>
                  <a:gd name="T0" fmla="*/ 1172 w 3150"/>
                  <a:gd name="T1" fmla="*/ 2096 h 2140"/>
                  <a:gd name="T2" fmla="*/ 907 w 3150"/>
                  <a:gd name="T3" fmla="*/ 1938 h 2140"/>
                  <a:gd name="T4" fmla="*/ 607 w 3150"/>
                  <a:gd name="T5" fmla="*/ 1657 h 2140"/>
                  <a:gd name="T6" fmla="*/ 281 w 3150"/>
                  <a:gd name="T7" fmla="*/ 1280 h 2140"/>
                  <a:gd name="T8" fmla="*/ 35 w 3150"/>
                  <a:gd name="T9" fmla="*/ 981 h 2140"/>
                  <a:gd name="T10" fmla="*/ 22 w 3150"/>
                  <a:gd name="T11" fmla="*/ 4 h 2140"/>
                  <a:gd name="T12" fmla="*/ 212 w 3150"/>
                  <a:gd name="T13" fmla="*/ 1161 h 2140"/>
                  <a:gd name="T14" fmla="*/ 557 w 3150"/>
                  <a:gd name="T15" fmla="*/ 1562 h 2140"/>
                  <a:gd name="T16" fmla="*/ 939 w 3150"/>
                  <a:gd name="T17" fmla="*/ 1928 h 2140"/>
                  <a:gd name="T18" fmla="*/ 1219 w 3150"/>
                  <a:gd name="T19" fmla="*/ 2086 h 2140"/>
                  <a:gd name="T20" fmla="*/ 1429 w 3150"/>
                  <a:gd name="T21" fmla="*/ 2111 h 2140"/>
                  <a:gd name="T22" fmla="*/ 1700 w 3150"/>
                  <a:gd name="T23" fmla="*/ 2052 h 2140"/>
                  <a:gd name="T24" fmla="*/ 1966 w 3150"/>
                  <a:gd name="T25" fmla="*/ 1944 h 2140"/>
                  <a:gd name="T26" fmla="*/ 2203 w 3150"/>
                  <a:gd name="T27" fmla="*/ 1787 h 2140"/>
                  <a:gd name="T28" fmla="*/ 2417 w 3150"/>
                  <a:gd name="T29" fmla="*/ 1589 h 2140"/>
                  <a:gd name="T30" fmla="*/ 2626 w 3150"/>
                  <a:gd name="T31" fmla="*/ 1454 h 2140"/>
                  <a:gd name="T32" fmla="*/ 2835 w 3150"/>
                  <a:gd name="T33" fmla="*/ 1401 h 2140"/>
                  <a:gd name="T34" fmla="*/ 3005 w 3150"/>
                  <a:gd name="T35" fmla="*/ 1427 h 2140"/>
                  <a:gd name="T36" fmla="*/ 3114 w 3150"/>
                  <a:gd name="T37" fmla="*/ 1552 h 2140"/>
                  <a:gd name="T38" fmla="*/ 3094 w 3150"/>
                  <a:gd name="T39" fmla="*/ 1395 h 2140"/>
                  <a:gd name="T40" fmla="*/ 3038 w 3150"/>
                  <a:gd name="T41" fmla="*/ 1278 h 2140"/>
                  <a:gd name="T42" fmla="*/ 2902 w 3150"/>
                  <a:gd name="T43" fmla="*/ 1234 h 2140"/>
                  <a:gd name="T44" fmla="*/ 2737 w 3150"/>
                  <a:gd name="T45" fmla="*/ 1245 h 2140"/>
                  <a:gd name="T46" fmla="*/ 2487 w 3150"/>
                  <a:gd name="T47" fmla="*/ 1359 h 2140"/>
                  <a:gd name="T48" fmla="*/ 2111 w 3150"/>
                  <a:gd name="T49" fmla="*/ 1631 h 2140"/>
                  <a:gd name="T50" fmla="*/ 1839 w 3150"/>
                  <a:gd name="T51" fmla="*/ 1756 h 2140"/>
                  <a:gd name="T52" fmla="*/ 1449 w 3150"/>
                  <a:gd name="T53" fmla="*/ 1766 h 2140"/>
                  <a:gd name="T54" fmla="*/ 1106 w 3150"/>
                  <a:gd name="T55" fmla="*/ 1590 h 2140"/>
                  <a:gd name="T56" fmla="*/ 816 w 3150"/>
                  <a:gd name="T57" fmla="*/ 1231 h 2140"/>
                  <a:gd name="T58" fmla="*/ 619 w 3150"/>
                  <a:gd name="T59" fmla="*/ 779 h 2140"/>
                  <a:gd name="T60" fmla="*/ 573 w 3150"/>
                  <a:gd name="T61" fmla="*/ 454 h 2140"/>
                  <a:gd name="T62" fmla="*/ 606 w 3150"/>
                  <a:gd name="T63" fmla="*/ 244 h 2140"/>
                  <a:gd name="T64" fmla="*/ 649 w 3150"/>
                  <a:gd name="T65" fmla="*/ 208 h 2140"/>
                  <a:gd name="T66" fmla="*/ 605 w 3150"/>
                  <a:gd name="T67" fmla="*/ 378 h 2140"/>
                  <a:gd name="T68" fmla="*/ 613 w 3150"/>
                  <a:gd name="T69" fmla="*/ 617 h 2140"/>
                  <a:gd name="T70" fmla="*/ 741 w 3150"/>
                  <a:gd name="T71" fmla="*/ 1028 h 2140"/>
                  <a:gd name="T72" fmla="*/ 956 w 3150"/>
                  <a:gd name="T73" fmla="*/ 1391 h 2140"/>
                  <a:gd name="T74" fmla="*/ 1261 w 3150"/>
                  <a:gd name="T75" fmla="*/ 1664 h 2140"/>
                  <a:gd name="T76" fmla="*/ 1671 w 3150"/>
                  <a:gd name="T77" fmla="*/ 1755 h 2140"/>
                  <a:gd name="T78" fmla="*/ 2014 w 3150"/>
                  <a:gd name="T79" fmla="*/ 1657 h 2140"/>
                  <a:gd name="T80" fmla="*/ 2345 w 3150"/>
                  <a:gd name="T81" fmla="*/ 1426 h 2140"/>
                  <a:gd name="T82" fmla="*/ 2675 w 3150"/>
                  <a:gd name="T83" fmla="*/ 1236 h 2140"/>
                  <a:gd name="T84" fmla="*/ 2846 w 3150"/>
                  <a:gd name="T85" fmla="*/ 1203 h 2140"/>
                  <a:gd name="T86" fmla="*/ 3010 w 3150"/>
                  <a:gd name="T87" fmla="*/ 1234 h 2140"/>
                  <a:gd name="T88" fmla="*/ 3093 w 3150"/>
                  <a:gd name="T89" fmla="*/ 1298 h 2140"/>
                  <a:gd name="T90" fmla="*/ 3144 w 3150"/>
                  <a:gd name="T91" fmla="*/ 1504 h 2140"/>
                  <a:gd name="T92" fmla="*/ 3137 w 3150"/>
                  <a:gd name="T93" fmla="*/ 1754 h 2140"/>
                  <a:gd name="T94" fmla="*/ 3114 w 3150"/>
                  <a:gd name="T95" fmla="*/ 1808 h 2140"/>
                  <a:gd name="T96" fmla="*/ 3101 w 3150"/>
                  <a:gd name="T97" fmla="*/ 1678 h 2140"/>
                  <a:gd name="T98" fmla="*/ 3073 w 3150"/>
                  <a:gd name="T99" fmla="*/ 1524 h 2140"/>
                  <a:gd name="T100" fmla="*/ 2961 w 3150"/>
                  <a:gd name="T101" fmla="*/ 1439 h 2140"/>
                  <a:gd name="T102" fmla="*/ 2789 w 3150"/>
                  <a:gd name="T103" fmla="*/ 1434 h 2140"/>
                  <a:gd name="T104" fmla="*/ 2586 w 3150"/>
                  <a:gd name="T105" fmla="*/ 1503 h 2140"/>
                  <a:gd name="T106" fmla="*/ 2394 w 3150"/>
                  <a:gd name="T107" fmla="*/ 1648 h 2140"/>
                  <a:gd name="T108" fmla="*/ 2169 w 3150"/>
                  <a:gd name="T109" fmla="*/ 1848 h 2140"/>
                  <a:gd name="T110" fmla="*/ 1921 w 3150"/>
                  <a:gd name="T111" fmla="*/ 1996 h 2140"/>
                  <a:gd name="T112" fmla="*/ 1644 w 3150"/>
                  <a:gd name="T113" fmla="*/ 2096 h 2140"/>
                  <a:gd name="T114" fmla="*/ 1388 w 3150"/>
                  <a:gd name="T115" fmla="*/ 214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50" h="2140">
                    <a:moveTo>
                      <a:pt x="1388" y="2140"/>
                    </a:moveTo>
                    <a:lnTo>
                      <a:pt x="1361" y="2139"/>
                    </a:lnTo>
                    <a:lnTo>
                      <a:pt x="1335" y="2137"/>
                    </a:lnTo>
                    <a:lnTo>
                      <a:pt x="1308" y="2134"/>
                    </a:lnTo>
                    <a:lnTo>
                      <a:pt x="1281" y="2130"/>
                    </a:lnTo>
                    <a:lnTo>
                      <a:pt x="1254" y="2123"/>
                    </a:lnTo>
                    <a:lnTo>
                      <a:pt x="1227" y="2115"/>
                    </a:lnTo>
                    <a:lnTo>
                      <a:pt x="1200" y="2107"/>
                    </a:lnTo>
                    <a:lnTo>
                      <a:pt x="1172" y="2096"/>
                    </a:lnTo>
                    <a:lnTo>
                      <a:pt x="1144" y="2084"/>
                    </a:lnTo>
                    <a:lnTo>
                      <a:pt x="1116" y="2071"/>
                    </a:lnTo>
                    <a:lnTo>
                      <a:pt x="1087" y="2057"/>
                    </a:lnTo>
                    <a:lnTo>
                      <a:pt x="1057" y="2041"/>
                    </a:lnTo>
                    <a:lnTo>
                      <a:pt x="1028" y="2023"/>
                    </a:lnTo>
                    <a:lnTo>
                      <a:pt x="998" y="2004"/>
                    </a:lnTo>
                    <a:lnTo>
                      <a:pt x="969" y="1984"/>
                    </a:lnTo>
                    <a:lnTo>
                      <a:pt x="938" y="1961"/>
                    </a:lnTo>
                    <a:lnTo>
                      <a:pt x="907" y="1938"/>
                    </a:lnTo>
                    <a:lnTo>
                      <a:pt x="876" y="1913"/>
                    </a:lnTo>
                    <a:lnTo>
                      <a:pt x="844" y="1887"/>
                    </a:lnTo>
                    <a:lnTo>
                      <a:pt x="811" y="1859"/>
                    </a:lnTo>
                    <a:lnTo>
                      <a:pt x="779" y="1828"/>
                    </a:lnTo>
                    <a:lnTo>
                      <a:pt x="745" y="1797"/>
                    </a:lnTo>
                    <a:lnTo>
                      <a:pt x="712" y="1765"/>
                    </a:lnTo>
                    <a:lnTo>
                      <a:pt x="677" y="1730"/>
                    </a:lnTo>
                    <a:lnTo>
                      <a:pt x="643" y="1694"/>
                    </a:lnTo>
                    <a:lnTo>
                      <a:pt x="607" y="1657"/>
                    </a:lnTo>
                    <a:lnTo>
                      <a:pt x="571" y="1618"/>
                    </a:lnTo>
                    <a:lnTo>
                      <a:pt x="535" y="1577"/>
                    </a:lnTo>
                    <a:lnTo>
                      <a:pt x="498" y="1535"/>
                    </a:lnTo>
                    <a:lnTo>
                      <a:pt x="460" y="1490"/>
                    </a:lnTo>
                    <a:lnTo>
                      <a:pt x="421" y="1445"/>
                    </a:lnTo>
                    <a:lnTo>
                      <a:pt x="383" y="1398"/>
                    </a:lnTo>
                    <a:lnTo>
                      <a:pt x="349" y="1358"/>
                    </a:lnTo>
                    <a:lnTo>
                      <a:pt x="316" y="1318"/>
                    </a:lnTo>
                    <a:lnTo>
                      <a:pt x="281" y="1280"/>
                    </a:lnTo>
                    <a:lnTo>
                      <a:pt x="248" y="1242"/>
                    </a:lnTo>
                    <a:lnTo>
                      <a:pt x="219" y="1210"/>
                    </a:lnTo>
                    <a:lnTo>
                      <a:pt x="190" y="1178"/>
                    </a:lnTo>
                    <a:lnTo>
                      <a:pt x="163" y="1146"/>
                    </a:lnTo>
                    <a:lnTo>
                      <a:pt x="135" y="1114"/>
                    </a:lnTo>
                    <a:lnTo>
                      <a:pt x="109" y="1081"/>
                    </a:lnTo>
                    <a:lnTo>
                      <a:pt x="83" y="1049"/>
                    </a:lnTo>
                    <a:lnTo>
                      <a:pt x="59" y="1015"/>
                    </a:lnTo>
                    <a:lnTo>
                      <a:pt x="35" y="981"/>
                    </a:lnTo>
                    <a:lnTo>
                      <a:pt x="34" y="978"/>
                    </a:lnTo>
                    <a:lnTo>
                      <a:pt x="33" y="97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5" y="8"/>
                    </a:lnTo>
                    <a:lnTo>
                      <a:pt x="27" y="13"/>
                    </a:lnTo>
                    <a:lnTo>
                      <a:pt x="60" y="969"/>
                    </a:lnTo>
                    <a:lnTo>
                      <a:pt x="83" y="1003"/>
                    </a:lnTo>
                    <a:lnTo>
                      <a:pt x="107" y="1035"/>
                    </a:lnTo>
                    <a:lnTo>
                      <a:pt x="132" y="1067"/>
                    </a:lnTo>
                    <a:lnTo>
                      <a:pt x="158" y="1099"/>
                    </a:lnTo>
                    <a:lnTo>
                      <a:pt x="185" y="1130"/>
                    </a:lnTo>
                    <a:lnTo>
                      <a:pt x="212" y="1161"/>
                    </a:lnTo>
                    <a:lnTo>
                      <a:pt x="240" y="1193"/>
                    </a:lnTo>
                    <a:lnTo>
                      <a:pt x="268" y="1224"/>
                    </a:lnTo>
                    <a:lnTo>
                      <a:pt x="302" y="1262"/>
                    </a:lnTo>
                    <a:lnTo>
                      <a:pt x="336" y="1300"/>
                    </a:lnTo>
                    <a:lnTo>
                      <a:pt x="370" y="1340"/>
                    </a:lnTo>
                    <a:lnTo>
                      <a:pt x="404" y="1380"/>
                    </a:lnTo>
                    <a:lnTo>
                      <a:pt x="456" y="1444"/>
                    </a:lnTo>
                    <a:lnTo>
                      <a:pt x="508" y="1504"/>
                    </a:lnTo>
                    <a:lnTo>
                      <a:pt x="557" y="1562"/>
                    </a:lnTo>
                    <a:lnTo>
                      <a:pt x="605" y="1615"/>
                    </a:lnTo>
                    <a:lnTo>
                      <a:pt x="652" y="1664"/>
                    </a:lnTo>
                    <a:lnTo>
                      <a:pt x="697" y="1711"/>
                    </a:lnTo>
                    <a:lnTo>
                      <a:pt x="741" y="1755"/>
                    </a:lnTo>
                    <a:lnTo>
                      <a:pt x="783" y="1795"/>
                    </a:lnTo>
                    <a:lnTo>
                      <a:pt x="824" y="1833"/>
                    </a:lnTo>
                    <a:lnTo>
                      <a:pt x="863" y="1867"/>
                    </a:lnTo>
                    <a:lnTo>
                      <a:pt x="901" y="1899"/>
                    </a:lnTo>
                    <a:lnTo>
                      <a:pt x="939" y="1928"/>
                    </a:lnTo>
                    <a:lnTo>
                      <a:pt x="974" y="1955"/>
                    </a:lnTo>
                    <a:lnTo>
                      <a:pt x="1009" y="1978"/>
                    </a:lnTo>
                    <a:lnTo>
                      <a:pt x="1042" y="2000"/>
                    </a:lnTo>
                    <a:lnTo>
                      <a:pt x="1074" y="2019"/>
                    </a:lnTo>
                    <a:lnTo>
                      <a:pt x="1105" y="2037"/>
                    </a:lnTo>
                    <a:lnTo>
                      <a:pt x="1135" y="2052"/>
                    </a:lnTo>
                    <a:lnTo>
                      <a:pt x="1164" y="2066"/>
                    </a:lnTo>
                    <a:lnTo>
                      <a:pt x="1192" y="2077"/>
                    </a:lnTo>
                    <a:lnTo>
                      <a:pt x="1219" y="2086"/>
                    </a:lnTo>
                    <a:lnTo>
                      <a:pt x="1246" y="2095"/>
                    </a:lnTo>
                    <a:lnTo>
                      <a:pt x="1271" y="2101"/>
                    </a:lnTo>
                    <a:lnTo>
                      <a:pt x="1296" y="2106"/>
                    </a:lnTo>
                    <a:lnTo>
                      <a:pt x="1320" y="2110"/>
                    </a:lnTo>
                    <a:lnTo>
                      <a:pt x="1344" y="2112"/>
                    </a:lnTo>
                    <a:lnTo>
                      <a:pt x="1365" y="2113"/>
                    </a:lnTo>
                    <a:lnTo>
                      <a:pt x="1388" y="2113"/>
                    </a:lnTo>
                    <a:lnTo>
                      <a:pt x="1408" y="2113"/>
                    </a:lnTo>
                    <a:lnTo>
                      <a:pt x="1429" y="2111"/>
                    </a:lnTo>
                    <a:lnTo>
                      <a:pt x="1449" y="2109"/>
                    </a:lnTo>
                    <a:lnTo>
                      <a:pt x="1469" y="2106"/>
                    </a:lnTo>
                    <a:lnTo>
                      <a:pt x="1503" y="2100"/>
                    </a:lnTo>
                    <a:lnTo>
                      <a:pt x="1537" y="2093"/>
                    </a:lnTo>
                    <a:lnTo>
                      <a:pt x="1570" y="2086"/>
                    </a:lnTo>
                    <a:lnTo>
                      <a:pt x="1604" y="2078"/>
                    </a:lnTo>
                    <a:lnTo>
                      <a:pt x="1636" y="2070"/>
                    </a:lnTo>
                    <a:lnTo>
                      <a:pt x="1669" y="2062"/>
                    </a:lnTo>
                    <a:lnTo>
                      <a:pt x="1700" y="2052"/>
                    </a:lnTo>
                    <a:lnTo>
                      <a:pt x="1731" y="2042"/>
                    </a:lnTo>
                    <a:lnTo>
                      <a:pt x="1763" y="2031"/>
                    </a:lnTo>
                    <a:lnTo>
                      <a:pt x="1793" y="2020"/>
                    </a:lnTo>
                    <a:lnTo>
                      <a:pt x="1822" y="2010"/>
                    </a:lnTo>
                    <a:lnTo>
                      <a:pt x="1852" y="1998"/>
                    </a:lnTo>
                    <a:lnTo>
                      <a:pt x="1880" y="1985"/>
                    </a:lnTo>
                    <a:lnTo>
                      <a:pt x="1909" y="1972"/>
                    </a:lnTo>
                    <a:lnTo>
                      <a:pt x="1937" y="1958"/>
                    </a:lnTo>
                    <a:lnTo>
                      <a:pt x="1966" y="1944"/>
                    </a:lnTo>
                    <a:lnTo>
                      <a:pt x="1994" y="1929"/>
                    </a:lnTo>
                    <a:lnTo>
                      <a:pt x="2021" y="1914"/>
                    </a:lnTo>
                    <a:lnTo>
                      <a:pt x="2048" y="1897"/>
                    </a:lnTo>
                    <a:lnTo>
                      <a:pt x="2075" y="1880"/>
                    </a:lnTo>
                    <a:lnTo>
                      <a:pt x="2101" y="1863"/>
                    </a:lnTo>
                    <a:lnTo>
                      <a:pt x="2126" y="1845"/>
                    </a:lnTo>
                    <a:lnTo>
                      <a:pt x="2152" y="1826"/>
                    </a:lnTo>
                    <a:lnTo>
                      <a:pt x="2178" y="1807"/>
                    </a:lnTo>
                    <a:lnTo>
                      <a:pt x="2203" y="1787"/>
                    </a:lnTo>
                    <a:lnTo>
                      <a:pt x="2228" y="1767"/>
                    </a:lnTo>
                    <a:lnTo>
                      <a:pt x="2253" y="1745"/>
                    </a:lnTo>
                    <a:lnTo>
                      <a:pt x="2278" y="1724"/>
                    </a:lnTo>
                    <a:lnTo>
                      <a:pt x="2302" y="1701"/>
                    </a:lnTo>
                    <a:lnTo>
                      <a:pt x="2326" y="1678"/>
                    </a:lnTo>
                    <a:lnTo>
                      <a:pt x="2351" y="1653"/>
                    </a:lnTo>
                    <a:lnTo>
                      <a:pt x="2375" y="1630"/>
                    </a:lnTo>
                    <a:lnTo>
                      <a:pt x="2395" y="1608"/>
                    </a:lnTo>
                    <a:lnTo>
                      <a:pt x="2417" y="1589"/>
                    </a:lnTo>
                    <a:lnTo>
                      <a:pt x="2438" y="1569"/>
                    </a:lnTo>
                    <a:lnTo>
                      <a:pt x="2461" y="1551"/>
                    </a:lnTo>
                    <a:lnTo>
                      <a:pt x="2484" y="1535"/>
                    </a:lnTo>
                    <a:lnTo>
                      <a:pt x="2508" y="1519"/>
                    </a:lnTo>
                    <a:lnTo>
                      <a:pt x="2530" y="1503"/>
                    </a:lnTo>
                    <a:lnTo>
                      <a:pt x="2554" y="1489"/>
                    </a:lnTo>
                    <a:lnTo>
                      <a:pt x="2578" y="1476"/>
                    </a:lnTo>
                    <a:lnTo>
                      <a:pt x="2602" y="1465"/>
                    </a:lnTo>
                    <a:lnTo>
                      <a:pt x="2626" y="1454"/>
                    </a:lnTo>
                    <a:lnTo>
                      <a:pt x="2650" y="1444"/>
                    </a:lnTo>
                    <a:lnTo>
                      <a:pt x="2674" y="1435"/>
                    </a:lnTo>
                    <a:lnTo>
                      <a:pt x="2698" y="1427"/>
                    </a:lnTo>
                    <a:lnTo>
                      <a:pt x="2721" y="1420"/>
                    </a:lnTo>
                    <a:lnTo>
                      <a:pt x="2745" y="1415"/>
                    </a:lnTo>
                    <a:lnTo>
                      <a:pt x="2768" y="1410"/>
                    </a:lnTo>
                    <a:lnTo>
                      <a:pt x="2791" y="1405"/>
                    </a:lnTo>
                    <a:lnTo>
                      <a:pt x="2813" y="1403"/>
                    </a:lnTo>
                    <a:lnTo>
                      <a:pt x="2835" y="1401"/>
                    </a:lnTo>
                    <a:lnTo>
                      <a:pt x="2856" y="1400"/>
                    </a:lnTo>
                    <a:lnTo>
                      <a:pt x="2878" y="1400"/>
                    </a:lnTo>
                    <a:lnTo>
                      <a:pt x="2898" y="1401"/>
                    </a:lnTo>
                    <a:lnTo>
                      <a:pt x="2918" y="1403"/>
                    </a:lnTo>
                    <a:lnTo>
                      <a:pt x="2937" y="1405"/>
                    </a:lnTo>
                    <a:lnTo>
                      <a:pt x="2956" y="1410"/>
                    </a:lnTo>
                    <a:lnTo>
                      <a:pt x="2973" y="1415"/>
                    </a:lnTo>
                    <a:lnTo>
                      <a:pt x="2990" y="1420"/>
                    </a:lnTo>
                    <a:lnTo>
                      <a:pt x="3005" y="1427"/>
                    </a:lnTo>
                    <a:lnTo>
                      <a:pt x="3021" y="1434"/>
                    </a:lnTo>
                    <a:lnTo>
                      <a:pt x="3035" y="1443"/>
                    </a:lnTo>
                    <a:lnTo>
                      <a:pt x="3048" y="1453"/>
                    </a:lnTo>
                    <a:lnTo>
                      <a:pt x="3064" y="1468"/>
                    </a:lnTo>
                    <a:lnTo>
                      <a:pt x="3078" y="1484"/>
                    </a:lnTo>
                    <a:lnTo>
                      <a:pt x="3090" y="1500"/>
                    </a:lnTo>
                    <a:lnTo>
                      <a:pt x="3099" y="1517"/>
                    </a:lnTo>
                    <a:lnTo>
                      <a:pt x="3108" y="1535"/>
                    </a:lnTo>
                    <a:lnTo>
                      <a:pt x="3114" y="1552"/>
                    </a:lnTo>
                    <a:lnTo>
                      <a:pt x="3120" y="1570"/>
                    </a:lnTo>
                    <a:lnTo>
                      <a:pt x="3123" y="1590"/>
                    </a:lnTo>
                    <a:lnTo>
                      <a:pt x="3122" y="1557"/>
                    </a:lnTo>
                    <a:lnTo>
                      <a:pt x="3119" y="1526"/>
                    </a:lnTo>
                    <a:lnTo>
                      <a:pt x="3116" y="1497"/>
                    </a:lnTo>
                    <a:lnTo>
                      <a:pt x="3110" y="1470"/>
                    </a:lnTo>
                    <a:lnTo>
                      <a:pt x="3106" y="1444"/>
                    </a:lnTo>
                    <a:lnTo>
                      <a:pt x="3099" y="1419"/>
                    </a:lnTo>
                    <a:lnTo>
                      <a:pt x="3094" y="1395"/>
                    </a:lnTo>
                    <a:lnTo>
                      <a:pt x="3089" y="1373"/>
                    </a:lnTo>
                    <a:lnTo>
                      <a:pt x="3081" y="1347"/>
                    </a:lnTo>
                    <a:lnTo>
                      <a:pt x="3079" y="1338"/>
                    </a:lnTo>
                    <a:lnTo>
                      <a:pt x="3073" y="1323"/>
                    </a:lnTo>
                    <a:lnTo>
                      <a:pt x="3069" y="1310"/>
                    </a:lnTo>
                    <a:lnTo>
                      <a:pt x="3065" y="1299"/>
                    </a:lnTo>
                    <a:lnTo>
                      <a:pt x="3057" y="1292"/>
                    </a:lnTo>
                    <a:lnTo>
                      <a:pt x="3049" y="1285"/>
                    </a:lnTo>
                    <a:lnTo>
                      <a:pt x="3038" y="1278"/>
                    </a:lnTo>
                    <a:lnTo>
                      <a:pt x="3026" y="1271"/>
                    </a:lnTo>
                    <a:lnTo>
                      <a:pt x="3014" y="1265"/>
                    </a:lnTo>
                    <a:lnTo>
                      <a:pt x="3000" y="1259"/>
                    </a:lnTo>
                    <a:lnTo>
                      <a:pt x="2985" y="1253"/>
                    </a:lnTo>
                    <a:lnTo>
                      <a:pt x="2970" y="1249"/>
                    </a:lnTo>
                    <a:lnTo>
                      <a:pt x="2954" y="1243"/>
                    </a:lnTo>
                    <a:lnTo>
                      <a:pt x="2937" y="1240"/>
                    </a:lnTo>
                    <a:lnTo>
                      <a:pt x="2920" y="1237"/>
                    </a:lnTo>
                    <a:lnTo>
                      <a:pt x="2902" y="1234"/>
                    </a:lnTo>
                    <a:lnTo>
                      <a:pt x="2884" y="1231"/>
                    </a:lnTo>
                    <a:lnTo>
                      <a:pt x="2866" y="1230"/>
                    </a:lnTo>
                    <a:lnTo>
                      <a:pt x="2848" y="1230"/>
                    </a:lnTo>
                    <a:lnTo>
                      <a:pt x="2829" y="1231"/>
                    </a:lnTo>
                    <a:lnTo>
                      <a:pt x="2810" y="1234"/>
                    </a:lnTo>
                    <a:lnTo>
                      <a:pt x="2792" y="1236"/>
                    </a:lnTo>
                    <a:lnTo>
                      <a:pt x="2772" y="1238"/>
                    </a:lnTo>
                    <a:lnTo>
                      <a:pt x="2755" y="1242"/>
                    </a:lnTo>
                    <a:lnTo>
                      <a:pt x="2737" y="1245"/>
                    </a:lnTo>
                    <a:lnTo>
                      <a:pt x="2718" y="1251"/>
                    </a:lnTo>
                    <a:lnTo>
                      <a:pt x="2701" y="1255"/>
                    </a:lnTo>
                    <a:lnTo>
                      <a:pt x="2684" y="1261"/>
                    </a:lnTo>
                    <a:lnTo>
                      <a:pt x="2649" y="1273"/>
                    </a:lnTo>
                    <a:lnTo>
                      <a:pt x="2616" y="1288"/>
                    </a:lnTo>
                    <a:lnTo>
                      <a:pt x="2583" y="1304"/>
                    </a:lnTo>
                    <a:lnTo>
                      <a:pt x="2551" y="1321"/>
                    </a:lnTo>
                    <a:lnTo>
                      <a:pt x="2518" y="1339"/>
                    </a:lnTo>
                    <a:lnTo>
                      <a:pt x="2487" y="1359"/>
                    </a:lnTo>
                    <a:lnTo>
                      <a:pt x="2456" y="1379"/>
                    </a:lnTo>
                    <a:lnTo>
                      <a:pt x="2424" y="1401"/>
                    </a:lnTo>
                    <a:lnTo>
                      <a:pt x="2362" y="1446"/>
                    </a:lnTo>
                    <a:lnTo>
                      <a:pt x="2300" y="1494"/>
                    </a:lnTo>
                    <a:lnTo>
                      <a:pt x="2247" y="1534"/>
                    </a:lnTo>
                    <a:lnTo>
                      <a:pt x="2193" y="1574"/>
                    </a:lnTo>
                    <a:lnTo>
                      <a:pt x="2166" y="1593"/>
                    </a:lnTo>
                    <a:lnTo>
                      <a:pt x="2139" y="1612"/>
                    </a:lnTo>
                    <a:lnTo>
                      <a:pt x="2111" y="1631"/>
                    </a:lnTo>
                    <a:lnTo>
                      <a:pt x="2083" y="1648"/>
                    </a:lnTo>
                    <a:lnTo>
                      <a:pt x="2054" y="1665"/>
                    </a:lnTo>
                    <a:lnTo>
                      <a:pt x="2026" y="1682"/>
                    </a:lnTo>
                    <a:lnTo>
                      <a:pt x="1996" y="1697"/>
                    </a:lnTo>
                    <a:lnTo>
                      <a:pt x="1966" y="1711"/>
                    </a:lnTo>
                    <a:lnTo>
                      <a:pt x="1935" y="1724"/>
                    </a:lnTo>
                    <a:lnTo>
                      <a:pt x="1904" y="1736"/>
                    </a:lnTo>
                    <a:lnTo>
                      <a:pt x="1872" y="1746"/>
                    </a:lnTo>
                    <a:lnTo>
                      <a:pt x="1839" y="1756"/>
                    </a:lnTo>
                    <a:lnTo>
                      <a:pt x="1794" y="1766"/>
                    </a:lnTo>
                    <a:lnTo>
                      <a:pt x="1748" y="1774"/>
                    </a:lnTo>
                    <a:lnTo>
                      <a:pt x="1704" y="1780"/>
                    </a:lnTo>
                    <a:lnTo>
                      <a:pt x="1661" y="1783"/>
                    </a:lnTo>
                    <a:lnTo>
                      <a:pt x="1617" y="1784"/>
                    </a:lnTo>
                    <a:lnTo>
                      <a:pt x="1575" y="1783"/>
                    </a:lnTo>
                    <a:lnTo>
                      <a:pt x="1533" y="1780"/>
                    </a:lnTo>
                    <a:lnTo>
                      <a:pt x="1490" y="1773"/>
                    </a:lnTo>
                    <a:lnTo>
                      <a:pt x="1449" y="1766"/>
                    </a:lnTo>
                    <a:lnTo>
                      <a:pt x="1409" y="1755"/>
                    </a:lnTo>
                    <a:lnTo>
                      <a:pt x="1369" y="1742"/>
                    </a:lnTo>
                    <a:lnTo>
                      <a:pt x="1330" y="1727"/>
                    </a:lnTo>
                    <a:lnTo>
                      <a:pt x="1291" y="1710"/>
                    </a:lnTo>
                    <a:lnTo>
                      <a:pt x="1253" y="1690"/>
                    </a:lnTo>
                    <a:lnTo>
                      <a:pt x="1215" y="1669"/>
                    </a:lnTo>
                    <a:lnTo>
                      <a:pt x="1178" y="1645"/>
                    </a:lnTo>
                    <a:lnTo>
                      <a:pt x="1142" y="1618"/>
                    </a:lnTo>
                    <a:lnTo>
                      <a:pt x="1106" y="1590"/>
                    </a:lnTo>
                    <a:lnTo>
                      <a:pt x="1071" y="1558"/>
                    </a:lnTo>
                    <a:lnTo>
                      <a:pt x="1037" y="1525"/>
                    </a:lnTo>
                    <a:lnTo>
                      <a:pt x="1003" y="1490"/>
                    </a:lnTo>
                    <a:lnTo>
                      <a:pt x="971" y="1453"/>
                    </a:lnTo>
                    <a:lnTo>
                      <a:pt x="939" y="1413"/>
                    </a:lnTo>
                    <a:lnTo>
                      <a:pt x="906" y="1371"/>
                    </a:lnTo>
                    <a:lnTo>
                      <a:pt x="876" y="1326"/>
                    </a:lnTo>
                    <a:lnTo>
                      <a:pt x="846" y="1280"/>
                    </a:lnTo>
                    <a:lnTo>
                      <a:pt x="816" y="1231"/>
                    </a:lnTo>
                    <a:lnTo>
                      <a:pt x="787" y="1181"/>
                    </a:lnTo>
                    <a:lnTo>
                      <a:pt x="759" y="1128"/>
                    </a:lnTo>
                    <a:lnTo>
                      <a:pt x="732" y="1073"/>
                    </a:lnTo>
                    <a:lnTo>
                      <a:pt x="705" y="1015"/>
                    </a:lnTo>
                    <a:lnTo>
                      <a:pt x="679" y="956"/>
                    </a:lnTo>
                    <a:lnTo>
                      <a:pt x="663" y="915"/>
                    </a:lnTo>
                    <a:lnTo>
                      <a:pt x="647" y="871"/>
                    </a:lnTo>
                    <a:lnTo>
                      <a:pt x="632" y="826"/>
                    </a:lnTo>
                    <a:lnTo>
                      <a:pt x="619" y="779"/>
                    </a:lnTo>
                    <a:lnTo>
                      <a:pt x="606" y="731"/>
                    </a:lnTo>
                    <a:lnTo>
                      <a:pt x="595" y="681"/>
                    </a:lnTo>
                    <a:lnTo>
                      <a:pt x="587" y="630"/>
                    </a:lnTo>
                    <a:lnTo>
                      <a:pt x="580" y="579"/>
                    </a:lnTo>
                    <a:lnTo>
                      <a:pt x="577" y="555"/>
                    </a:lnTo>
                    <a:lnTo>
                      <a:pt x="575" y="530"/>
                    </a:lnTo>
                    <a:lnTo>
                      <a:pt x="574" y="504"/>
                    </a:lnTo>
                    <a:lnTo>
                      <a:pt x="573" y="479"/>
                    </a:lnTo>
                    <a:lnTo>
                      <a:pt x="573" y="454"/>
                    </a:lnTo>
                    <a:lnTo>
                      <a:pt x="574" y="429"/>
                    </a:lnTo>
                    <a:lnTo>
                      <a:pt x="575" y="405"/>
                    </a:lnTo>
                    <a:lnTo>
                      <a:pt x="577" y="381"/>
                    </a:lnTo>
                    <a:lnTo>
                      <a:pt x="580" y="357"/>
                    </a:lnTo>
                    <a:lnTo>
                      <a:pt x="583" y="333"/>
                    </a:lnTo>
                    <a:lnTo>
                      <a:pt x="588" y="310"/>
                    </a:lnTo>
                    <a:lnTo>
                      <a:pt x="593" y="287"/>
                    </a:lnTo>
                    <a:lnTo>
                      <a:pt x="600" y="265"/>
                    </a:lnTo>
                    <a:lnTo>
                      <a:pt x="606" y="244"/>
                    </a:lnTo>
                    <a:lnTo>
                      <a:pt x="615" y="222"/>
                    </a:lnTo>
                    <a:lnTo>
                      <a:pt x="623" y="202"/>
                    </a:lnTo>
                    <a:lnTo>
                      <a:pt x="627" y="197"/>
                    </a:lnTo>
                    <a:lnTo>
                      <a:pt x="631" y="194"/>
                    </a:lnTo>
                    <a:lnTo>
                      <a:pt x="636" y="194"/>
                    </a:lnTo>
                    <a:lnTo>
                      <a:pt x="642" y="195"/>
                    </a:lnTo>
                    <a:lnTo>
                      <a:pt x="646" y="198"/>
                    </a:lnTo>
                    <a:lnTo>
                      <a:pt x="648" y="203"/>
                    </a:lnTo>
                    <a:lnTo>
                      <a:pt x="649" y="208"/>
                    </a:lnTo>
                    <a:lnTo>
                      <a:pt x="648" y="213"/>
                    </a:lnTo>
                    <a:lnTo>
                      <a:pt x="640" y="232"/>
                    </a:lnTo>
                    <a:lnTo>
                      <a:pt x="632" y="251"/>
                    </a:lnTo>
                    <a:lnTo>
                      <a:pt x="625" y="271"/>
                    </a:lnTo>
                    <a:lnTo>
                      <a:pt x="620" y="291"/>
                    </a:lnTo>
                    <a:lnTo>
                      <a:pt x="616" y="312"/>
                    </a:lnTo>
                    <a:lnTo>
                      <a:pt x="611" y="333"/>
                    </a:lnTo>
                    <a:lnTo>
                      <a:pt x="607" y="356"/>
                    </a:lnTo>
                    <a:lnTo>
                      <a:pt x="605" y="378"/>
                    </a:lnTo>
                    <a:lnTo>
                      <a:pt x="603" y="401"/>
                    </a:lnTo>
                    <a:lnTo>
                      <a:pt x="602" y="424"/>
                    </a:lnTo>
                    <a:lnTo>
                      <a:pt x="601" y="448"/>
                    </a:lnTo>
                    <a:lnTo>
                      <a:pt x="601" y="471"/>
                    </a:lnTo>
                    <a:lnTo>
                      <a:pt x="602" y="495"/>
                    </a:lnTo>
                    <a:lnTo>
                      <a:pt x="603" y="519"/>
                    </a:lnTo>
                    <a:lnTo>
                      <a:pt x="604" y="544"/>
                    </a:lnTo>
                    <a:lnTo>
                      <a:pt x="606" y="569"/>
                    </a:lnTo>
                    <a:lnTo>
                      <a:pt x="613" y="617"/>
                    </a:lnTo>
                    <a:lnTo>
                      <a:pt x="621" y="667"/>
                    </a:lnTo>
                    <a:lnTo>
                      <a:pt x="631" y="715"/>
                    </a:lnTo>
                    <a:lnTo>
                      <a:pt x="643" y="764"/>
                    </a:lnTo>
                    <a:lnTo>
                      <a:pt x="657" y="811"/>
                    </a:lnTo>
                    <a:lnTo>
                      <a:pt x="671" y="858"/>
                    </a:lnTo>
                    <a:lnTo>
                      <a:pt x="687" y="902"/>
                    </a:lnTo>
                    <a:lnTo>
                      <a:pt x="704" y="945"/>
                    </a:lnTo>
                    <a:lnTo>
                      <a:pt x="723" y="987"/>
                    </a:lnTo>
                    <a:lnTo>
                      <a:pt x="741" y="1028"/>
                    </a:lnTo>
                    <a:lnTo>
                      <a:pt x="760" y="1071"/>
                    </a:lnTo>
                    <a:lnTo>
                      <a:pt x="782" y="1112"/>
                    </a:lnTo>
                    <a:lnTo>
                      <a:pt x="804" y="1154"/>
                    </a:lnTo>
                    <a:lnTo>
                      <a:pt x="826" y="1195"/>
                    </a:lnTo>
                    <a:lnTo>
                      <a:pt x="850" y="1236"/>
                    </a:lnTo>
                    <a:lnTo>
                      <a:pt x="875" y="1276"/>
                    </a:lnTo>
                    <a:lnTo>
                      <a:pt x="901" y="1315"/>
                    </a:lnTo>
                    <a:lnTo>
                      <a:pt x="928" y="1353"/>
                    </a:lnTo>
                    <a:lnTo>
                      <a:pt x="956" y="1391"/>
                    </a:lnTo>
                    <a:lnTo>
                      <a:pt x="985" y="1427"/>
                    </a:lnTo>
                    <a:lnTo>
                      <a:pt x="1015" y="1462"/>
                    </a:lnTo>
                    <a:lnTo>
                      <a:pt x="1048" y="1496"/>
                    </a:lnTo>
                    <a:lnTo>
                      <a:pt x="1080" y="1528"/>
                    </a:lnTo>
                    <a:lnTo>
                      <a:pt x="1114" y="1560"/>
                    </a:lnTo>
                    <a:lnTo>
                      <a:pt x="1149" y="1589"/>
                    </a:lnTo>
                    <a:lnTo>
                      <a:pt x="1186" y="1616"/>
                    </a:lnTo>
                    <a:lnTo>
                      <a:pt x="1223" y="1641"/>
                    </a:lnTo>
                    <a:lnTo>
                      <a:pt x="1261" y="1664"/>
                    </a:lnTo>
                    <a:lnTo>
                      <a:pt x="1303" y="1685"/>
                    </a:lnTo>
                    <a:lnTo>
                      <a:pt x="1344" y="1703"/>
                    </a:lnTo>
                    <a:lnTo>
                      <a:pt x="1386" y="1719"/>
                    </a:lnTo>
                    <a:lnTo>
                      <a:pt x="1430" y="1732"/>
                    </a:lnTo>
                    <a:lnTo>
                      <a:pt x="1475" y="1743"/>
                    </a:lnTo>
                    <a:lnTo>
                      <a:pt x="1523" y="1751"/>
                    </a:lnTo>
                    <a:lnTo>
                      <a:pt x="1570" y="1756"/>
                    </a:lnTo>
                    <a:lnTo>
                      <a:pt x="1620" y="1757"/>
                    </a:lnTo>
                    <a:lnTo>
                      <a:pt x="1671" y="1755"/>
                    </a:lnTo>
                    <a:lnTo>
                      <a:pt x="1724" y="1751"/>
                    </a:lnTo>
                    <a:lnTo>
                      <a:pt x="1778" y="1742"/>
                    </a:lnTo>
                    <a:lnTo>
                      <a:pt x="1833" y="1729"/>
                    </a:lnTo>
                    <a:lnTo>
                      <a:pt x="1864" y="1720"/>
                    </a:lnTo>
                    <a:lnTo>
                      <a:pt x="1895" y="1711"/>
                    </a:lnTo>
                    <a:lnTo>
                      <a:pt x="1926" y="1699"/>
                    </a:lnTo>
                    <a:lnTo>
                      <a:pt x="1956" y="1686"/>
                    </a:lnTo>
                    <a:lnTo>
                      <a:pt x="1985" y="1672"/>
                    </a:lnTo>
                    <a:lnTo>
                      <a:pt x="2014" y="1657"/>
                    </a:lnTo>
                    <a:lnTo>
                      <a:pt x="2042" y="1641"/>
                    </a:lnTo>
                    <a:lnTo>
                      <a:pt x="2070" y="1624"/>
                    </a:lnTo>
                    <a:lnTo>
                      <a:pt x="2098" y="1607"/>
                    </a:lnTo>
                    <a:lnTo>
                      <a:pt x="2125" y="1589"/>
                    </a:lnTo>
                    <a:lnTo>
                      <a:pt x="2152" y="1570"/>
                    </a:lnTo>
                    <a:lnTo>
                      <a:pt x="2179" y="1551"/>
                    </a:lnTo>
                    <a:lnTo>
                      <a:pt x="2231" y="1512"/>
                    </a:lnTo>
                    <a:lnTo>
                      <a:pt x="2284" y="1472"/>
                    </a:lnTo>
                    <a:lnTo>
                      <a:pt x="2345" y="1426"/>
                    </a:lnTo>
                    <a:lnTo>
                      <a:pt x="2407" y="1380"/>
                    </a:lnTo>
                    <a:lnTo>
                      <a:pt x="2438" y="1359"/>
                    </a:lnTo>
                    <a:lnTo>
                      <a:pt x="2471" y="1337"/>
                    </a:lnTo>
                    <a:lnTo>
                      <a:pt x="2503" y="1317"/>
                    </a:lnTo>
                    <a:lnTo>
                      <a:pt x="2537" y="1297"/>
                    </a:lnTo>
                    <a:lnTo>
                      <a:pt x="2570" y="1280"/>
                    </a:lnTo>
                    <a:lnTo>
                      <a:pt x="2605" y="1264"/>
                    </a:lnTo>
                    <a:lnTo>
                      <a:pt x="2639" y="1249"/>
                    </a:lnTo>
                    <a:lnTo>
                      <a:pt x="2675" y="1236"/>
                    </a:lnTo>
                    <a:lnTo>
                      <a:pt x="2693" y="1229"/>
                    </a:lnTo>
                    <a:lnTo>
                      <a:pt x="2712" y="1224"/>
                    </a:lnTo>
                    <a:lnTo>
                      <a:pt x="2730" y="1220"/>
                    </a:lnTo>
                    <a:lnTo>
                      <a:pt x="2749" y="1215"/>
                    </a:lnTo>
                    <a:lnTo>
                      <a:pt x="2769" y="1212"/>
                    </a:lnTo>
                    <a:lnTo>
                      <a:pt x="2787" y="1209"/>
                    </a:lnTo>
                    <a:lnTo>
                      <a:pt x="2807" y="1207"/>
                    </a:lnTo>
                    <a:lnTo>
                      <a:pt x="2827" y="1204"/>
                    </a:lnTo>
                    <a:lnTo>
                      <a:pt x="2846" y="1203"/>
                    </a:lnTo>
                    <a:lnTo>
                      <a:pt x="2865" y="1203"/>
                    </a:lnTo>
                    <a:lnTo>
                      <a:pt x="2883" y="1204"/>
                    </a:lnTo>
                    <a:lnTo>
                      <a:pt x="2903" y="1207"/>
                    </a:lnTo>
                    <a:lnTo>
                      <a:pt x="2921" y="1210"/>
                    </a:lnTo>
                    <a:lnTo>
                      <a:pt x="2941" y="1213"/>
                    </a:lnTo>
                    <a:lnTo>
                      <a:pt x="2959" y="1217"/>
                    </a:lnTo>
                    <a:lnTo>
                      <a:pt x="2976" y="1222"/>
                    </a:lnTo>
                    <a:lnTo>
                      <a:pt x="2994" y="1228"/>
                    </a:lnTo>
                    <a:lnTo>
                      <a:pt x="3010" y="1234"/>
                    </a:lnTo>
                    <a:lnTo>
                      <a:pt x="3026" y="1241"/>
                    </a:lnTo>
                    <a:lnTo>
                      <a:pt x="3040" y="1249"/>
                    </a:lnTo>
                    <a:lnTo>
                      <a:pt x="3054" y="1256"/>
                    </a:lnTo>
                    <a:lnTo>
                      <a:pt x="3066" y="1265"/>
                    </a:lnTo>
                    <a:lnTo>
                      <a:pt x="3078" y="1273"/>
                    </a:lnTo>
                    <a:lnTo>
                      <a:pt x="3087" y="1283"/>
                    </a:lnTo>
                    <a:lnTo>
                      <a:pt x="3089" y="1286"/>
                    </a:lnTo>
                    <a:lnTo>
                      <a:pt x="3091" y="1290"/>
                    </a:lnTo>
                    <a:lnTo>
                      <a:pt x="3093" y="1298"/>
                    </a:lnTo>
                    <a:lnTo>
                      <a:pt x="3099" y="1315"/>
                    </a:lnTo>
                    <a:lnTo>
                      <a:pt x="3105" y="1331"/>
                    </a:lnTo>
                    <a:lnTo>
                      <a:pt x="3108" y="1339"/>
                    </a:lnTo>
                    <a:lnTo>
                      <a:pt x="3114" y="1366"/>
                    </a:lnTo>
                    <a:lnTo>
                      <a:pt x="3123" y="1402"/>
                    </a:lnTo>
                    <a:lnTo>
                      <a:pt x="3133" y="1441"/>
                    </a:lnTo>
                    <a:lnTo>
                      <a:pt x="3136" y="1461"/>
                    </a:lnTo>
                    <a:lnTo>
                      <a:pt x="3140" y="1483"/>
                    </a:lnTo>
                    <a:lnTo>
                      <a:pt x="3144" y="1504"/>
                    </a:lnTo>
                    <a:lnTo>
                      <a:pt x="3147" y="1527"/>
                    </a:lnTo>
                    <a:lnTo>
                      <a:pt x="3149" y="1552"/>
                    </a:lnTo>
                    <a:lnTo>
                      <a:pt x="3150" y="1577"/>
                    </a:lnTo>
                    <a:lnTo>
                      <a:pt x="3150" y="1604"/>
                    </a:lnTo>
                    <a:lnTo>
                      <a:pt x="3150" y="1631"/>
                    </a:lnTo>
                    <a:lnTo>
                      <a:pt x="3149" y="1660"/>
                    </a:lnTo>
                    <a:lnTo>
                      <a:pt x="3146" y="1690"/>
                    </a:lnTo>
                    <a:lnTo>
                      <a:pt x="3143" y="1721"/>
                    </a:lnTo>
                    <a:lnTo>
                      <a:pt x="3137" y="1754"/>
                    </a:lnTo>
                    <a:lnTo>
                      <a:pt x="3135" y="1764"/>
                    </a:lnTo>
                    <a:lnTo>
                      <a:pt x="3134" y="1773"/>
                    </a:lnTo>
                    <a:lnTo>
                      <a:pt x="3132" y="1782"/>
                    </a:lnTo>
                    <a:lnTo>
                      <a:pt x="3130" y="1792"/>
                    </a:lnTo>
                    <a:lnTo>
                      <a:pt x="3128" y="1797"/>
                    </a:lnTo>
                    <a:lnTo>
                      <a:pt x="3126" y="1802"/>
                    </a:lnTo>
                    <a:lnTo>
                      <a:pt x="3123" y="1806"/>
                    </a:lnTo>
                    <a:lnTo>
                      <a:pt x="3119" y="1808"/>
                    </a:lnTo>
                    <a:lnTo>
                      <a:pt x="3114" y="1808"/>
                    </a:lnTo>
                    <a:lnTo>
                      <a:pt x="3109" y="1807"/>
                    </a:lnTo>
                    <a:lnTo>
                      <a:pt x="3106" y="1804"/>
                    </a:lnTo>
                    <a:lnTo>
                      <a:pt x="3103" y="1800"/>
                    </a:lnTo>
                    <a:lnTo>
                      <a:pt x="3101" y="1795"/>
                    </a:lnTo>
                    <a:lnTo>
                      <a:pt x="3100" y="1774"/>
                    </a:lnTo>
                    <a:lnTo>
                      <a:pt x="3100" y="1754"/>
                    </a:lnTo>
                    <a:lnTo>
                      <a:pt x="3100" y="1733"/>
                    </a:lnTo>
                    <a:lnTo>
                      <a:pt x="3101" y="1712"/>
                    </a:lnTo>
                    <a:lnTo>
                      <a:pt x="3101" y="1678"/>
                    </a:lnTo>
                    <a:lnTo>
                      <a:pt x="3101" y="1646"/>
                    </a:lnTo>
                    <a:lnTo>
                      <a:pt x="3100" y="1629"/>
                    </a:lnTo>
                    <a:lnTo>
                      <a:pt x="3099" y="1614"/>
                    </a:lnTo>
                    <a:lnTo>
                      <a:pt x="3097" y="1597"/>
                    </a:lnTo>
                    <a:lnTo>
                      <a:pt x="3094" y="1582"/>
                    </a:lnTo>
                    <a:lnTo>
                      <a:pt x="3091" y="1567"/>
                    </a:lnTo>
                    <a:lnTo>
                      <a:pt x="3086" y="1552"/>
                    </a:lnTo>
                    <a:lnTo>
                      <a:pt x="3080" y="1538"/>
                    </a:lnTo>
                    <a:lnTo>
                      <a:pt x="3073" y="1524"/>
                    </a:lnTo>
                    <a:lnTo>
                      <a:pt x="3065" y="1511"/>
                    </a:lnTo>
                    <a:lnTo>
                      <a:pt x="3055" y="1498"/>
                    </a:lnTo>
                    <a:lnTo>
                      <a:pt x="3043" y="1486"/>
                    </a:lnTo>
                    <a:lnTo>
                      <a:pt x="3030" y="1474"/>
                    </a:lnTo>
                    <a:lnTo>
                      <a:pt x="3018" y="1465"/>
                    </a:lnTo>
                    <a:lnTo>
                      <a:pt x="3005" y="1457"/>
                    </a:lnTo>
                    <a:lnTo>
                      <a:pt x="2991" y="1451"/>
                    </a:lnTo>
                    <a:lnTo>
                      <a:pt x="2977" y="1444"/>
                    </a:lnTo>
                    <a:lnTo>
                      <a:pt x="2961" y="1439"/>
                    </a:lnTo>
                    <a:lnTo>
                      <a:pt x="2945" y="1435"/>
                    </a:lnTo>
                    <a:lnTo>
                      <a:pt x="2928" y="1431"/>
                    </a:lnTo>
                    <a:lnTo>
                      <a:pt x="2909" y="1429"/>
                    </a:lnTo>
                    <a:lnTo>
                      <a:pt x="2891" y="1428"/>
                    </a:lnTo>
                    <a:lnTo>
                      <a:pt x="2871" y="1427"/>
                    </a:lnTo>
                    <a:lnTo>
                      <a:pt x="2852" y="1428"/>
                    </a:lnTo>
                    <a:lnTo>
                      <a:pt x="2832" y="1429"/>
                    </a:lnTo>
                    <a:lnTo>
                      <a:pt x="2810" y="1431"/>
                    </a:lnTo>
                    <a:lnTo>
                      <a:pt x="2789" y="1434"/>
                    </a:lnTo>
                    <a:lnTo>
                      <a:pt x="2767" y="1438"/>
                    </a:lnTo>
                    <a:lnTo>
                      <a:pt x="2745" y="1443"/>
                    </a:lnTo>
                    <a:lnTo>
                      <a:pt x="2722" y="1448"/>
                    </a:lnTo>
                    <a:lnTo>
                      <a:pt x="2701" y="1456"/>
                    </a:lnTo>
                    <a:lnTo>
                      <a:pt x="2678" y="1463"/>
                    </a:lnTo>
                    <a:lnTo>
                      <a:pt x="2656" y="1472"/>
                    </a:lnTo>
                    <a:lnTo>
                      <a:pt x="2632" y="1482"/>
                    </a:lnTo>
                    <a:lnTo>
                      <a:pt x="2609" y="1492"/>
                    </a:lnTo>
                    <a:lnTo>
                      <a:pt x="2586" y="1503"/>
                    </a:lnTo>
                    <a:lnTo>
                      <a:pt x="2564" y="1515"/>
                    </a:lnTo>
                    <a:lnTo>
                      <a:pt x="2542" y="1529"/>
                    </a:lnTo>
                    <a:lnTo>
                      <a:pt x="2519" y="1543"/>
                    </a:lnTo>
                    <a:lnTo>
                      <a:pt x="2498" y="1558"/>
                    </a:lnTo>
                    <a:lnTo>
                      <a:pt x="2476" y="1575"/>
                    </a:lnTo>
                    <a:lnTo>
                      <a:pt x="2455" y="1592"/>
                    </a:lnTo>
                    <a:lnTo>
                      <a:pt x="2434" y="1609"/>
                    </a:lnTo>
                    <a:lnTo>
                      <a:pt x="2414" y="1629"/>
                    </a:lnTo>
                    <a:lnTo>
                      <a:pt x="2394" y="1648"/>
                    </a:lnTo>
                    <a:lnTo>
                      <a:pt x="2369" y="1673"/>
                    </a:lnTo>
                    <a:lnTo>
                      <a:pt x="2346" y="1698"/>
                    </a:lnTo>
                    <a:lnTo>
                      <a:pt x="2321" y="1721"/>
                    </a:lnTo>
                    <a:lnTo>
                      <a:pt x="2296" y="1744"/>
                    </a:lnTo>
                    <a:lnTo>
                      <a:pt x="2271" y="1766"/>
                    </a:lnTo>
                    <a:lnTo>
                      <a:pt x="2245" y="1787"/>
                    </a:lnTo>
                    <a:lnTo>
                      <a:pt x="2220" y="1809"/>
                    </a:lnTo>
                    <a:lnTo>
                      <a:pt x="2194" y="1828"/>
                    </a:lnTo>
                    <a:lnTo>
                      <a:pt x="2169" y="1848"/>
                    </a:lnTo>
                    <a:lnTo>
                      <a:pt x="2142" y="1867"/>
                    </a:lnTo>
                    <a:lnTo>
                      <a:pt x="2116" y="1886"/>
                    </a:lnTo>
                    <a:lnTo>
                      <a:pt x="2089" y="1903"/>
                    </a:lnTo>
                    <a:lnTo>
                      <a:pt x="2062" y="1920"/>
                    </a:lnTo>
                    <a:lnTo>
                      <a:pt x="2035" y="1936"/>
                    </a:lnTo>
                    <a:lnTo>
                      <a:pt x="2007" y="1952"/>
                    </a:lnTo>
                    <a:lnTo>
                      <a:pt x="1978" y="1968"/>
                    </a:lnTo>
                    <a:lnTo>
                      <a:pt x="1950" y="1982"/>
                    </a:lnTo>
                    <a:lnTo>
                      <a:pt x="1921" y="1996"/>
                    </a:lnTo>
                    <a:lnTo>
                      <a:pt x="1892" y="2010"/>
                    </a:lnTo>
                    <a:lnTo>
                      <a:pt x="1863" y="2023"/>
                    </a:lnTo>
                    <a:lnTo>
                      <a:pt x="1833" y="2035"/>
                    </a:lnTo>
                    <a:lnTo>
                      <a:pt x="1802" y="2046"/>
                    </a:lnTo>
                    <a:lnTo>
                      <a:pt x="1771" y="2057"/>
                    </a:lnTo>
                    <a:lnTo>
                      <a:pt x="1740" y="2068"/>
                    </a:lnTo>
                    <a:lnTo>
                      <a:pt x="1709" y="2078"/>
                    </a:lnTo>
                    <a:lnTo>
                      <a:pt x="1676" y="2087"/>
                    </a:lnTo>
                    <a:lnTo>
                      <a:pt x="1644" y="2096"/>
                    </a:lnTo>
                    <a:lnTo>
                      <a:pt x="1610" y="2105"/>
                    </a:lnTo>
                    <a:lnTo>
                      <a:pt x="1577" y="2112"/>
                    </a:lnTo>
                    <a:lnTo>
                      <a:pt x="1543" y="2120"/>
                    </a:lnTo>
                    <a:lnTo>
                      <a:pt x="1509" y="2126"/>
                    </a:lnTo>
                    <a:lnTo>
                      <a:pt x="1473" y="2133"/>
                    </a:lnTo>
                    <a:lnTo>
                      <a:pt x="1452" y="2136"/>
                    </a:lnTo>
                    <a:lnTo>
                      <a:pt x="1430" y="2138"/>
                    </a:lnTo>
                    <a:lnTo>
                      <a:pt x="1409" y="2139"/>
                    </a:lnTo>
                    <a:lnTo>
                      <a:pt x="1388" y="2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0" name="Freeform 161"/>
              <p:cNvSpPr>
                <a:spLocks/>
              </p:cNvSpPr>
              <p:nvPr/>
            </p:nvSpPr>
            <p:spPr bwMode="auto">
              <a:xfrm>
                <a:off x="2457" y="3089"/>
                <a:ext cx="646" cy="266"/>
              </a:xfrm>
              <a:custGeom>
                <a:avLst/>
                <a:gdLst>
                  <a:gd name="T0" fmla="*/ 1919 w 1939"/>
                  <a:gd name="T1" fmla="*/ 797 h 799"/>
                  <a:gd name="T2" fmla="*/ 1891 w 1939"/>
                  <a:gd name="T3" fmla="*/ 749 h 799"/>
                  <a:gd name="T4" fmla="*/ 1811 w 1939"/>
                  <a:gd name="T5" fmla="*/ 615 h 799"/>
                  <a:gd name="T6" fmla="*/ 1716 w 1939"/>
                  <a:gd name="T7" fmla="*/ 481 h 799"/>
                  <a:gd name="T8" fmla="*/ 1643 w 1939"/>
                  <a:gd name="T9" fmla="*/ 396 h 799"/>
                  <a:gd name="T10" fmla="*/ 1585 w 1939"/>
                  <a:gd name="T11" fmla="*/ 336 h 799"/>
                  <a:gd name="T12" fmla="*/ 1523 w 1939"/>
                  <a:gd name="T13" fmla="*/ 282 h 799"/>
                  <a:gd name="T14" fmla="*/ 1458 w 1939"/>
                  <a:gd name="T15" fmla="*/ 233 h 799"/>
                  <a:gd name="T16" fmla="*/ 1388 w 1939"/>
                  <a:gd name="T17" fmla="*/ 191 h 799"/>
                  <a:gd name="T18" fmla="*/ 1300 w 1939"/>
                  <a:gd name="T19" fmla="*/ 152 h 799"/>
                  <a:gd name="T20" fmla="*/ 1174 w 1939"/>
                  <a:gd name="T21" fmla="*/ 110 h 799"/>
                  <a:gd name="T22" fmla="*/ 1041 w 1939"/>
                  <a:gd name="T23" fmla="*/ 76 h 799"/>
                  <a:gd name="T24" fmla="*/ 906 w 1939"/>
                  <a:gd name="T25" fmla="*/ 51 h 799"/>
                  <a:gd name="T26" fmla="*/ 771 w 1939"/>
                  <a:gd name="T27" fmla="*/ 36 h 799"/>
                  <a:gd name="T28" fmla="*/ 641 w 1939"/>
                  <a:gd name="T29" fmla="*/ 28 h 799"/>
                  <a:gd name="T30" fmla="*/ 518 w 1939"/>
                  <a:gd name="T31" fmla="*/ 29 h 799"/>
                  <a:gd name="T32" fmla="*/ 407 w 1939"/>
                  <a:gd name="T33" fmla="*/ 38 h 799"/>
                  <a:gd name="T34" fmla="*/ 310 w 1939"/>
                  <a:gd name="T35" fmla="*/ 54 h 799"/>
                  <a:gd name="T36" fmla="*/ 231 w 1939"/>
                  <a:gd name="T37" fmla="*/ 78 h 799"/>
                  <a:gd name="T38" fmla="*/ 173 w 1939"/>
                  <a:gd name="T39" fmla="*/ 110 h 799"/>
                  <a:gd name="T40" fmla="*/ 130 w 1939"/>
                  <a:gd name="T41" fmla="*/ 149 h 799"/>
                  <a:gd name="T42" fmla="*/ 83 w 1939"/>
                  <a:gd name="T43" fmla="*/ 194 h 799"/>
                  <a:gd name="T44" fmla="*/ 24 w 1939"/>
                  <a:gd name="T45" fmla="*/ 255 h 799"/>
                  <a:gd name="T46" fmla="*/ 8 w 1939"/>
                  <a:gd name="T47" fmla="*/ 258 h 799"/>
                  <a:gd name="T48" fmla="*/ 0 w 1939"/>
                  <a:gd name="T49" fmla="*/ 246 h 799"/>
                  <a:gd name="T50" fmla="*/ 24 w 1939"/>
                  <a:gd name="T51" fmla="*/ 215 h 799"/>
                  <a:gd name="T52" fmla="*/ 86 w 1939"/>
                  <a:gd name="T53" fmla="*/ 153 h 799"/>
                  <a:gd name="T54" fmla="*/ 125 w 1939"/>
                  <a:gd name="T55" fmla="*/ 117 h 799"/>
                  <a:gd name="T56" fmla="*/ 173 w 1939"/>
                  <a:gd name="T57" fmla="*/ 78 h 799"/>
                  <a:gd name="T58" fmla="*/ 240 w 1939"/>
                  <a:gd name="T59" fmla="*/ 46 h 799"/>
                  <a:gd name="T60" fmla="*/ 328 w 1939"/>
                  <a:gd name="T61" fmla="*/ 23 h 799"/>
                  <a:gd name="T62" fmla="*/ 432 w 1939"/>
                  <a:gd name="T63" fmla="*/ 8 h 799"/>
                  <a:gd name="T64" fmla="*/ 549 w 1939"/>
                  <a:gd name="T65" fmla="*/ 0 h 799"/>
                  <a:gd name="T66" fmla="*/ 677 w 1939"/>
                  <a:gd name="T67" fmla="*/ 1 h 799"/>
                  <a:gd name="T68" fmla="*/ 812 w 1939"/>
                  <a:gd name="T69" fmla="*/ 11 h 799"/>
                  <a:gd name="T70" fmla="*/ 950 w 1939"/>
                  <a:gd name="T71" fmla="*/ 30 h 799"/>
                  <a:gd name="T72" fmla="*/ 1088 w 1939"/>
                  <a:gd name="T73" fmla="*/ 58 h 799"/>
                  <a:gd name="T74" fmla="*/ 1223 w 1939"/>
                  <a:gd name="T75" fmla="*/ 96 h 799"/>
                  <a:gd name="T76" fmla="*/ 1352 w 1939"/>
                  <a:gd name="T77" fmla="*/ 144 h 799"/>
                  <a:gd name="T78" fmla="*/ 1425 w 1939"/>
                  <a:gd name="T79" fmla="*/ 180 h 799"/>
                  <a:gd name="T80" fmla="*/ 1494 w 1939"/>
                  <a:gd name="T81" fmla="*/ 226 h 799"/>
                  <a:gd name="T82" fmla="*/ 1560 w 1939"/>
                  <a:gd name="T83" fmla="*/ 277 h 799"/>
                  <a:gd name="T84" fmla="*/ 1623 w 1939"/>
                  <a:gd name="T85" fmla="*/ 335 h 799"/>
                  <a:gd name="T86" fmla="*/ 1681 w 1939"/>
                  <a:gd name="T87" fmla="*/ 397 h 799"/>
                  <a:gd name="T88" fmla="*/ 1770 w 1939"/>
                  <a:gd name="T89" fmla="*/ 508 h 799"/>
                  <a:gd name="T90" fmla="*/ 1861 w 1939"/>
                  <a:gd name="T91" fmla="*/ 646 h 799"/>
                  <a:gd name="T92" fmla="*/ 1937 w 1939"/>
                  <a:gd name="T93" fmla="*/ 778 h 799"/>
                  <a:gd name="T94" fmla="*/ 1936 w 1939"/>
                  <a:gd name="T95" fmla="*/ 793 h 799"/>
                  <a:gd name="T96" fmla="*/ 1925 w 1939"/>
                  <a:gd name="T97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39" h="799">
                    <a:moveTo>
                      <a:pt x="1925" y="799"/>
                    </a:moveTo>
                    <a:lnTo>
                      <a:pt x="1922" y="798"/>
                    </a:lnTo>
                    <a:lnTo>
                      <a:pt x="1919" y="797"/>
                    </a:lnTo>
                    <a:lnTo>
                      <a:pt x="1915" y="795"/>
                    </a:lnTo>
                    <a:lnTo>
                      <a:pt x="1913" y="791"/>
                    </a:lnTo>
                    <a:lnTo>
                      <a:pt x="1891" y="749"/>
                    </a:lnTo>
                    <a:lnTo>
                      <a:pt x="1866" y="705"/>
                    </a:lnTo>
                    <a:lnTo>
                      <a:pt x="1839" y="661"/>
                    </a:lnTo>
                    <a:lnTo>
                      <a:pt x="1811" y="615"/>
                    </a:lnTo>
                    <a:lnTo>
                      <a:pt x="1780" y="570"/>
                    </a:lnTo>
                    <a:lnTo>
                      <a:pt x="1749" y="526"/>
                    </a:lnTo>
                    <a:lnTo>
                      <a:pt x="1716" y="481"/>
                    </a:lnTo>
                    <a:lnTo>
                      <a:pt x="1681" y="438"/>
                    </a:lnTo>
                    <a:lnTo>
                      <a:pt x="1663" y="417"/>
                    </a:lnTo>
                    <a:lnTo>
                      <a:pt x="1643" y="396"/>
                    </a:lnTo>
                    <a:lnTo>
                      <a:pt x="1625" y="376"/>
                    </a:lnTo>
                    <a:lnTo>
                      <a:pt x="1605" y="355"/>
                    </a:lnTo>
                    <a:lnTo>
                      <a:pt x="1585" y="336"/>
                    </a:lnTo>
                    <a:lnTo>
                      <a:pt x="1566" y="317"/>
                    </a:lnTo>
                    <a:lnTo>
                      <a:pt x="1545" y="299"/>
                    </a:lnTo>
                    <a:lnTo>
                      <a:pt x="1523" y="282"/>
                    </a:lnTo>
                    <a:lnTo>
                      <a:pt x="1502" y="264"/>
                    </a:lnTo>
                    <a:lnTo>
                      <a:pt x="1480" y="248"/>
                    </a:lnTo>
                    <a:lnTo>
                      <a:pt x="1458" y="233"/>
                    </a:lnTo>
                    <a:lnTo>
                      <a:pt x="1435" y="218"/>
                    </a:lnTo>
                    <a:lnTo>
                      <a:pt x="1412" y="204"/>
                    </a:lnTo>
                    <a:lnTo>
                      <a:pt x="1388" y="191"/>
                    </a:lnTo>
                    <a:lnTo>
                      <a:pt x="1365" y="179"/>
                    </a:lnTo>
                    <a:lnTo>
                      <a:pt x="1341" y="168"/>
                    </a:lnTo>
                    <a:lnTo>
                      <a:pt x="1300" y="152"/>
                    </a:lnTo>
                    <a:lnTo>
                      <a:pt x="1259" y="137"/>
                    </a:lnTo>
                    <a:lnTo>
                      <a:pt x="1217" y="123"/>
                    </a:lnTo>
                    <a:lnTo>
                      <a:pt x="1174" y="110"/>
                    </a:lnTo>
                    <a:lnTo>
                      <a:pt x="1129" y="97"/>
                    </a:lnTo>
                    <a:lnTo>
                      <a:pt x="1085" y="86"/>
                    </a:lnTo>
                    <a:lnTo>
                      <a:pt x="1041" y="76"/>
                    </a:lnTo>
                    <a:lnTo>
                      <a:pt x="995" y="67"/>
                    </a:lnTo>
                    <a:lnTo>
                      <a:pt x="950" y="58"/>
                    </a:lnTo>
                    <a:lnTo>
                      <a:pt x="906" y="51"/>
                    </a:lnTo>
                    <a:lnTo>
                      <a:pt x="860" y="45"/>
                    </a:lnTo>
                    <a:lnTo>
                      <a:pt x="815" y="40"/>
                    </a:lnTo>
                    <a:lnTo>
                      <a:pt x="771" y="36"/>
                    </a:lnTo>
                    <a:lnTo>
                      <a:pt x="728" y="32"/>
                    </a:lnTo>
                    <a:lnTo>
                      <a:pt x="683" y="29"/>
                    </a:lnTo>
                    <a:lnTo>
                      <a:pt x="641" y="28"/>
                    </a:lnTo>
                    <a:lnTo>
                      <a:pt x="599" y="27"/>
                    </a:lnTo>
                    <a:lnTo>
                      <a:pt x="558" y="28"/>
                    </a:lnTo>
                    <a:lnTo>
                      <a:pt x="518" y="29"/>
                    </a:lnTo>
                    <a:lnTo>
                      <a:pt x="480" y="31"/>
                    </a:lnTo>
                    <a:lnTo>
                      <a:pt x="443" y="33"/>
                    </a:lnTo>
                    <a:lnTo>
                      <a:pt x="407" y="38"/>
                    </a:lnTo>
                    <a:lnTo>
                      <a:pt x="373" y="42"/>
                    </a:lnTo>
                    <a:lnTo>
                      <a:pt x="341" y="48"/>
                    </a:lnTo>
                    <a:lnTo>
                      <a:pt x="310" y="54"/>
                    </a:lnTo>
                    <a:lnTo>
                      <a:pt x="282" y="62"/>
                    </a:lnTo>
                    <a:lnTo>
                      <a:pt x="255" y="69"/>
                    </a:lnTo>
                    <a:lnTo>
                      <a:pt x="231" y="78"/>
                    </a:lnTo>
                    <a:lnTo>
                      <a:pt x="209" y="87"/>
                    </a:lnTo>
                    <a:lnTo>
                      <a:pt x="190" y="98"/>
                    </a:lnTo>
                    <a:lnTo>
                      <a:pt x="173" y="110"/>
                    </a:lnTo>
                    <a:lnTo>
                      <a:pt x="159" y="122"/>
                    </a:lnTo>
                    <a:lnTo>
                      <a:pt x="144" y="136"/>
                    </a:lnTo>
                    <a:lnTo>
                      <a:pt x="130" y="149"/>
                    </a:lnTo>
                    <a:lnTo>
                      <a:pt x="117" y="161"/>
                    </a:lnTo>
                    <a:lnTo>
                      <a:pt x="105" y="173"/>
                    </a:lnTo>
                    <a:lnTo>
                      <a:pt x="83" y="194"/>
                    </a:lnTo>
                    <a:lnTo>
                      <a:pt x="62" y="214"/>
                    </a:lnTo>
                    <a:lnTo>
                      <a:pt x="43" y="233"/>
                    </a:lnTo>
                    <a:lnTo>
                      <a:pt x="24" y="255"/>
                    </a:lnTo>
                    <a:lnTo>
                      <a:pt x="19" y="258"/>
                    </a:lnTo>
                    <a:lnTo>
                      <a:pt x="14" y="259"/>
                    </a:lnTo>
                    <a:lnTo>
                      <a:pt x="8" y="258"/>
                    </a:lnTo>
                    <a:lnTo>
                      <a:pt x="4" y="256"/>
                    </a:lnTo>
                    <a:lnTo>
                      <a:pt x="1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3" y="236"/>
                    </a:lnTo>
                    <a:lnTo>
                      <a:pt x="24" y="215"/>
                    </a:lnTo>
                    <a:lnTo>
                      <a:pt x="44" y="194"/>
                    </a:lnTo>
                    <a:lnTo>
                      <a:pt x="65" y="174"/>
                    </a:lnTo>
                    <a:lnTo>
                      <a:pt x="86" y="153"/>
                    </a:lnTo>
                    <a:lnTo>
                      <a:pt x="98" y="141"/>
                    </a:lnTo>
                    <a:lnTo>
                      <a:pt x="111" y="130"/>
                    </a:lnTo>
                    <a:lnTo>
                      <a:pt x="125" y="117"/>
                    </a:lnTo>
                    <a:lnTo>
                      <a:pt x="140" y="103"/>
                    </a:lnTo>
                    <a:lnTo>
                      <a:pt x="154" y="90"/>
                    </a:lnTo>
                    <a:lnTo>
                      <a:pt x="173" y="78"/>
                    </a:lnTo>
                    <a:lnTo>
                      <a:pt x="192" y="66"/>
                    </a:lnTo>
                    <a:lnTo>
                      <a:pt x="215" y="56"/>
                    </a:lnTo>
                    <a:lnTo>
                      <a:pt x="240" y="46"/>
                    </a:lnTo>
                    <a:lnTo>
                      <a:pt x="268" y="38"/>
                    </a:lnTo>
                    <a:lnTo>
                      <a:pt x="297" y="30"/>
                    </a:lnTo>
                    <a:lnTo>
                      <a:pt x="328" y="23"/>
                    </a:lnTo>
                    <a:lnTo>
                      <a:pt x="360" y="17"/>
                    </a:lnTo>
                    <a:lnTo>
                      <a:pt x="396" y="12"/>
                    </a:lnTo>
                    <a:lnTo>
                      <a:pt x="432" y="8"/>
                    </a:lnTo>
                    <a:lnTo>
                      <a:pt x="470" y="4"/>
                    </a:lnTo>
                    <a:lnTo>
                      <a:pt x="509" y="2"/>
                    </a:lnTo>
                    <a:lnTo>
                      <a:pt x="549" y="0"/>
                    </a:lnTo>
                    <a:lnTo>
                      <a:pt x="592" y="0"/>
                    </a:lnTo>
                    <a:lnTo>
                      <a:pt x="634" y="0"/>
                    </a:lnTo>
                    <a:lnTo>
                      <a:pt x="677" y="1"/>
                    </a:lnTo>
                    <a:lnTo>
                      <a:pt x="721" y="3"/>
                    </a:lnTo>
                    <a:lnTo>
                      <a:pt x="766" y="7"/>
                    </a:lnTo>
                    <a:lnTo>
                      <a:pt x="812" y="11"/>
                    </a:lnTo>
                    <a:lnTo>
                      <a:pt x="857" y="16"/>
                    </a:lnTo>
                    <a:lnTo>
                      <a:pt x="904" y="23"/>
                    </a:lnTo>
                    <a:lnTo>
                      <a:pt x="950" y="30"/>
                    </a:lnTo>
                    <a:lnTo>
                      <a:pt x="995" y="39"/>
                    </a:lnTo>
                    <a:lnTo>
                      <a:pt x="1042" y="48"/>
                    </a:lnTo>
                    <a:lnTo>
                      <a:pt x="1088" y="58"/>
                    </a:lnTo>
                    <a:lnTo>
                      <a:pt x="1134" y="70"/>
                    </a:lnTo>
                    <a:lnTo>
                      <a:pt x="1178" y="83"/>
                    </a:lnTo>
                    <a:lnTo>
                      <a:pt x="1223" y="96"/>
                    </a:lnTo>
                    <a:lnTo>
                      <a:pt x="1266" y="111"/>
                    </a:lnTo>
                    <a:lnTo>
                      <a:pt x="1310" y="127"/>
                    </a:lnTo>
                    <a:lnTo>
                      <a:pt x="1352" y="144"/>
                    </a:lnTo>
                    <a:lnTo>
                      <a:pt x="1377" y="155"/>
                    </a:lnTo>
                    <a:lnTo>
                      <a:pt x="1400" y="167"/>
                    </a:lnTo>
                    <a:lnTo>
                      <a:pt x="1425" y="180"/>
                    </a:lnTo>
                    <a:lnTo>
                      <a:pt x="1449" y="194"/>
                    </a:lnTo>
                    <a:lnTo>
                      <a:pt x="1472" y="209"/>
                    </a:lnTo>
                    <a:lnTo>
                      <a:pt x="1494" y="226"/>
                    </a:lnTo>
                    <a:lnTo>
                      <a:pt x="1517" y="242"/>
                    </a:lnTo>
                    <a:lnTo>
                      <a:pt x="1539" y="259"/>
                    </a:lnTo>
                    <a:lnTo>
                      <a:pt x="1560" y="277"/>
                    </a:lnTo>
                    <a:lnTo>
                      <a:pt x="1582" y="296"/>
                    </a:lnTo>
                    <a:lnTo>
                      <a:pt x="1602" y="315"/>
                    </a:lnTo>
                    <a:lnTo>
                      <a:pt x="1623" y="335"/>
                    </a:lnTo>
                    <a:lnTo>
                      <a:pt x="1642" y="355"/>
                    </a:lnTo>
                    <a:lnTo>
                      <a:pt x="1662" y="376"/>
                    </a:lnTo>
                    <a:lnTo>
                      <a:pt x="1681" y="397"/>
                    </a:lnTo>
                    <a:lnTo>
                      <a:pt x="1699" y="419"/>
                    </a:lnTo>
                    <a:lnTo>
                      <a:pt x="1736" y="463"/>
                    </a:lnTo>
                    <a:lnTo>
                      <a:pt x="1770" y="508"/>
                    </a:lnTo>
                    <a:lnTo>
                      <a:pt x="1802" y="554"/>
                    </a:lnTo>
                    <a:lnTo>
                      <a:pt x="1833" y="600"/>
                    </a:lnTo>
                    <a:lnTo>
                      <a:pt x="1861" y="646"/>
                    </a:lnTo>
                    <a:lnTo>
                      <a:pt x="1888" y="691"/>
                    </a:lnTo>
                    <a:lnTo>
                      <a:pt x="1914" y="735"/>
                    </a:lnTo>
                    <a:lnTo>
                      <a:pt x="1937" y="778"/>
                    </a:lnTo>
                    <a:lnTo>
                      <a:pt x="1939" y="784"/>
                    </a:lnTo>
                    <a:lnTo>
                      <a:pt x="1938" y="789"/>
                    </a:lnTo>
                    <a:lnTo>
                      <a:pt x="1936" y="793"/>
                    </a:lnTo>
                    <a:lnTo>
                      <a:pt x="1932" y="797"/>
                    </a:lnTo>
                    <a:lnTo>
                      <a:pt x="1928" y="798"/>
                    </a:lnTo>
                    <a:lnTo>
                      <a:pt x="1925" y="7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1" name="Freeform 162"/>
              <p:cNvSpPr>
                <a:spLocks noEditPoints="1"/>
              </p:cNvSpPr>
              <p:nvPr/>
            </p:nvSpPr>
            <p:spPr bwMode="auto">
              <a:xfrm>
                <a:off x="2424" y="1950"/>
                <a:ext cx="198" cy="79"/>
              </a:xfrm>
              <a:custGeom>
                <a:avLst/>
                <a:gdLst>
                  <a:gd name="T0" fmla="*/ 15 w 593"/>
                  <a:gd name="T1" fmla="*/ 234 h 237"/>
                  <a:gd name="T2" fmla="*/ 6 w 593"/>
                  <a:gd name="T3" fmla="*/ 227 h 237"/>
                  <a:gd name="T4" fmla="*/ 0 w 593"/>
                  <a:gd name="T5" fmla="*/ 212 h 237"/>
                  <a:gd name="T6" fmla="*/ 4 w 593"/>
                  <a:gd name="T7" fmla="*/ 183 h 237"/>
                  <a:gd name="T8" fmla="*/ 29 w 593"/>
                  <a:gd name="T9" fmla="*/ 140 h 237"/>
                  <a:gd name="T10" fmla="*/ 72 w 593"/>
                  <a:gd name="T11" fmla="*/ 92 h 237"/>
                  <a:gd name="T12" fmla="*/ 132 w 593"/>
                  <a:gd name="T13" fmla="*/ 49 h 237"/>
                  <a:gd name="T14" fmla="*/ 195 w 593"/>
                  <a:gd name="T15" fmla="*/ 20 h 237"/>
                  <a:gd name="T16" fmla="*/ 237 w 593"/>
                  <a:gd name="T17" fmla="*/ 8 h 237"/>
                  <a:gd name="T18" fmla="*/ 282 w 593"/>
                  <a:gd name="T19" fmla="*/ 2 h 237"/>
                  <a:gd name="T20" fmla="*/ 343 w 593"/>
                  <a:gd name="T21" fmla="*/ 0 h 237"/>
                  <a:gd name="T22" fmla="*/ 400 w 593"/>
                  <a:gd name="T23" fmla="*/ 5 h 237"/>
                  <a:gd name="T24" fmla="*/ 448 w 593"/>
                  <a:gd name="T25" fmla="*/ 13 h 237"/>
                  <a:gd name="T26" fmla="*/ 487 w 593"/>
                  <a:gd name="T27" fmla="*/ 26 h 237"/>
                  <a:gd name="T28" fmla="*/ 518 w 593"/>
                  <a:gd name="T29" fmla="*/ 43 h 237"/>
                  <a:gd name="T30" fmla="*/ 547 w 593"/>
                  <a:gd name="T31" fmla="*/ 66 h 237"/>
                  <a:gd name="T32" fmla="*/ 574 w 593"/>
                  <a:gd name="T33" fmla="*/ 101 h 237"/>
                  <a:gd name="T34" fmla="*/ 584 w 593"/>
                  <a:gd name="T35" fmla="*/ 128 h 237"/>
                  <a:gd name="T36" fmla="*/ 593 w 593"/>
                  <a:gd name="T37" fmla="*/ 188 h 237"/>
                  <a:gd name="T38" fmla="*/ 589 w 593"/>
                  <a:gd name="T39" fmla="*/ 197 h 237"/>
                  <a:gd name="T40" fmla="*/ 579 w 593"/>
                  <a:gd name="T41" fmla="*/ 200 h 237"/>
                  <a:gd name="T42" fmla="*/ 552 w 593"/>
                  <a:gd name="T43" fmla="*/ 193 h 237"/>
                  <a:gd name="T44" fmla="*/ 456 w 593"/>
                  <a:gd name="T45" fmla="*/ 171 h 237"/>
                  <a:gd name="T46" fmla="*/ 374 w 593"/>
                  <a:gd name="T47" fmla="*/ 161 h 237"/>
                  <a:gd name="T48" fmla="*/ 319 w 593"/>
                  <a:gd name="T49" fmla="*/ 162 h 237"/>
                  <a:gd name="T50" fmla="*/ 263 w 593"/>
                  <a:gd name="T51" fmla="*/ 175 h 237"/>
                  <a:gd name="T52" fmla="*/ 133 w 593"/>
                  <a:gd name="T53" fmla="*/ 214 h 237"/>
                  <a:gd name="T54" fmla="*/ 61 w 593"/>
                  <a:gd name="T55" fmla="*/ 234 h 237"/>
                  <a:gd name="T56" fmla="*/ 28 w 593"/>
                  <a:gd name="T57" fmla="*/ 209 h 237"/>
                  <a:gd name="T58" fmla="*/ 34 w 593"/>
                  <a:gd name="T59" fmla="*/ 210 h 237"/>
                  <a:gd name="T60" fmla="*/ 74 w 593"/>
                  <a:gd name="T61" fmla="*/ 203 h 237"/>
                  <a:gd name="T62" fmla="*/ 168 w 593"/>
                  <a:gd name="T63" fmla="*/ 175 h 237"/>
                  <a:gd name="T64" fmla="*/ 236 w 593"/>
                  <a:gd name="T65" fmla="*/ 155 h 237"/>
                  <a:gd name="T66" fmla="*/ 298 w 593"/>
                  <a:gd name="T67" fmla="*/ 139 h 237"/>
                  <a:gd name="T68" fmla="*/ 348 w 593"/>
                  <a:gd name="T69" fmla="*/ 133 h 237"/>
                  <a:gd name="T70" fmla="*/ 399 w 593"/>
                  <a:gd name="T71" fmla="*/ 135 h 237"/>
                  <a:gd name="T72" fmla="*/ 494 w 593"/>
                  <a:gd name="T73" fmla="*/ 151 h 237"/>
                  <a:gd name="T74" fmla="*/ 563 w 593"/>
                  <a:gd name="T75" fmla="*/ 168 h 237"/>
                  <a:gd name="T76" fmla="*/ 556 w 593"/>
                  <a:gd name="T77" fmla="*/ 127 h 237"/>
                  <a:gd name="T78" fmla="*/ 543 w 593"/>
                  <a:gd name="T79" fmla="*/ 102 h 237"/>
                  <a:gd name="T80" fmla="*/ 512 w 593"/>
                  <a:gd name="T81" fmla="*/ 72 h 237"/>
                  <a:gd name="T82" fmla="*/ 470 w 593"/>
                  <a:gd name="T83" fmla="*/ 49 h 237"/>
                  <a:gd name="T84" fmla="*/ 435 w 593"/>
                  <a:gd name="T85" fmla="*/ 38 h 237"/>
                  <a:gd name="T86" fmla="*/ 392 w 593"/>
                  <a:gd name="T87" fmla="*/ 31 h 237"/>
                  <a:gd name="T88" fmla="*/ 340 w 593"/>
                  <a:gd name="T89" fmla="*/ 27 h 237"/>
                  <a:gd name="T90" fmla="*/ 274 w 593"/>
                  <a:gd name="T91" fmla="*/ 30 h 237"/>
                  <a:gd name="T92" fmla="*/ 205 w 593"/>
                  <a:gd name="T93" fmla="*/ 46 h 237"/>
                  <a:gd name="T94" fmla="*/ 145 w 593"/>
                  <a:gd name="T95" fmla="*/ 72 h 237"/>
                  <a:gd name="T96" fmla="*/ 99 w 593"/>
                  <a:gd name="T97" fmla="*/ 105 h 237"/>
                  <a:gd name="T98" fmla="*/ 63 w 593"/>
                  <a:gd name="T99" fmla="*/ 140 h 237"/>
                  <a:gd name="T100" fmla="*/ 41 w 593"/>
                  <a:gd name="T101" fmla="*/ 171 h 237"/>
                  <a:gd name="T102" fmla="*/ 27 w 593"/>
                  <a:gd name="T103" fmla="*/ 206 h 237"/>
                  <a:gd name="T104" fmla="*/ 28 w 593"/>
                  <a:gd name="T105" fmla="*/ 2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93" h="237">
                    <a:moveTo>
                      <a:pt x="34" y="237"/>
                    </a:moveTo>
                    <a:lnTo>
                      <a:pt x="23" y="236"/>
                    </a:lnTo>
                    <a:lnTo>
                      <a:pt x="15" y="234"/>
                    </a:lnTo>
                    <a:lnTo>
                      <a:pt x="12" y="231"/>
                    </a:lnTo>
                    <a:lnTo>
                      <a:pt x="9" y="229"/>
                    </a:lnTo>
                    <a:lnTo>
                      <a:pt x="6" y="227"/>
                    </a:lnTo>
                    <a:lnTo>
                      <a:pt x="4" y="223"/>
                    </a:lnTo>
                    <a:lnTo>
                      <a:pt x="2" y="219"/>
                    </a:lnTo>
                    <a:lnTo>
                      <a:pt x="0" y="212"/>
                    </a:lnTo>
                    <a:lnTo>
                      <a:pt x="0" y="204"/>
                    </a:lnTo>
                    <a:lnTo>
                      <a:pt x="1" y="196"/>
                    </a:lnTo>
                    <a:lnTo>
                      <a:pt x="4" y="183"/>
                    </a:lnTo>
                    <a:lnTo>
                      <a:pt x="10" y="170"/>
                    </a:lnTo>
                    <a:lnTo>
                      <a:pt x="18" y="155"/>
                    </a:lnTo>
                    <a:lnTo>
                      <a:pt x="29" y="140"/>
                    </a:lnTo>
                    <a:lnTo>
                      <a:pt x="41" y="124"/>
                    </a:lnTo>
                    <a:lnTo>
                      <a:pt x="56" y="108"/>
                    </a:lnTo>
                    <a:lnTo>
                      <a:pt x="72" y="92"/>
                    </a:lnTo>
                    <a:lnTo>
                      <a:pt x="90" y="77"/>
                    </a:lnTo>
                    <a:lnTo>
                      <a:pt x="111" y="62"/>
                    </a:lnTo>
                    <a:lnTo>
                      <a:pt x="132" y="49"/>
                    </a:lnTo>
                    <a:lnTo>
                      <a:pt x="156" y="36"/>
                    </a:lnTo>
                    <a:lnTo>
                      <a:pt x="181" y="25"/>
                    </a:lnTo>
                    <a:lnTo>
                      <a:pt x="195" y="20"/>
                    </a:lnTo>
                    <a:lnTo>
                      <a:pt x="208" y="16"/>
                    </a:lnTo>
                    <a:lnTo>
                      <a:pt x="222" y="12"/>
                    </a:lnTo>
                    <a:lnTo>
                      <a:pt x="237" y="8"/>
                    </a:lnTo>
                    <a:lnTo>
                      <a:pt x="252" y="6"/>
                    </a:lnTo>
                    <a:lnTo>
                      <a:pt x="267" y="4"/>
                    </a:lnTo>
                    <a:lnTo>
                      <a:pt x="282" y="2"/>
                    </a:lnTo>
                    <a:lnTo>
                      <a:pt x="299" y="0"/>
                    </a:lnTo>
                    <a:lnTo>
                      <a:pt x="321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83" y="3"/>
                    </a:lnTo>
                    <a:lnTo>
                      <a:pt x="400" y="5"/>
                    </a:lnTo>
                    <a:lnTo>
                      <a:pt x="417" y="7"/>
                    </a:lnTo>
                    <a:lnTo>
                      <a:pt x="434" y="10"/>
                    </a:lnTo>
                    <a:lnTo>
                      <a:pt x="448" y="13"/>
                    </a:lnTo>
                    <a:lnTo>
                      <a:pt x="462" y="18"/>
                    </a:lnTo>
                    <a:lnTo>
                      <a:pt x="475" y="22"/>
                    </a:lnTo>
                    <a:lnTo>
                      <a:pt x="487" y="26"/>
                    </a:lnTo>
                    <a:lnTo>
                      <a:pt x="497" y="32"/>
                    </a:lnTo>
                    <a:lnTo>
                      <a:pt x="508" y="37"/>
                    </a:lnTo>
                    <a:lnTo>
                      <a:pt x="518" y="43"/>
                    </a:lnTo>
                    <a:lnTo>
                      <a:pt x="526" y="48"/>
                    </a:lnTo>
                    <a:lnTo>
                      <a:pt x="534" y="54"/>
                    </a:lnTo>
                    <a:lnTo>
                      <a:pt x="547" y="66"/>
                    </a:lnTo>
                    <a:lnTo>
                      <a:pt x="558" y="78"/>
                    </a:lnTo>
                    <a:lnTo>
                      <a:pt x="566" y="90"/>
                    </a:lnTo>
                    <a:lnTo>
                      <a:pt x="574" y="101"/>
                    </a:lnTo>
                    <a:lnTo>
                      <a:pt x="578" y="112"/>
                    </a:lnTo>
                    <a:lnTo>
                      <a:pt x="582" y="120"/>
                    </a:lnTo>
                    <a:lnTo>
                      <a:pt x="584" y="128"/>
                    </a:lnTo>
                    <a:lnTo>
                      <a:pt x="585" y="133"/>
                    </a:lnTo>
                    <a:lnTo>
                      <a:pt x="593" y="185"/>
                    </a:lnTo>
                    <a:lnTo>
                      <a:pt x="593" y="188"/>
                    </a:lnTo>
                    <a:lnTo>
                      <a:pt x="592" y="192"/>
                    </a:lnTo>
                    <a:lnTo>
                      <a:pt x="591" y="195"/>
                    </a:lnTo>
                    <a:lnTo>
                      <a:pt x="589" y="197"/>
                    </a:lnTo>
                    <a:lnTo>
                      <a:pt x="586" y="199"/>
                    </a:lnTo>
                    <a:lnTo>
                      <a:pt x="583" y="200"/>
                    </a:lnTo>
                    <a:lnTo>
                      <a:pt x="579" y="200"/>
                    </a:lnTo>
                    <a:lnTo>
                      <a:pt x="576" y="199"/>
                    </a:lnTo>
                    <a:lnTo>
                      <a:pt x="570" y="198"/>
                    </a:lnTo>
                    <a:lnTo>
                      <a:pt x="552" y="193"/>
                    </a:lnTo>
                    <a:lnTo>
                      <a:pt x="526" y="186"/>
                    </a:lnTo>
                    <a:lnTo>
                      <a:pt x="494" y="179"/>
                    </a:lnTo>
                    <a:lnTo>
                      <a:pt x="456" y="171"/>
                    </a:lnTo>
                    <a:lnTo>
                      <a:pt x="416" y="165"/>
                    </a:lnTo>
                    <a:lnTo>
                      <a:pt x="395" y="162"/>
                    </a:lnTo>
                    <a:lnTo>
                      <a:pt x="374" y="161"/>
                    </a:lnTo>
                    <a:lnTo>
                      <a:pt x="354" y="160"/>
                    </a:lnTo>
                    <a:lnTo>
                      <a:pt x="334" y="161"/>
                    </a:lnTo>
                    <a:lnTo>
                      <a:pt x="319" y="162"/>
                    </a:lnTo>
                    <a:lnTo>
                      <a:pt x="302" y="166"/>
                    </a:lnTo>
                    <a:lnTo>
                      <a:pt x="282" y="170"/>
                    </a:lnTo>
                    <a:lnTo>
                      <a:pt x="263" y="175"/>
                    </a:lnTo>
                    <a:lnTo>
                      <a:pt x="220" y="187"/>
                    </a:lnTo>
                    <a:lnTo>
                      <a:pt x="176" y="201"/>
                    </a:lnTo>
                    <a:lnTo>
                      <a:pt x="133" y="214"/>
                    </a:lnTo>
                    <a:lnTo>
                      <a:pt x="95" y="226"/>
                    </a:lnTo>
                    <a:lnTo>
                      <a:pt x="77" y="230"/>
                    </a:lnTo>
                    <a:lnTo>
                      <a:pt x="61" y="234"/>
                    </a:lnTo>
                    <a:lnTo>
                      <a:pt x="46" y="236"/>
                    </a:lnTo>
                    <a:lnTo>
                      <a:pt x="34" y="237"/>
                    </a:lnTo>
                    <a:close/>
                    <a:moveTo>
                      <a:pt x="28" y="209"/>
                    </a:moveTo>
                    <a:lnTo>
                      <a:pt x="28" y="209"/>
                    </a:lnTo>
                    <a:lnTo>
                      <a:pt x="30" y="210"/>
                    </a:lnTo>
                    <a:lnTo>
                      <a:pt x="34" y="210"/>
                    </a:lnTo>
                    <a:lnTo>
                      <a:pt x="45" y="209"/>
                    </a:lnTo>
                    <a:lnTo>
                      <a:pt x="58" y="207"/>
                    </a:lnTo>
                    <a:lnTo>
                      <a:pt x="74" y="203"/>
                    </a:lnTo>
                    <a:lnTo>
                      <a:pt x="90" y="199"/>
                    </a:lnTo>
                    <a:lnTo>
                      <a:pt x="128" y="188"/>
                    </a:lnTo>
                    <a:lnTo>
                      <a:pt x="168" y="175"/>
                    </a:lnTo>
                    <a:lnTo>
                      <a:pt x="191" y="169"/>
                    </a:lnTo>
                    <a:lnTo>
                      <a:pt x="213" y="161"/>
                    </a:lnTo>
                    <a:lnTo>
                      <a:pt x="236" y="155"/>
                    </a:lnTo>
                    <a:lnTo>
                      <a:pt x="258" y="148"/>
                    </a:lnTo>
                    <a:lnTo>
                      <a:pt x="278" y="143"/>
                    </a:lnTo>
                    <a:lnTo>
                      <a:pt x="298" y="139"/>
                    </a:lnTo>
                    <a:lnTo>
                      <a:pt x="316" y="135"/>
                    </a:lnTo>
                    <a:lnTo>
                      <a:pt x="332" y="134"/>
                    </a:lnTo>
                    <a:lnTo>
                      <a:pt x="348" y="133"/>
                    </a:lnTo>
                    <a:lnTo>
                      <a:pt x="366" y="133"/>
                    </a:lnTo>
                    <a:lnTo>
                      <a:pt x="382" y="134"/>
                    </a:lnTo>
                    <a:lnTo>
                      <a:pt x="399" y="135"/>
                    </a:lnTo>
                    <a:lnTo>
                      <a:pt x="431" y="140"/>
                    </a:lnTo>
                    <a:lnTo>
                      <a:pt x="464" y="144"/>
                    </a:lnTo>
                    <a:lnTo>
                      <a:pt x="494" y="151"/>
                    </a:lnTo>
                    <a:lnTo>
                      <a:pt x="521" y="156"/>
                    </a:lnTo>
                    <a:lnTo>
                      <a:pt x="544" y="162"/>
                    </a:lnTo>
                    <a:lnTo>
                      <a:pt x="563" y="168"/>
                    </a:lnTo>
                    <a:lnTo>
                      <a:pt x="558" y="138"/>
                    </a:lnTo>
                    <a:lnTo>
                      <a:pt x="557" y="133"/>
                    </a:lnTo>
                    <a:lnTo>
                      <a:pt x="556" y="127"/>
                    </a:lnTo>
                    <a:lnTo>
                      <a:pt x="552" y="119"/>
                    </a:lnTo>
                    <a:lnTo>
                      <a:pt x="548" y="111"/>
                    </a:lnTo>
                    <a:lnTo>
                      <a:pt x="543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2"/>
                    </a:lnTo>
                    <a:lnTo>
                      <a:pt x="497" y="62"/>
                    </a:lnTo>
                    <a:lnTo>
                      <a:pt x="480" y="53"/>
                    </a:lnTo>
                    <a:lnTo>
                      <a:pt x="470" y="49"/>
                    </a:lnTo>
                    <a:lnTo>
                      <a:pt x="460" y="45"/>
                    </a:lnTo>
                    <a:lnTo>
                      <a:pt x="448" y="41"/>
                    </a:lnTo>
                    <a:lnTo>
                      <a:pt x="435" y="38"/>
                    </a:lnTo>
                    <a:lnTo>
                      <a:pt x="422" y="35"/>
                    </a:lnTo>
                    <a:lnTo>
                      <a:pt x="408" y="33"/>
                    </a:lnTo>
                    <a:lnTo>
                      <a:pt x="392" y="31"/>
                    </a:lnTo>
                    <a:lnTo>
                      <a:pt x="375" y="29"/>
                    </a:lnTo>
                    <a:lnTo>
                      <a:pt x="358" y="27"/>
                    </a:lnTo>
                    <a:lnTo>
                      <a:pt x="340" y="27"/>
                    </a:lnTo>
                    <a:lnTo>
                      <a:pt x="320" y="27"/>
                    </a:lnTo>
                    <a:lnTo>
                      <a:pt x="300" y="27"/>
                    </a:lnTo>
                    <a:lnTo>
                      <a:pt x="274" y="30"/>
                    </a:lnTo>
                    <a:lnTo>
                      <a:pt x="249" y="34"/>
                    </a:lnTo>
                    <a:lnTo>
                      <a:pt x="226" y="38"/>
                    </a:lnTo>
                    <a:lnTo>
                      <a:pt x="205" y="46"/>
                    </a:lnTo>
                    <a:lnTo>
                      <a:pt x="183" y="53"/>
                    </a:lnTo>
                    <a:lnTo>
                      <a:pt x="164" y="62"/>
                    </a:lnTo>
                    <a:lnTo>
                      <a:pt x="145" y="72"/>
                    </a:lnTo>
                    <a:lnTo>
                      <a:pt x="129" y="83"/>
                    </a:lnTo>
                    <a:lnTo>
                      <a:pt x="113" y="93"/>
                    </a:lnTo>
                    <a:lnTo>
                      <a:pt x="99" y="105"/>
                    </a:lnTo>
                    <a:lnTo>
                      <a:pt x="86" y="116"/>
                    </a:lnTo>
                    <a:lnTo>
                      <a:pt x="74" y="128"/>
                    </a:lnTo>
                    <a:lnTo>
                      <a:pt x="63" y="140"/>
                    </a:lnTo>
                    <a:lnTo>
                      <a:pt x="55" y="151"/>
                    </a:lnTo>
                    <a:lnTo>
                      <a:pt x="47" y="161"/>
                    </a:lnTo>
                    <a:lnTo>
                      <a:pt x="41" y="171"/>
                    </a:lnTo>
                    <a:lnTo>
                      <a:pt x="32" y="186"/>
                    </a:lnTo>
                    <a:lnTo>
                      <a:pt x="28" y="198"/>
                    </a:lnTo>
                    <a:lnTo>
                      <a:pt x="27" y="206"/>
                    </a:lnTo>
                    <a:lnTo>
                      <a:pt x="27" y="209"/>
                    </a:lnTo>
                    <a:lnTo>
                      <a:pt x="28" y="209"/>
                    </a:lnTo>
                    <a:lnTo>
                      <a:pt x="2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2" name="Freeform 163"/>
              <p:cNvSpPr>
                <a:spLocks noEditPoints="1"/>
              </p:cNvSpPr>
              <p:nvPr/>
            </p:nvSpPr>
            <p:spPr bwMode="auto">
              <a:xfrm>
                <a:off x="1771" y="2599"/>
                <a:ext cx="21" cy="19"/>
              </a:xfrm>
              <a:custGeom>
                <a:avLst/>
                <a:gdLst>
                  <a:gd name="T0" fmla="*/ 32 w 64"/>
                  <a:gd name="T1" fmla="*/ 58 h 58"/>
                  <a:gd name="T2" fmla="*/ 26 w 64"/>
                  <a:gd name="T3" fmla="*/ 58 h 58"/>
                  <a:gd name="T4" fmla="*/ 19 w 64"/>
                  <a:gd name="T5" fmla="*/ 56 h 58"/>
                  <a:gd name="T6" fmla="*/ 14 w 64"/>
                  <a:gd name="T7" fmla="*/ 53 h 58"/>
                  <a:gd name="T8" fmla="*/ 9 w 64"/>
                  <a:gd name="T9" fmla="*/ 49 h 58"/>
                  <a:gd name="T10" fmla="*/ 5 w 64"/>
                  <a:gd name="T11" fmla="*/ 45 h 58"/>
                  <a:gd name="T12" fmla="*/ 2 w 64"/>
                  <a:gd name="T13" fmla="*/ 41 h 58"/>
                  <a:gd name="T14" fmla="*/ 0 w 64"/>
                  <a:gd name="T15" fmla="*/ 34 h 58"/>
                  <a:gd name="T16" fmla="*/ 0 w 64"/>
                  <a:gd name="T17" fmla="*/ 29 h 58"/>
                  <a:gd name="T18" fmla="*/ 0 w 64"/>
                  <a:gd name="T19" fmla="*/ 22 h 58"/>
                  <a:gd name="T20" fmla="*/ 2 w 64"/>
                  <a:gd name="T21" fmla="*/ 17 h 58"/>
                  <a:gd name="T22" fmla="*/ 5 w 64"/>
                  <a:gd name="T23" fmla="*/ 13 h 58"/>
                  <a:gd name="T24" fmla="*/ 9 w 64"/>
                  <a:gd name="T25" fmla="*/ 8 h 58"/>
                  <a:gd name="T26" fmla="*/ 14 w 64"/>
                  <a:gd name="T27" fmla="*/ 4 h 58"/>
                  <a:gd name="T28" fmla="*/ 19 w 64"/>
                  <a:gd name="T29" fmla="*/ 2 h 58"/>
                  <a:gd name="T30" fmla="*/ 26 w 64"/>
                  <a:gd name="T31" fmla="*/ 0 h 58"/>
                  <a:gd name="T32" fmla="*/ 32 w 64"/>
                  <a:gd name="T33" fmla="*/ 0 h 58"/>
                  <a:gd name="T34" fmla="*/ 39 w 64"/>
                  <a:gd name="T35" fmla="*/ 0 h 58"/>
                  <a:gd name="T36" fmla="*/ 45 w 64"/>
                  <a:gd name="T37" fmla="*/ 2 h 58"/>
                  <a:gd name="T38" fmla="*/ 50 w 64"/>
                  <a:gd name="T39" fmla="*/ 4 h 58"/>
                  <a:gd name="T40" fmla="*/ 55 w 64"/>
                  <a:gd name="T41" fmla="*/ 8 h 58"/>
                  <a:gd name="T42" fmla="*/ 59 w 64"/>
                  <a:gd name="T43" fmla="*/ 13 h 58"/>
                  <a:gd name="T44" fmla="*/ 62 w 64"/>
                  <a:gd name="T45" fmla="*/ 17 h 58"/>
                  <a:gd name="T46" fmla="*/ 64 w 64"/>
                  <a:gd name="T47" fmla="*/ 22 h 58"/>
                  <a:gd name="T48" fmla="*/ 64 w 64"/>
                  <a:gd name="T49" fmla="*/ 29 h 58"/>
                  <a:gd name="T50" fmla="*/ 64 w 64"/>
                  <a:gd name="T51" fmla="*/ 34 h 58"/>
                  <a:gd name="T52" fmla="*/ 62 w 64"/>
                  <a:gd name="T53" fmla="*/ 41 h 58"/>
                  <a:gd name="T54" fmla="*/ 59 w 64"/>
                  <a:gd name="T55" fmla="*/ 45 h 58"/>
                  <a:gd name="T56" fmla="*/ 55 w 64"/>
                  <a:gd name="T57" fmla="*/ 49 h 58"/>
                  <a:gd name="T58" fmla="*/ 50 w 64"/>
                  <a:gd name="T59" fmla="*/ 53 h 58"/>
                  <a:gd name="T60" fmla="*/ 45 w 64"/>
                  <a:gd name="T61" fmla="*/ 56 h 58"/>
                  <a:gd name="T62" fmla="*/ 39 w 64"/>
                  <a:gd name="T63" fmla="*/ 58 h 58"/>
                  <a:gd name="T64" fmla="*/ 32 w 64"/>
                  <a:gd name="T65" fmla="*/ 58 h 58"/>
                  <a:gd name="T66" fmla="*/ 32 w 64"/>
                  <a:gd name="T67" fmla="*/ 27 h 58"/>
                  <a:gd name="T68" fmla="*/ 32 w 64"/>
                  <a:gd name="T69" fmla="*/ 27 h 58"/>
                  <a:gd name="T70" fmla="*/ 28 w 64"/>
                  <a:gd name="T71" fmla="*/ 28 h 58"/>
                  <a:gd name="T72" fmla="*/ 27 w 64"/>
                  <a:gd name="T73" fmla="*/ 29 h 58"/>
                  <a:gd name="T74" fmla="*/ 28 w 64"/>
                  <a:gd name="T75" fmla="*/ 30 h 58"/>
                  <a:gd name="T76" fmla="*/ 32 w 64"/>
                  <a:gd name="T77" fmla="*/ 31 h 58"/>
                  <a:gd name="T78" fmla="*/ 36 w 64"/>
                  <a:gd name="T79" fmla="*/ 30 h 58"/>
                  <a:gd name="T80" fmla="*/ 37 w 64"/>
                  <a:gd name="T81" fmla="*/ 29 h 58"/>
                  <a:gd name="T82" fmla="*/ 36 w 64"/>
                  <a:gd name="T83" fmla="*/ 28 h 58"/>
                  <a:gd name="T84" fmla="*/ 32 w 64"/>
                  <a:gd name="T8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58">
                    <a:moveTo>
                      <a:pt x="32" y="58"/>
                    </a:moveTo>
                    <a:lnTo>
                      <a:pt x="26" y="58"/>
                    </a:lnTo>
                    <a:lnTo>
                      <a:pt x="19" y="56"/>
                    </a:lnTo>
                    <a:lnTo>
                      <a:pt x="14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0" y="4"/>
                    </a:lnTo>
                    <a:lnTo>
                      <a:pt x="55" y="8"/>
                    </a:lnTo>
                    <a:lnTo>
                      <a:pt x="59" y="13"/>
                    </a:lnTo>
                    <a:lnTo>
                      <a:pt x="62" y="17"/>
                    </a:lnTo>
                    <a:lnTo>
                      <a:pt x="64" y="22"/>
                    </a:lnTo>
                    <a:lnTo>
                      <a:pt x="64" y="29"/>
                    </a:lnTo>
                    <a:lnTo>
                      <a:pt x="64" y="34"/>
                    </a:lnTo>
                    <a:lnTo>
                      <a:pt x="62" y="41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0" y="53"/>
                    </a:lnTo>
                    <a:lnTo>
                      <a:pt x="45" y="56"/>
                    </a:lnTo>
                    <a:lnTo>
                      <a:pt x="39" y="58"/>
                    </a:lnTo>
                    <a:lnTo>
                      <a:pt x="32" y="58"/>
                    </a:lnTo>
                    <a:close/>
                    <a:moveTo>
                      <a:pt x="32" y="27"/>
                    </a:moveTo>
                    <a:lnTo>
                      <a:pt x="32" y="27"/>
                    </a:lnTo>
                    <a:lnTo>
                      <a:pt x="28" y="28"/>
                    </a:lnTo>
                    <a:lnTo>
                      <a:pt x="27" y="29"/>
                    </a:lnTo>
                    <a:lnTo>
                      <a:pt x="28" y="30"/>
                    </a:lnTo>
                    <a:lnTo>
                      <a:pt x="32" y="31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6" y="28"/>
                    </a:lnTo>
                    <a:lnTo>
                      <a:pt x="3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3" name="Freeform 164"/>
              <p:cNvSpPr>
                <a:spLocks noEditPoints="1"/>
              </p:cNvSpPr>
              <p:nvPr/>
            </p:nvSpPr>
            <p:spPr bwMode="auto">
              <a:xfrm>
                <a:off x="1788" y="2526"/>
                <a:ext cx="27" cy="28"/>
              </a:xfrm>
              <a:custGeom>
                <a:avLst/>
                <a:gdLst>
                  <a:gd name="T0" fmla="*/ 33 w 82"/>
                  <a:gd name="T1" fmla="*/ 82 h 83"/>
                  <a:gd name="T2" fmla="*/ 19 w 82"/>
                  <a:gd name="T3" fmla="*/ 75 h 83"/>
                  <a:gd name="T4" fmla="*/ 7 w 82"/>
                  <a:gd name="T5" fmla="*/ 65 h 83"/>
                  <a:gd name="T6" fmla="*/ 0 w 82"/>
                  <a:gd name="T7" fmla="*/ 49 h 83"/>
                  <a:gd name="T8" fmla="*/ 0 w 82"/>
                  <a:gd name="T9" fmla="*/ 33 h 83"/>
                  <a:gd name="T10" fmla="*/ 7 w 82"/>
                  <a:gd name="T11" fmla="*/ 18 h 83"/>
                  <a:gd name="T12" fmla="*/ 19 w 82"/>
                  <a:gd name="T13" fmla="*/ 7 h 83"/>
                  <a:gd name="T14" fmla="*/ 33 w 82"/>
                  <a:gd name="T15" fmla="*/ 1 h 83"/>
                  <a:gd name="T16" fmla="*/ 50 w 82"/>
                  <a:gd name="T17" fmla="*/ 1 h 83"/>
                  <a:gd name="T18" fmla="*/ 64 w 82"/>
                  <a:gd name="T19" fmla="*/ 7 h 83"/>
                  <a:gd name="T20" fmla="*/ 76 w 82"/>
                  <a:gd name="T21" fmla="*/ 18 h 83"/>
                  <a:gd name="T22" fmla="*/ 81 w 82"/>
                  <a:gd name="T23" fmla="*/ 33 h 83"/>
                  <a:gd name="T24" fmla="*/ 81 w 82"/>
                  <a:gd name="T25" fmla="*/ 49 h 83"/>
                  <a:gd name="T26" fmla="*/ 76 w 82"/>
                  <a:gd name="T27" fmla="*/ 65 h 83"/>
                  <a:gd name="T28" fmla="*/ 64 w 82"/>
                  <a:gd name="T29" fmla="*/ 75 h 83"/>
                  <a:gd name="T30" fmla="*/ 50 w 82"/>
                  <a:gd name="T31" fmla="*/ 82 h 83"/>
                  <a:gd name="T32" fmla="*/ 41 w 82"/>
                  <a:gd name="T33" fmla="*/ 27 h 83"/>
                  <a:gd name="T34" fmla="*/ 38 w 82"/>
                  <a:gd name="T35" fmla="*/ 27 h 83"/>
                  <a:gd name="T36" fmla="*/ 33 w 82"/>
                  <a:gd name="T37" fmla="*/ 29 h 83"/>
                  <a:gd name="T38" fmla="*/ 30 w 82"/>
                  <a:gd name="T39" fmla="*/ 33 h 83"/>
                  <a:gd name="T40" fmla="*/ 27 w 82"/>
                  <a:gd name="T41" fmla="*/ 39 h 83"/>
                  <a:gd name="T42" fmla="*/ 27 w 82"/>
                  <a:gd name="T43" fmla="*/ 44 h 83"/>
                  <a:gd name="T44" fmla="*/ 30 w 82"/>
                  <a:gd name="T45" fmla="*/ 49 h 83"/>
                  <a:gd name="T46" fmla="*/ 33 w 82"/>
                  <a:gd name="T47" fmla="*/ 53 h 83"/>
                  <a:gd name="T48" fmla="*/ 38 w 82"/>
                  <a:gd name="T49" fmla="*/ 55 h 83"/>
                  <a:gd name="T50" fmla="*/ 45 w 82"/>
                  <a:gd name="T51" fmla="*/ 55 h 83"/>
                  <a:gd name="T52" fmla="*/ 49 w 82"/>
                  <a:gd name="T53" fmla="*/ 53 h 83"/>
                  <a:gd name="T54" fmla="*/ 53 w 82"/>
                  <a:gd name="T55" fmla="*/ 49 h 83"/>
                  <a:gd name="T56" fmla="*/ 55 w 82"/>
                  <a:gd name="T57" fmla="*/ 44 h 83"/>
                  <a:gd name="T58" fmla="*/ 55 w 82"/>
                  <a:gd name="T59" fmla="*/ 39 h 83"/>
                  <a:gd name="T60" fmla="*/ 53 w 82"/>
                  <a:gd name="T61" fmla="*/ 33 h 83"/>
                  <a:gd name="T62" fmla="*/ 49 w 82"/>
                  <a:gd name="T63" fmla="*/ 29 h 83"/>
                  <a:gd name="T64" fmla="*/ 45 w 82"/>
                  <a:gd name="T65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83">
                    <a:moveTo>
                      <a:pt x="41" y="83"/>
                    </a:moveTo>
                    <a:lnTo>
                      <a:pt x="33" y="82"/>
                    </a:lnTo>
                    <a:lnTo>
                      <a:pt x="25" y="80"/>
                    </a:lnTo>
                    <a:lnTo>
                      <a:pt x="19" y="75"/>
                    </a:lnTo>
                    <a:lnTo>
                      <a:pt x="12" y="71"/>
                    </a:lnTo>
                    <a:lnTo>
                      <a:pt x="7" y="65"/>
                    </a:lnTo>
                    <a:lnTo>
                      <a:pt x="4" y="57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9" y="7"/>
                    </a:lnTo>
                    <a:lnTo>
                      <a:pt x="25" y="3"/>
                    </a:lnTo>
                    <a:lnTo>
                      <a:pt x="33" y="1"/>
                    </a:lnTo>
                    <a:lnTo>
                      <a:pt x="41" y="0"/>
                    </a:lnTo>
                    <a:lnTo>
                      <a:pt x="50" y="1"/>
                    </a:lnTo>
                    <a:lnTo>
                      <a:pt x="58" y="3"/>
                    </a:lnTo>
                    <a:lnTo>
                      <a:pt x="64" y="7"/>
                    </a:lnTo>
                    <a:lnTo>
                      <a:pt x="71" y="12"/>
                    </a:lnTo>
                    <a:lnTo>
                      <a:pt x="76" y="18"/>
                    </a:lnTo>
                    <a:lnTo>
                      <a:pt x="79" y="26"/>
                    </a:lnTo>
                    <a:lnTo>
                      <a:pt x="81" y="33"/>
                    </a:lnTo>
                    <a:lnTo>
                      <a:pt x="82" y="41"/>
                    </a:lnTo>
                    <a:lnTo>
                      <a:pt x="81" y="49"/>
                    </a:lnTo>
                    <a:lnTo>
                      <a:pt x="79" y="57"/>
                    </a:lnTo>
                    <a:lnTo>
                      <a:pt x="76" y="65"/>
                    </a:lnTo>
                    <a:lnTo>
                      <a:pt x="71" y="71"/>
                    </a:lnTo>
                    <a:lnTo>
                      <a:pt x="64" y="75"/>
                    </a:lnTo>
                    <a:lnTo>
                      <a:pt x="58" y="80"/>
                    </a:lnTo>
                    <a:lnTo>
                      <a:pt x="50" y="82"/>
                    </a:lnTo>
                    <a:lnTo>
                      <a:pt x="41" y="83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6" y="28"/>
                    </a:lnTo>
                    <a:lnTo>
                      <a:pt x="33" y="29"/>
                    </a:lnTo>
                    <a:lnTo>
                      <a:pt x="32" y="31"/>
                    </a:lnTo>
                    <a:lnTo>
                      <a:pt x="30" y="33"/>
                    </a:lnTo>
                    <a:lnTo>
                      <a:pt x="29" y="35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30" y="49"/>
                    </a:lnTo>
                    <a:lnTo>
                      <a:pt x="32" y="52"/>
                    </a:lnTo>
                    <a:lnTo>
                      <a:pt x="33" y="53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41" y="56"/>
                    </a:lnTo>
                    <a:lnTo>
                      <a:pt x="45" y="55"/>
                    </a:lnTo>
                    <a:lnTo>
                      <a:pt x="47" y="55"/>
                    </a:lnTo>
                    <a:lnTo>
                      <a:pt x="49" y="53"/>
                    </a:lnTo>
                    <a:lnTo>
                      <a:pt x="51" y="52"/>
                    </a:lnTo>
                    <a:lnTo>
                      <a:pt x="53" y="49"/>
                    </a:lnTo>
                    <a:lnTo>
                      <a:pt x="54" y="47"/>
                    </a:lnTo>
                    <a:lnTo>
                      <a:pt x="55" y="44"/>
                    </a:lnTo>
                    <a:lnTo>
                      <a:pt x="55" y="41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4" name="Freeform 165"/>
              <p:cNvSpPr>
                <a:spLocks noEditPoints="1"/>
              </p:cNvSpPr>
              <p:nvPr/>
            </p:nvSpPr>
            <p:spPr bwMode="auto">
              <a:xfrm>
                <a:off x="1775" y="2417"/>
                <a:ext cx="28" cy="27"/>
              </a:xfrm>
              <a:custGeom>
                <a:avLst/>
                <a:gdLst>
                  <a:gd name="T0" fmla="*/ 33 w 83"/>
                  <a:gd name="T1" fmla="*/ 82 h 82"/>
                  <a:gd name="T2" fmla="*/ 18 w 83"/>
                  <a:gd name="T3" fmla="*/ 75 h 82"/>
                  <a:gd name="T4" fmla="*/ 7 w 83"/>
                  <a:gd name="T5" fmla="*/ 63 h 82"/>
                  <a:gd name="T6" fmla="*/ 1 w 83"/>
                  <a:gd name="T7" fmla="*/ 49 h 82"/>
                  <a:gd name="T8" fmla="*/ 1 w 83"/>
                  <a:gd name="T9" fmla="*/ 32 h 82"/>
                  <a:gd name="T10" fmla="*/ 7 w 83"/>
                  <a:gd name="T11" fmla="*/ 18 h 82"/>
                  <a:gd name="T12" fmla="*/ 18 w 83"/>
                  <a:gd name="T13" fmla="*/ 6 h 82"/>
                  <a:gd name="T14" fmla="*/ 33 w 83"/>
                  <a:gd name="T15" fmla="*/ 0 h 82"/>
                  <a:gd name="T16" fmla="*/ 49 w 83"/>
                  <a:gd name="T17" fmla="*/ 0 h 82"/>
                  <a:gd name="T18" fmla="*/ 64 w 83"/>
                  <a:gd name="T19" fmla="*/ 6 h 82"/>
                  <a:gd name="T20" fmla="*/ 75 w 83"/>
                  <a:gd name="T21" fmla="*/ 18 h 82"/>
                  <a:gd name="T22" fmla="*/ 82 w 83"/>
                  <a:gd name="T23" fmla="*/ 32 h 82"/>
                  <a:gd name="T24" fmla="*/ 82 w 83"/>
                  <a:gd name="T25" fmla="*/ 49 h 82"/>
                  <a:gd name="T26" fmla="*/ 75 w 83"/>
                  <a:gd name="T27" fmla="*/ 63 h 82"/>
                  <a:gd name="T28" fmla="*/ 64 w 83"/>
                  <a:gd name="T29" fmla="*/ 75 h 82"/>
                  <a:gd name="T30" fmla="*/ 49 w 83"/>
                  <a:gd name="T31" fmla="*/ 82 h 82"/>
                  <a:gd name="T32" fmla="*/ 41 w 83"/>
                  <a:gd name="T33" fmla="*/ 27 h 82"/>
                  <a:gd name="T34" fmla="*/ 38 w 83"/>
                  <a:gd name="T35" fmla="*/ 27 h 82"/>
                  <a:gd name="T36" fmla="*/ 33 w 83"/>
                  <a:gd name="T37" fmla="*/ 29 h 82"/>
                  <a:gd name="T38" fmla="*/ 29 w 83"/>
                  <a:gd name="T39" fmla="*/ 33 h 82"/>
                  <a:gd name="T40" fmla="*/ 27 w 83"/>
                  <a:gd name="T41" fmla="*/ 37 h 82"/>
                  <a:gd name="T42" fmla="*/ 27 w 83"/>
                  <a:gd name="T43" fmla="*/ 44 h 82"/>
                  <a:gd name="T44" fmla="*/ 29 w 83"/>
                  <a:gd name="T45" fmla="*/ 48 h 82"/>
                  <a:gd name="T46" fmla="*/ 33 w 83"/>
                  <a:gd name="T47" fmla="*/ 52 h 82"/>
                  <a:gd name="T48" fmla="*/ 38 w 83"/>
                  <a:gd name="T49" fmla="*/ 55 h 82"/>
                  <a:gd name="T50" fmla="*/ 44 w 83"/>
                  <a:gd name="T51" fmla="*/ 55 h 82"/>
                  <a:gd name="T52" fmla="*/ 49 w 83"/>
                  <a:gd name="T53" fmla="*/ 52 h 82"/>
                  <a:gd name="T54" fmla="*/ 54 w 83"/>
                  <a:gd name="T55" fmla="*/ 48 h 82"/>
                  <a:gd name="T56" fmla="*/ 56 w 83"/>
                  <a:gd name="T57" fmla="*/ 44 h 82"/>
                  <a:gd name="T58" fmla="*/ 56 w 83"/>
                  <a:gd name="T59" fmla="*/ 37 h 82"/>
                  <a:gd name="T60" fmla="*/ 54 w 83"/>
                  <a:gd name="T61" fmla="*/ 33 h 82"/>
                  <a:gd name="T62" fmla="*/ 49 w 83"/>
                  <a:gd name="T63" fmla="*/ 29 h 82"/>
                  <a:gd name="T64" fmla="*/ 44 w 83"/>
                  <a:gd name="T65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82">
                    <a:moveTo>
                      <a:pt x="41" y="82"/>
                    </a:moveTo>
                    <a:lnTo>
                      <a:pt x="33" y="82"/>
                    </a:lnTo>
                    <a:lnTo>
                      <a:pt x="25" y="78"/>
                    </a:lnTo>
                    <a:lnTo>
                      <a:pt x="18" y="75"/>
                    </a:lnTo>
                    <a:lnTo>
                      <a:pt x="11" y="70"/>
                    </a:lnTo>
                    <a:lnTo>
                      <a:pt x="7" y="63"/>
                    </a:lnTo>
                    <a:lnTo>
                      <a:pt x="3" y="57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1" y="32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8" y="6"/>
                    </a:lnTo>
                    <a:lnTo>
                      <a:pt x="25" y="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64" y="6"/>
                    </a:lnTo>
                    <a:lnTo>
                      <a:pt x="71" y="11"/>
                    </a:lnTo>
                    <a:lnTo>
                      <a:pt x="75" y="18"/>
                    </a:lnTo>
                    <a:lnTo>
                      <a:pt x="79" y="24"/>
                    </a:lnTo>
                    <a:lnTo>
                      <a:pt x="82" y="32"/>
                    </a:lnTo>
                    <a:lnTo>
                      <a:pt x="83" y="41"/>
                    </a:lnTo>
                    <a:lnTo>
                      <a:pt x="82" y="49"/>
                    </a:lnTo>
                    <a:lnTo>
                      <a:pt x="79" y="57"/>
                    </a:lnTo>
                    <a:lnTo>
                      <a:pt x="75" y="63"/>
                    </a:lnTo>
                    <a:lnTo>
                      <a:pt x="71" y="70"/>
                    </a:lnTo>
                    <a:lnTo>
                      <a:pt x="64" y="75"/>
                    </a:lnTo>
                    <a:lnTo>
                      <a:pt x="57" y="78"/>
                    </a:lnTo>
                    <a:lnTo>
                      <a:pt x="49" y="82"/>
                    </a:lnTo>
                    <a:lnTo>
                      <a:pt x="41" y="82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5" y="28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28" y="35"/>
                    </a:lnTo>
                    <a:lnTo>
                      <a:pt x="27" y="37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8" y="46"/>
                    </a:lnTo>
                    <a:lnTo>
                      <a:pt x="29" y="48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4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4" y="55"/>
                    </a:lnTo>
                    <a:lnTo>
                      <a:pt x="47" y="54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4" y="48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6" y="41"/>
                    </a:lnTo>
                    <a:lnTo>
                      <a:pt x="56" y="37"/>
                    </a:lnTo>
                    <a:lnTo>
                      <a:pt x="55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4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5" name="Freeform 166"/>
              <p:cNvSpPr>
                <a:spLocks noEditPoints="1"/>
              </p:cNvSpPr>
              <p:nvPr/>
            </p:nvSpPr>
            <p:spPr bwMode="auto">
              <a:xfrm>
                <a:off x="1710" y="2266"/>
                <a:ext cx="33" cy="33"/>
              </a:xfrm>
              <a:custGeom>
                <a:avLst/>
                <a:gdLst>
                  <a:gd name="T0" fmla="*/ 40 w 99"/>
                  <a:gd name="T1" fmla="*/ 98 h 99"/>
                  <a:gd name="T2" fmla="*/ 22 w 99"/>
                  <a:gd name="T3" fmla="*/ 90 h 99"/>
                  <a:gd name="T4" fmla="*/ 9 w 99"/>
                  <a:gd name="T5" fmla="*/ 77 h 99"/>
                  <a:gd name="T6" fmla="*/ 1 w 99"/>
                  <a:gd name="T7" fmla="*/ 60 h 99"/>
                  <a:gd name="T8" fmla="*/ 1 w 99"/>
                  <a:gd name="T9" fmla="*/ 39 h 99"/>
                  <a:gd name="T10" fmla="*/ 9 w 99"/>
                  <a:gd name="T11" fmla="*/ 22 h 99"/>
                  <a:gd name="T12" fmla="*/ 22 w 99"/>
                  <a:gd name="T13" fmla="*/ 9 h 99"/>
                  <a:gd name="T14" fmla="*/ 40 w 99"/>
                  <a:gd name="T15" fmla="*/ 1 h 99"/>
                  <a:gd name="T16" fmla="*/ 59 w 99"/>
                  <a:gd name="T17" fmla="*/ 1 h 99"/>
                  <a:gd name="T18" fmla="*/ 77 w 99"/>
                  <a:gd name="T19" fmla="*/ 9 h 99"/>
                  <a:gd name="T20" fmla="*/ 91 w 99"/>
                  <a:gd name="T21" fmla="*/ 22 h 99"/>
                  <a:gd name="T22" fmla="*/ 98 w 99"/>
                  <a:gd name="T23" fmla="*/ 39 h 99"/>
                  <a:gd name="T24" fmla="*/ 98 w 99"/>
                  <a:gd name="T25" fmla="*/ 60 h 99"/>
                  <a:gd name="T26" fmla="*/ 91 w 99"/>
                  <a:gd name="T27" fmla="*/ 77 h 99"/>
                  <a:gd name="T28" fmla="*/ 77 w 99"/>
                  <a:gd name="T29" fmla="*/ 90 h 99"/>
                  <a:gd name="T30" fmla="*/ 59 w 99"/>
                  <a:gd name="T31" fmla="*/ 98 h 99"/>
                  <a:gd name="T32" fmla="*/ 50 w 99"/>
                  <a:gd name="T33" fmla="*/ 27 h 99"/>
                  <a:gd name="T34" fmla="*/ 45 w 99"/>
                  <a:gd name="T35" fmla="*/ 27 h 99"/>
                  <a:gd name="T36" fmla="*/ 37 w 99"/>
                  <a:gd name="T37" fmla="*/ 31 h 99"/>
                  <a:gd name="T38" fmla="*/ 31 w 99"/>
                  <a:gd name="T39" fmla="*/ 37 h 99"/>
                  <a:gd name="T40" fmla="*/ 28 w 99"/>
                  <a:gd name="T41" fmla="*/ 45 h 99"/>
                  <a:gd name="T42" fmla="*/ 28 w 99"/>
                  <a:gd name="T43" fmla="*/ 54 h 99"/>
                  <a:gd name="T44" fmla="*/ 31 w 99"/>
                  <a:gd name="T45" fmla="*/ 62 h 99"/>
                  <a:gd name="T46" fmla="*/ 37 w 99"/>
                  <a:gd name="T47" fmla="*/ 68 h 99"/>
                  <a:gd name="T48" fmla="*/ 45 w 99"/>
                  <a:gd name="T49" fmla="*/ 72 h 99"/>
                  <a:gd name="T50" fmla="*/ 54 w 99"/>
                  <a:gd name="T51" fmla="*/ 72 h 99"/>
                  <a:gd name="T52" fmla="*/ 62 w 99"/>
                  <a:gd name="T53" fmla="*/ 68 h 99"/>
                  <a:gd name="T54" fmla="*/ 68 w 99"/>
                  <a:gd name="T55" fmla="*/ 62 h 99"/>
                  <a:gd name="T56" fmla="*/ 71 w 99"/>
                  <a:gd name="T57" fmla="*/ 54 h 99"/>
                  <a:gd name="T58" fmla="*/ 71 w 99"/>
                  <a:gd name="T59" fmla="*/ 45 h 99"/>
                  <a:gd name="T60" fmla="*/ 68 w 99"/>
                  <a:gd name="T61" fmla="*/ 37 h 99"/>
                  <a:gd name="T62" fmla="*/ 62 w 99"/>
                  <a:gd name="T63" fmla="*/ 31 h 99"/>
                  <a:gd name="T64" fmla="*/ 54 w 99"/>
                  <a:gd name="T65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99"/>
                    </a:moveTo>
                    <a:lnTo>
                      <a:pt x="40" y="98"/>
                    </a:lnTo>
                    <a:lnTo>
                      <a:pt x="30" y="95"/>
                    </a:lnTo>
                    <a:lnTo>
                      <a:pt x="22" y="90"/>
                    </a:lnTo>
                    <a:lnTo>
                      <a:pt x="15" y="85"/>
                    </a:lnTo>
                    <a:lnTo>
                      <a:pt x="9" y="77"/>
                    </a:lnTo>
                    <a:lnTo>
                      <a:pt x="4" y="68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39"/>
                    </a:lnTo>
                    <a:lnTo>
                      <a:pt x="4" y="31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2" y="9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9" y="4"/>
                    </a:lnTo>
                    <a:lnTo>
                      <a:pt x="77" y="9"/>
                    </a:lnTo>
                    <a:lnTo>
                      <a:pt x="84" y="14"/>
                    </a:lnTo>
                    <a:lnTo>
                      <a:pt x="91" y="22"/>
                    </a:lnTo>
                    <a:lnTo>
                      <a:pt x="95" y="31"/>
                    </a:lnTo>
                    <a:lnTo>
                      <a:pt x="98" y="39"/>
                    </a:lnTo>
                    <a:lnTo>
                      <a:pt x="99" y="50"/>
                    </a:lnTo>
                    <a:lnTo>
                      <a:pt x="98" y="60"/>
                    </a:lnTo>
                    <a:lnTo>
                      <a:pt x="95" y="68"/>
                    </a:lnTo>
                    <a:lnTo>
                      <a:pt x="91" y="77"/>
                    </a:lnTo>
                    <a:lnTo>
                      <a:pt x="84" y="85"/>
                    </a:lnTo>
                    <a:lnTo>
                      <a:pt x="77" y="90"/>
                    </a:lnTo>
                    <a:lnTo>
                      <a:pt x="69" y="95"/>
                    </a:lnTo>
                    <a:lnTo>
                      <a:pt x="59" y="98"/>
                    </a:lnTo>
                    <a:lnTo>
                      <a:pt x="50" y="99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5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8" y="45"/>
                    </a:lnTo>
                    <a:lnTo>
                      <a:pt x="27" y="50"/>
                    </a:lnTo>
                    <a:lnTo>
                      <a:pt x="28" y="54"/>
                    </a:lnTo>
                    <a:lnTo>
                      <a:pt x="29" y="59"/>
                    </a:lnTo>
                    <a:lnTo>
                      <a:pt x="31" y="62"/>
                    </a:lnTo>
                    <a:lnTo>
                      <a:pt x="34" y="65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5" y="72"/>
                    </a:lnTo>
                    <a:lnTo>
                      <a:pt x="50" y="72"/>
                    </a:lnTo>
                    <a:lnTo>
                      <a:pt x="54" y="72"/>
                    </a:lnTo>
                    <a:lnTo>
                      <a:pt x="58" y="71"/>
                    </a:lnTo>
                    <a:lnTo>
                      <a:pt x="62" y="68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59"/>
                    </a:lnTo>
                    <a:lnTo>
                      <a:pt x="71" y="54"/>
                    </a:lnTo>
                    <a:lnTo>
                      <a:pt x="72" y="50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68" y="37"/>
                    </a:lnTo>
                    <a:lnTo>
                      <a:pt x="66" y="34"/>
                    </a:lnTo>
                    <a:lnTo>
                      <a:pt x="62" y="31"/>
                    </a:lnTo>
                    <a:lnTo>
                      <a:pt x="58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6" name="Freeform 167"/>
              <p:cNvSpPr>
                <a:spLocks noEditPoints="1"/>
              </p:cNvSpPr>
              <p:nvPr/>
            </p:nvSpPr>
            <p:spPr bwMode="auto">
              <a:xfrm>
                <a:off x="1803" y="2144"/>
                <a:ext cx="23" cy="22"/>
              </a:xfrm>
              <a:custGeom>
                <a:avLst/>
                <a:gdLst>
                  <a:gd name="T0" fmla="*/ 34 w 68"/>
                  <a:gd name="T1" fmla="*/ 68 h 68"/>
                  <a:gd name="T2" fmla="*/ 27 w 68"/>
                  <a:gd name="T3" fmla="*/ 68 h 68"/>
                  <a:gd name="T4" fmla="*/ 20 w 68"/>
                  <a:gd name="T5" fmla="*/ 66 h 68"/>
                  <a:gd name="T6" fmla="*/ 15 w 68"/>
                  <a:gd name="T7" fmla="*/ 63 h 68"/>
                  <a:gd name="T8" fmla="*/ 10 w 68"/>
                  <a:gd name="T9" fmla="*/ 59 h 68"/>
                  <a:gd name="T10" fmla="*/ 5 w 68"/>
                  <a:gd name="T11" fmla="*/ 53 h 68"/>
                  <a:gd name="T12" fmla="*/ 2 w 68"/>
                  <a:gd name="T13" fmla="*/ 48 h 68"/>
                  <a:gd name="T14" fmla="*/ 1 w 68"/>
                  <a:gd name="T15" fmla="*/ 41 h 68"/>
                  <a:gd name="T16" fmla="*/ 0 w 68"/>
                  <a:gd name="T17" fmla="*/ 34 h 68"/>
                  <a:gd name="T18" fmla="*/ 1 w 68"/>
                  <a:gd name="T19" fmla="*/ 27 h 68"/>
                  <a:gd name="T20" fmla="*/ 2 w 68"/>
                  <a:gd name="T21" fmla="*/ 21 h 68"/>
                  <a:gd name="T22" fmla="*/ 5 w 68"/>
                  <a:gd name="T23" fmla="*/ 15 h 68"/>
                  <a:gd name="T24" fmla="*/ 10 w 68"/>
                  <a:gd name="T25" fmla="*/ 10 h 68"/>
                  <a:gd name="T26" fmla="*/ 15 w 68"/>
                  <a:gd name="T27" fmla="*/ 6 h 68"/>
                  <a:gd name="T28" fmla="*/ 20 w 68"/>
                  <a:gd name="T29" fmla="*/ 2 h 68"/>
                  <a:gd name="T30" fmla="*/ 27 w 68"/>
                  <a:gd name="T31" fmla="*/ 0 h 68"/>
                  <a:gd name="T32" fmla="*/ 34 w 68"/>
                  <a:gd name="T33" fmla="*/ 0 h 68"/>
                  <a:gd name="T34" fmla="*/ 41 w 68"/>
                  <a:gd name="T35" fmla="*/ 0 h 68"/>
                  <a:gd name="T36" fmla="*/ 47 w 68"/>
                  <a:gd name="T37" fmla="*/ 2 h 68"/>
                  <a:gd name="T38" fmla="*/ 53 w 68"/>
                  <a:gd name="T39" fmla="*/ 6 h 68"/>
                  <a:gd name="T40" fmla="*/ 58 w 68"/>
                  <a:gd name="T41" fmla="*/ 10 h 68"/>
                  <a:gd name="T42" fmla="*/ 62 w 68"/>
                  <a:gd name="T43" fmla="*/ 15 h 68"/>
                  <a:gd name="T44" fmla="*/ 66 w 68"/>
                  <a:gd name="T45" fmla="*/ 21 h 68"/>
                  <a:gd name="T46" fmla="*/ 68 w 68"/>
                  <a:gd name="T47" fmla="*/ 27 h 68"/>
                  <a:gd name="T48" fmla="*/ 68 w 68"/>
                  <a:gd name="T49" fmla="*/ 34 h 68"/>
                  <a:gd name="T50" fmla="*/ 68 w 68"/>
                  <a:gd name="T51" fmla="*/ 41 h 68"/>
                  <a:gd name="T52" fmla="*/ 66 w 68"/>
                  <a:gd name="T53" fmla="*/ 48 h 68"/>
                  <a:gd name="T54" fmla="*/ 62 w 68"/>
                  <a:gd name="T55" fmla="*/ 53 h 68"/>
                  <a:gd name="T56" fmla="*/ 58 w 68"/>
                  <a:gd name="T57" fmla="*/ 59 h 68"/>
                  <a:gd name="T58" fmla="*/ 53 w 68"/>
                  <a:gd name="T59" fmla="*/ 63 h 68"/>
                  <a:gd name="T60" fmla="*/ 47 w 68"/>
                  <a:gd name="T61" fmla="*/ 66 h 68"/>
                  <a:gd name="T62" fmla="*/ 41 w 68"/>
                  <a:gd name="T63" fmla="*/ 68 h 68"/>
                  <a:gd name="T64" fmla="*/ 34 w 68"/>
                  <a:gd name="T65" fmla="*/ 68 h 68"/>
                  <a:gd name="T66" fmla="*/ 34 w 68"/>
                  <a:gd name="T67" fmla="*/ 27 h 68"/>
                  <a:gd name="T68" fmla="*/ 34 w 68"/>
                  <a:gd name="T69" fmla="*/ 27 h 68"/>
                  <a:gd name="T70" fmla="*/ 31 w 68"/>
                  <a:gd name="T71" fmla="*/ 27 h 68"/>
                  <a:gd name="T72" fmla="*/ 29 w 68"/>
                  <a:gd name="T73" fmla="*/ 29 h 68"/>
                  <a:gd name="T74" fmla="*/ 27 w 68"/>
                  <a:gd name="T75" fmla="*/ 32 h 68"/>
                  <a:gd name="T76" fmla="*/ 27 w 68"/>
                  <a:gd name="T77" fmla="*/ 34 h 68"/>
                  <a:gd name="T78" fmla="*/ 27 w 68"/>
                  <a:gd name="T79" fmla="*/ 37 h 68"/>
                  <a:gd name="T80" fmla="*/ 29 w 68"/>
                  <a:gd name="T81" fmla="*/ 39 h 68"/>
                  <a:gd name="T82" fmla="*/ 31 w 68"/>
                  <a:gd name="T83" fmla="*/ 40 h 68"/>
                  <a:gd name="T84" fmla="*/ 34 w 68"/>
                  <a:gd name="T85" fmla="*/ 40 h 68"/>
                  <a:gd name="T86" fmla="*/ 37 w 68"/>
                  <a:gd name="T87" fmla="*/ 40 h 68"/>
                  <a:gd name="T88" fmla="*/ 39 w 68"/>
                  <a:gd name="T89" fmla="*/ 39 h 68"/>
                  <a:gd name="T90" fmla="*/ 41 w 68"/>
                  <a:gd name="T91" fmla="*/ 37 h 68"/>
                  <a:gd name="T92" fmla="*/ 41 w 68"/>
                  <a:gd name="T93" fmla="*/ 34 h 68"/>
                  <a:gd name="T94" fmla="*/ 41 w 68"/>
                  <a:gd name="T95" fmla="*/ 32 h 68"/>
                  <a:gd name="T96" fmla="*/ 39 w 68"/>
                  <a:gd name="T97" fmla="*/ 29 h 68"/>
                  <a:gd name="T98" fmla="*/ 37 w 68"/>
                  <a:gd name="T99" fmla="*/ 27 h 68"/>
                  <a:gd name="T100" fmla="*/ 34 w 68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lnTo>
                      <a:pt x="27" y="68"/>
                    </a:lnTo>
                    <a:lnTo>
                      <a:pt x="20" y="66"/>
                    </a:lnTo>
                    <a:lnTo>
                      <a:pt x="15" y="63"/>
                    </a:lnTo>
                    <a:lnTo>
                      <a:pt x="10" y="59"/>
                    </a:lnTo>
                    <a:lnTo>
                      <a:pt x="5" y="53"/>
                    </a:lnTo>
                    <a:lnTo>
                      <a:pt x="2" y="4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7" y="2"/>
                    </a:lnTo>
                    <a:lnTo>
                      <a:pt x="53" y="6"/>
                    </a:lnTo>
                    <a:lnTo>
                      <a:pt x="58" y="10"/>
                    </a:lnTo>
                    <a:lnTo>
                      <a:pt x="62" y="15"/>
                    </a:lnTo>
                    <a:lnTo>
                      <a:pt x="66" y="21"/>
                    </a:lnTo>
                    <a:lnTo>
                      <a:pt x="68" y="27"/>
                    </a:lnTo>
                    <a:lnTo>
                      <a:pt x="68" y="34"/>
                    </a:lnTo>
                    <a:lnTo>
                      <a:pt x="68" y="41"/>
                    </a:lnTo>
                    <a:lnTo>
                      <a:pt x="66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7" y="66"/>
                    </a:lnTo>
                    <a:lnTo>
                      <a:pt x="41" y="68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7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9" y="39"/>
                    </a:lnTo>
                    <a:lnTo>
                      <a:pt x="31" y="40"/>
                    </a:lnTo>
                    <a:lnTo>
                      <a:pt x="34" y="40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41" y="37"/>
                    </a:lnTo>
                    <a:lnTo>
                      <a:pt x="41" y="34"/>
                    </a:lnTo>
                    <a:lnTo>
                      <a:pt x="41" y="32"/>
                    </a:lnTo>
                    <a:lnTo>
                      <a:pt x="39" y="29"/>
                    </a:lnTo>
                    <a:lnTo>
                      <a:pt x="37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7" name="Freeform 168"/>
              <p:cNvSpPr>
                <a:spLocks noEditPoints="1"/>
              </p:cNvSpPr>
              <p:nvPr/>
            </p:nvSpPr>
            <p:spPr bwMode="auto">
              <a:xfrm>
                <a:off x="1621" y="2128"/>
                <a:ext cx="32" cy="32"/>
              </a:xfrm>
              <a:custGeom>
                <a:avLst/>
                <a:gdLst>
                  <a:gd name="T0" fmla="*/ 38 w 95"/>
                  <a:gd name="T1" fmla="*/ 94 h 95"/>
                  <a:gd name="T2" fmla="*/ 21 w 95"/>
                  <a:gd name="T3" fmla="*/ 87 h 95"/>
                  <a:gd name="T4" fmla="*/ 8 w 95"/>
                  <a:gd name="T5" fmla="*/ 74 h 95"/>
                  <a:gd name="T6" fmla="*/ 2 w 95"/>
                  <a:gd name="T7" fmla="*/ 57 h 95"/>
                  <a:gd name="T8" fmla="*/ 2 w 95"/>
                  <a:gd name="T9" fmla="*/ 38 h 95"/>
                  <a:gd name="T10" fmla="*/ 8 w 95"/>
                  <a:gd name="T11" fmla="*/ 21 h 95"/>
                  <a:gd name="T12" fmla="*/ 21 w 95"/>
                  <a:gd name="T13" fmla="*/ 8 h 95"/>
                  <a:gd name="T14" fmla="*/ 38 w 95"/>
                  <a:gd name="T15" fmla="*/ 1 h 95"/>
                  <a:gd name="T16" fmla="*/ 58 w 95"/>
                  <a:gd name="T17" fmla="*/ 1 h 95"/>
                  <a:gd name="T18" fmla="*/ 74 w 95"/>
                  <a:gd name="T19" fmla="*/ 8 h 95"/>
                  <a:gd name="T20" fmla="*/ 87 w 95"/>
                  <a:gd name="T21" fmla="*/ 21 h 95"/>
                  <a:gd name="T22" fmla="*/ 94 w 95"/>
                  <a:gd name="T23" fmla="*/ 38 h 95"/>
                  <a:gd name="T24" fmla="*/ 94 w 95"/>
                  <a:gd name="T25" fmla="*/ 57 h 95"/>
                  <a:gd name="T26" fmla="*/ 87 w 95"/>
                  <a:gd name="T27" fmla="*/ 74 h 95"/>
                  <a:gd name="T28" fmla="*/ 74 w 95"/>
                  <a:gd name="T29" fmla="*/ 87 h 95"/>
                  <a:gd name="T30" fmla="*/ 58 w 95"/>
                  <a:gd name="T31" fmla="*/ 94 h 95"/>
                  <a:gd name="T32" fmla="*/ 48 w 95"/>
                  <a:gd name="T33" fmla="*/ 27 h 95"/>
                  <a:gd name="T34" fmla="*/ 44 w 95"/>
                  <a:gd name="T35" fmla="*/ 28 h 95"/>
                  <a:gd name="T36" fmla="*/ 36 w 95"/>
                  <a:gd name="T37" fmla="*/ 30 h 95"/>
                  <a:gd name="T38" fmla="*/ 31 w 95"/>
                  <a:gd name="T39" fmla="*/ 37 h 95"/>
                  <a:gd name="T40" fmla="*/ 27 w 95"/>
                  <a:gd name="T41" fmla="*/ 43 h 95"/>
                  <a:gd name="T42" fmla="*/ 27 w 95"/>
                  <a:gd name="T43" fmla="*/ 52 h 95"/>
                  <a:gd name="T44" fmla="*/ 31 w 95"/>
                  <a:gd name="T45" fmla="*/ 59 h 95"/>
                  <a:gd name="T46" fmla="*/ 36 w 95"/>
                  <a:gd name="T47" fmla="*/ 65 h 95"/>
                  <a:gd name="T48" fmla="*/ 44 w 95"/>
                  <a:gd name="T49" fmla="*/ 68 h 95"/>
                  <a:gd name="T50" fmla="*/ 52 w 95"/>
                  <a:gd name="T51" fmla="*/ 68 h 95"/>
                  <a:gd name="T52" fmla="*/ 59 w 95"/>
                  <a:gd name="T53" fmla="*/ 65 h 95"/>
                  <a:gd name="T54" fmla="*/ 65 w 95"/>
                  <a:gd name="T55" fmla="*/ 59 h 95"/>
                  <a:gd name="T56" fmla="*/ 67 w 95"/>
                  <a:gd name="T57" fmla="*/ 52 h 95"/>
                  <a:gd name="T58" fmla="*/ 67 w 95"/>
                  <a:gd name="T59" fmla="*/ 43 h 95"/>
                  <a:gd name="T60" fmla="*/ 65 w 95"/>
                  <a:gd name="T61" fmla="*/ 37 h 95"/>
                  <a:gd name="T62" fmla="*/ 59 w 95"/>
                  <a:gd name="T63" fmla="*/ 30 h 95"/>
                  <a:gd name="T64" fmla="*/ 52 w 95"/>
                  <a:gd name="T65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" h="95">
                    <a:moveTo>
                      <a:pt x="48" y="95"/>
                    </a:moveTo>
                    <a:lnTo>
                      <a:pt x="38" y="94"/>
                    </a:lnTo>
                    <a:lnTo>
                      <a:pt x="30" y="92"/>
                    </a:lnTo>
                    <a:lnTo>
                      <a:pt x="21" y="87"/>
                    </a:lnTo>
                    <a:lnTo>
                      <a:pt x="15" y="81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2" y="38"/>
                    </a:lnTo>
                    <a:lnTo>
                      <a:pt x="4" y="29"/>
                    </a:lnTo>
                    <a:lnTo>
                      <a:pt x="8" y="21"/>
                    </a:lnTo>
                    <a:lnTo>
                      <a:pt x="15" y="14"/>
                    </a:lnTo>
                    <a:lnTo>
                      <a:pt x="21" y="8"/>
                    </a:lnTo>
                    <a:lnTo>
                      <a:pt x="30" y="4"/>
                    </a:lnTo>
                    <a:lnTo>
                      <a:pt x="38" y="1"/>
                    </a:lnTo>
                    <a:lnTo>
                      <a:pt x="48" y="0"/>
                    </a:lnTo>
                    <a:lnTo>
                      <a:pt x="58" y="1"/>
                    </a:lnTo>
                    <a:lnTo>
                      <a:pt x="66" y="4"/>
                    </a:lnTo>
                    <a:lnTo>
                      <a:pt x="74" y="8"/>
                    </a:lnTo>
                    <a:lnTo>
                      <a:pt x="81" y="14"/>
                    </a:lnTo>
                    <a:lnTo>
                      <a:pt x="87" y="21"/>
                    </a:lnTo>
                    <a:lnTo>
                      <a:pt x="91" y="29"/>
                    </a:lnTo>
                    <a:lnTo>
                      <a:pt x="94" y="38"/>
                    </a:lnTo>
                    <a:lnTo>
                      <a:pt x="95" y="47"/>
                    </a:lnTo>
                    <a:lnTo>
                      <a:pt x="94" y="57"/>
                    </a:lnTo>
                    <a:lnTo>
                      <a:pt x="91" y="66"/>
                    </a:lnTo>
                    <a:lnTo>
                      <a:pt x="87" y="74"/>
                    </a:lnTo>
                    <a:lnTo>
                      <a:pt x="81" y="81"/>
                    </a:lnTo>
                    <a:lnTo>
                      <a:pt x="74" y="87"/>
                    </a:lnTo>
                    <a:lnTo>
                      <a:pt x="66" y="92"/>
                    </a:lnTo>
                    <a:lnTo>
                      <a:pt x="58" y="94"/>
                    </a:lnTo>
                    <a:lnTo>
                      <a:pt x="48" y="95"/>
                    </a:lnTo>
                    <a:close/>
                    <a:moveTo>
                      <a:pt x="48" y="27"/>
                    </a:moveTo>
                    <a:lnTo>
                      <a:pt x="48" y="27"/>
                    </a:lnTo>
                    <a:lnTo>
                      <a:pt x="44" y="28"/>
                    </a:lnTo>
                    <a:lnTo>
                      <a:pt x="40" y="29"/>
                    </a:lnTo>
                    <a:lnTo>
                      <a:pt x="36" y="30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7" y="43"/>
                    </a:lnTo>
                    <a:lnTo>
                      <a:pt x="27" y="47"/>
                    </a:lnTo>
                    <a:lnTo>
                      <a:pt x="27" y="52"/>
                    </a:lnTo>
                    <a:lnTo>
                      <a:pt x="29" y="55"/>
                    </a:lnTo>
                    <a:lnTo>
                      <a:pt x="31" y="59"/>
                    </a:lnTo>
                    <a:lnTo>
                      <a:pt x="34" y="62"/>
                    </a:lnTo>
                    <a:lnTo>
                      <a:pt x="36" y="65"/>
                    </a:lnTo>
                    <a:lnTo>
                      <a:pt x="40" y="67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2" y="68"/>
                    </a:lnTo>
                    <a:lnTo>
                      <a:pt x="56" y="67"/>
                    </a:lnTo>
                    <a:lnTo>
                      <a:pt x="59" y="65"/>
                    </a:lnTo>
                    <a:lnTo>
                      <a:pt x="62" y="62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7" y="52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6" y="40"/>
                    </a:lnTo>
                    <a:lnTo>
                      <a:pt x="65" y="37"/>
                    </a:lnTo>
                    <a:lnTo>
                      <a:pt x="62" y="33"/>
                    </a:lnTo>
                    <a:lnTo>
                      <a:pt x="59" y="30"/>
                    </a:lnTo>
                    <a:lnTo>
                      <a:pt x="56" y="29"/>
                    </a:lnTo>
                    <a:lnTo>
                      <a:pt x="52" y="28"/>
                    </a:lnTo>
                    <a:lnTo>
                      <a:pt x="4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8" name="Freeform 169"/>
              <p:cNvSpPr>
                <a:spLocks noEditPoints="1"/>
              </p:cNvSpPr>
              <p:nvPr/>
            </p:nvSpPr>
            <p:spPr bwMode="auto">
              <a:xfrm>
                <a:off x="1621" y="2010"/>
                <a:ext cx="31" cy="31"/>
              </a:xfrm>
              <a:custGeom>
                <a:avLst/>
                <a:gdLst>
                  <a:gd name="T0" fmla="*/ 37 w 92"/>
                  <a:gd name="T1" fmla="*/ 92 h 92"/>
                  <a:gd name="T2" fmla="*/ 21 w 92"/>
                  <a:gd name="T3" fmla="*/ 84 h 92"/>
                  <a:gd name="T4" fmla="*/ 8 w 92"/>
                  <a:gd name="T5" fmla="*/ 72 h 92"/>
                  <a:gd name="T6" fmla="*/ 2 w 92"/>
                  <a:gd name="T7" fmla="*/ 55 h 92"/>
                  <a:gd name="T8" fmla="*/ 2 w 92"/>
                  <a:gd name="T9" fmla="*/ 37 h 92"/>
                  <a:gd name="T10" fmla="*/ 8 w 92"/>
                  <a:gd name="T11" fmla="*/ 20 h 92"/>
                  <a:gd name="T12" fmla="*/ 21 w 92"/>
                  <a:gd name="T13" fmla="*/ 7 h 92"/>
                  <a:gd name="T14" fmla="*/ 37 w 92"/>
                  <a:gd name="T15" fmla="*/ 1 h 92"/>
                  <a:gd name="T16" fmla="*/ 56 w 92"/>
                  <a:gd name="T17" fmla="*/ 1 h 92"/>
                  <a:gd name="T18" fmla="*/ 72 w 92"/>
                  <a:gd name="T19" fmla="*/ 7 h 92"/>
                  <a:gd name="T20" fmla="*/ 85 w 92"/>
                  <a:gd name="T21" fmla="*/ 20 h 92"/>
                  <a:gd name="T22" fmla="*/ 91 w 92"/>
                  <a:gd name="T23" fmla="*/ 37 h 92"/>
                  <a:gd name="T24" fmla="*/ 91 w 92"/>
                  <a:gd name="T25" fmla="*/ 55 h 92"/>
                  <a:gd name="T26" fmla="*/ 85 w 92"/>
                  <a:gd name="T27" fmla="*/ 72 h 92"/>
                  <a:gd name="T28" fmla="*/ 72 w 92"/>
                  <a:gd name="T29" fmla="*/ 84 h 92"/>
                  <a:gd name="T30" fmla="*/ 56 w 92"/>
                  <a:gd name="T31" fmla="*/ 92 h 92"/>
                  <a:gd name="T32" fmla="*/ 47 w 92"/>
                  <a:gd name="T33" fmla="*/ 27 h 92"/>
                  <a:gd name="T34" fmla="*/ 43 w 92"/>
                  <a:gd name="T35" fmla="*/ 28 h 92"/>
                  <a:gd name="T36" fmla="*/ 36 w 92"/>
                  <a:gd name="T37" fmla="*/ 30 h 92"/>
                  <a:gd name="T38" fmla="*/ 31 w 92"/>
                  <a:gd name="T39" fmla="*/ 35 h 92"/>
                  <a:gd name="T40" fmla="*/ 27 w 92"/>
                  <a:gd name="T41" fmla="*/ 42 h 92"/>
                  <a:gd name="T42" fmla="*/ 27 w 92"/>
                  <a:gd name="T43" fmla="*/ 49 h 92"/>
                  <a:gd name="T44" fmla="*/ 31 w 92"/>
                  <a:gd name="T45" fmla="*/ 57 h 92"/>
                  <a:gd name="T46" fmla="*/ 36 w 92"/>
                  <a:gd name="T47" fmla="*/ 61 h 92"/>
                  <a:gd name="T48" fmla="*/ 43 w 92"/>
                  <a:gd name="T49" fmla="*/ 65 h 92"/>
                  <a:gd name="T50" fmla="*/ 50 w 92"/>
                  <a:gd name="T51" fmla="*/ 65 h 92"/>
                  <a:gd name="T52" fmla="*/ 57 w 92"/>
                  <a:gd name="T53" fmla="*/ 61 h 92"/>
                  <a:gd name="T54" fmla="*/ 62 w 92"/>
                  <a:gd name="T55" fmla="*/ 57 h 92"/>
                  <a:gd name="T56" fmla="*/ 65 w 92"/>
                  <a:gd name="T57" fmla="*/ 49 h 92"/>
                  <a:gd name="T58" fmla="*/ 65 w 92"/>
                  <a:gd name="T59" fmla="*/ 42 h 92"/>
                  <a:gd name="T60" fmla="*/ 62 w 92"/>
                  <a:gd name="T61" fmla="*/ 35 h 92"/>
                  <a:gd name="T62" fmla="*/ 57 w 92"/>
                  <a:gd name="T63" fmla="*/ 30 h 92"/>
                  <a:gd name="T64" fmla="*/ 50 w 92"/>
                  <a:gd name="T65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47" y="92"/>
                    </a:moveTo>
                    <a:lnTo>
                      <a:pt x="37" y="92"/>
                    </a:lnTo>
                    <a:lnTo>
                      <a:pt x="29" y="88"/>
                    </a:lnTo>
                    <a:lnTo>
                      <a:pt x="21" y="84"/>
                    </a:lnTo>
                    <a:lnTo>
                      <a:pt x="13" y="79"/>
                    </a:lnTo>
                    <a:lnTo>
                      <a:pt x="8" y="72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6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56" y="1"/>
                    </a:lnTo>
                    <a:lnTo>
                      <a:pt x="64" y="4"/>
                    </a:lnTo>
                    <a:lnTo>
                      <a:pt x="72" y="7"/>
                    </a:lnTo>
                    <a:lnTo>
                      <a:pt x="79" y="14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1" y="37"/>
                    </a:lnTo>
                    <a:lnTo>
                      <a:pt x="92" y="46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5" y="72"/>
                    </a:lnTo>
                    <a:lnTo>
                      <a:pt x="79" y="79"/>
                    </a:lnTo>
                    <a:lnTo>
                      <a:pt x="72" y="84"/>
                    </a:lnTo>
                    <a:lnTo>
                      <a:pt x="64" y="88"/>
                    </a:lnTo>
                    <a:lnTo>
                      <a:pt x="56" y="92"/>
                    </a:lnTo>
                    <a:lnTo>
                      <a:pt x="47" y="92"/>
                    </a:lnTo>
                    <a:close/>
                    <a:moveTo>
                      <a:pt x="47" y="27"/>
                    </a:moveTo>
                    <a:lnTo>
                      <a:pt x="47" y="27"/>
                    </a:lnTo>
                    <a:lnTo>
                      <a:pt x="43" y="28"/>
                    </a:lnTo>
                    <a:lnTo>
                      <a:pt x="39" y="29"/>
                    </a:lnTo>
                    <a:lnTo>
                      <a:pt x="36" y="30"/>
                    </a:lnTo>
                    <a:lnTo>
                      <a:pt x="33" y="32"/>
                    </a:lnTo>
                    <a:lnTo>
                      <a:pt x="31" y="35"/>
                    </a:lnTo>
                    <a:lnTo>
                      <a:pt x="29" y="39"/>
                    </a:lnTo>
                    <a:lnTo>
                      <a:pt x="27" y="42"/>
                    </a:lnTo>
                    <a:lnTo>
                      <a:pt x="27" y="46"/>
                    </a:lnTo>
                    <a:lnTo>
                      <a:pt x="27" y="49"/>
                    </a:lnTo>
                    <a:lnTo>
                      <a:pt x="29" y="54"/>
                    </a:lnTo>
                    <a:lnTo>
                      <a:pt x="31" y="57"/>
                    </a:lnTo>
                    <a:lnTo>
                      <a:pt x="33" y="59"/>
                    </a:lnTo>
                    <a:lnTo>
                      <a:pt x="36" y="61"/>
                    </a:lnTo>
                    <a:lnTo>
                      <a:pt x="39" y="64"/>
                    </a:lnTo>
                    <a:lnTo>
                      <a:pt x="43" y="65"/>
                    </a:lnTo>
                    <a:lnTo>
                      <a:pt x="47" y="65"/>
                    </a:lnTo>
                    <a:lnTo>
                      <a:pt x="50" y="65"/>
                    </a:lnTo>
                    <a:lnTo>
                      <a:pt x="53" y="64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7"/>
                    </a:lnTo>
                    <a:lnTo>
                      <a:pt x="64" y="54"/>
                    </a:lnTo>
                    <a:lnTo>
                      <a:pt x="65" y="49"/>
                    </a:lnTo>
                    <a:lnTo>
                      <a:pt x="65" y="46"/>
                    </a:lnTo>
                    <a:lnTo>
                      <a:pt x="65" y="42"/>
                    </a:lnTo>
                    <a:lnTo>
                      <a:pt x="64" y="39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7" y="30"/>
                    </a:lnTo>
                    <a:lnTo>
                      <a:pt x="53" y="29"/>
                    </a:lnTo>
                    <a:lnTo>
                      <a:pt x="50" y="28"/>
                    </a:lnTo>
                    <a:lnTo>
                      <a:pt x="4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9" name="Freeform 170"/>
              <p:cNvSpPr>
                <a:spLocks noEditPoints="1"/>
              </p:cNvSpPr>
              <p:nvPr/>
            </p:nvSpPr>
            <p:spPr bwMode="auto">
              <a:xfrm>
                <a:off x="1520" y="2058"/>
                <a:ext cx="24" cy="24"/>
              </a:xfrm>
              <a:custGeom>
                <a:avLst/>
                <a:gdLst>
                  <a:gd name="T0" fmla="*/ 37 w 72"/>
                  <a:gd name="T1" fmla="*/ 72 h 72"/>
                  <a:gd name="T2" fmla="*/ 29 w 72"/>
                  <a:gd name="T3" fmla="*/ 72 h 72"/>
                  <a:gd name="T4" fmla="*/ 23 w 72"/>
                  <a:gd name="T5" fmla="*/ 70 h 72"/>
                  <a:gd name="T6" fmla="*/ 16 w 72"/>
                  <a:gd name="T7" fmla="*/ 66 h 72"/>
                  <a:gd name="T8" fmla="*/ 11 w 72"/>
                  <a:gd name="T9" fmla="*/ 62 h 72"/>
                  <a:gd name="T10" fmla="*/ 7 w 72"/>
                  <a:gd name="T11" fmla="*/ 57 h 72"/>
                  <a:gd name="T12" fmla="*/ 3 w 72"/>
                  <a:gd name="T13" fmla="*/ 50 h 72"/>
                  <a:gd name="T14" fmla="*/ 1 w 72"/>
                  <a:gd name="T15" fmla="*/ 44 h 72"/>
                  <a:gd name="T16" fmla="*/ 0 w 72"/>
                  <a:gd name="T17" fmla="*/ 36 h 72"/>
                  <a:gd name="T18" fmla="*/ 1 w 72"/>
                  <a:gd name="T19" fmla="*/ 29 h 72"/>
                  <a:gd name="T20" fmla="*/ 3 w 72"/>
                  <a:gd name="T21" fmla="*/ 22 h 72"/>
                  <a:gd name="T22" fmla="*/ 7 w 72"/>
                  <a:gd name="T23" fmla="*/ 17 h 72"/>
                  <a:gd name="T24" fmla="*/ 11 w 72"/>
                  <a:gd name="T25" fmla="*/ 11 h 72"/>
                  <a:gd name="T26" fmla="*/ 16 w 72"/>
                  <a:gd name="T27" fmla="*/ 7 h 72"/>
                  <a:gd name="T28" fmla="*/ 23 w 72"/>
                  <a:gd name="T29" fmla="*/ 4 h 72"/>
                  <a:gd name="T30" fmla="*/ 29 w 72"/>
                  <a:gd name="T31" fmla="*/ 2 h 72"/>
                  <a:gd name="T32" fmla="*/ 37 w 72"/>
                  <a:gd name="T33" fmla="*/ 0 h 72"/>
                  <a:gd name="T34" fmla="*/ 43 w 72"/>
                  <a:gd name="T35" fmla="*/ 2 h 72"/>
                  <a:gd name="T36" fmla="*/ 51 w 72"/>
                  <a:gd name="T37" fmla="*/ 4 h 72"/>
                  <a:gd name="T38" fmla="*/ 56 w 72"/>
                  <a:gd name="T39" fmla="*/ 7 h 72"/>
                  <a:gd name="T40" fmla="*/ 62 w 72"/>
                  <a:gd name="T41" fmla="*/ 11 h 72"/>
                  <a:gd name="T42" fmla="*/ 66 w 72"/>
                  <a:gd name="T43" fmla="*/ 17 h 72"/>
                  <a:gd name="T44" fmla="*/ 69 w 72"/>
                  <a:gd name="T45" fmla="*/ 22 h 72"/>
                  <a:gd name="T46" fmla="*/ 71 w 72"/>
                  <a:gd name="T47" fmla="*/ 29 h 72"/>
                  <a:gd name="T48" fmla="*/ 72 w 72"/>
                  <a:gd name="T49" fmla="*/ 36 h 72"/>
                  <a:gd name="T50" fmla="*/ 71 w 72"/>
                  <a:gd name="T51" fmla="*/ 44 h 72"/>
                  <a:gd name="T52" fmla="*/ 69 w 72"/>
                  <a:gd name="T53" fmla="*/ 50 h 72"/>
                  <a:gd name="T54" fmla="*/ 66 w 72"/>
                  <a:gd name="T55" fmla="*/ 57 h 72"/>
                  <a:gd name="T56" fmla="*/ 62 w 72"/>
                  <a:gd name="T57" fmla="*/ 62 h 72"/>
                  <a:gd name="T58" fmla="*/ 56 w 72"/>
                  <a:gd name="T59" fmla="*/ 66 h 72"/>
                  <a:gd name="T60" fmla="*/ 51 w 72"/>
                  <a:gd name="T61" fmla="*/ 70 h 72"/>
                  <a:gd name="T62" fmla="*/ 43 w 72"/>
                  <a:gd name="T63" fmla="*/ 72 h 72"/>
                  <a:gd name="T64" fmla="*/ 37 w 72"/>
                  <a:gd name="T65" fmla="*/ 72 h 72"/>
                  <a:gd name="T66" fmla="*/ 37 w 72"/>
                  <a:gd name="T67" fmla="*/ 27 h 72"/>
                  <a:gd name="T68" fmla="*/ 37 w 72"/>
                  <a:gd name="T69" fmla="*/ 27 h 72"/>
                  <a:gd name="T70" fmla="*/ 33 w 72"/>
                  <a:gd name="T71" fmla="*/ 29 h 72"/>
                  <a:gd name="T72" fmla="*/ 30 w 72"/>
                  <a:gd name="T73" fmla="*/ 30 h 72"/>
                  <a:gd name="T74" fmla="*/ 28 w 72"/>
                  <a:gd name="T75" fmla="*/ 33 h 72"/>
                  <a:gd name="T76" fmla="*/ 27 w 72"/>
                  <a:gd name="T77" fmla="*/ 36 h 72"/>
                  <a:gd name="T78" fmla="*/ 28 w 72"/>
                  <a:gd name="T79" fmla="*/ 39 h 72"/>
                  <a:gd name="T80" fmla="*/ 30 w 72"/>
                  <a:gd name="T81" fmla="*/ 43 h 72"/>
                  <a:gd name="T82" fmla="*/ 33 w 72"/>
                  <a:gd name="T83" fmla="*/ 45 h 72"/>
                  <a:gd name="T84" fmla="*/ 37 w 72"/>
                  <a:gd name="T85" fmla="*/ 45 h 72"/>
                  <a:gd name="T86" fmla="*/ 40 w 72"/>
                  <a:gd name="T87" fmla="*/ 45 h 72"/>
                  <a:gd name="T88" fmla="*/ 42 w 72"/>
                  <a:gd name="T89" fmla="*/ 43 h 72"/>
                  <a:gd name="T90" fmla="*/ 44 w 72"/>
                  <a:gd name="T91" fmla="*/ 39 h 72"/>
                  <a:gd name="T92" fmla="*/ 45 w 72"/>
                  <a:gd name="T93" fmla="*/ 36 h 72"/>
                  <a:gd name="T94" fmla="*/ 44 w 72"/>
                  <a:gd name="T95" fmla="*/ 33 h 72"/>
                  <a:gd name="T96" fmla="*/ 42 w 72"/>
                  <a:gd name="T97" fmla="*/ 30 h 72"/>
                  <a:gd name="T98" fmla="*/ 40 w 72"/>
                  <a:gd name="T99" fmla="*/ 29 h 72"/>
                  <a:gd name="T100" fmla="*/ 37 w 72"/>
                  <a:gd name="T101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29" y="72"/>
                    </a:lnTo>
                    <a:lnTo>
                      <a:pt x="23" y="70"/>
                    </a:lnTo>
                    <a:lnTo>
                      <a:pt x="16" y="66"/>
                    </a:lnTo>
                    <a:lnTo>
                      <a:pt x="11" y="62"/>
                    </a:lnTo>
                    <a:lnTo>
                      <a:pt x="7" y="57"/>
                    </a:lnTo>
                    <a:lnTo>
                      <a:pt x="3" y="50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1" y="4"/>
                    </a:lnTo>
                    <a:lnTo>
                      <a:pt x="56" y="7"/>
                    </a:lnTo>
                    <a:lnTo>
                      <a:pt x="62" y="11"/>
                    </a:lnTo>
                    <a:lnTo>
                      <a:pt x="66" y="17"/>
                    </a:lnTo>
                    <a:lnTo>
                      <a:pt x="69" y="22"/>
                    </a:lnTo>
                    <a:lnTo>
                      <a:pt x="71" y="29"/>
                    </a:lnTo>
                    <a:lnTo>
                      <a:pt x="72" y="36"/>
                    </a:lnTo>
                    <a:lnTo>
                      <a:pt x="71" y="44"/>
                    </a:lnTo>
                    <a:lnTo>
                      <a:pt x="69" y="50"/>
                    </a:lnTo>
                    <a:lnTo>
                      <a:pt x="66" y="57"/>
                    </a:lnTo>
                    <a:lnTo>
                      <a:pt x="62" y="62"/>
                    </a:lnTo>
                    <a:lnTo>
                      <a:pt x="56" y="66"/>
                    </a:lnTo>
                    <a:lnTo>
                      <a:pt x="51" y="70"/>
                    </a:lnTo>
                    <a:lnTo>
                      <a:pt x="43" y="72"/>
                    </a:lnTo>
                    <a:lnTo>
                      <a:pt x="37" y="72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3" y="29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30" y="43"/>
                    </a:lnTo>
                    <a:lnTo>
                      <a:pt x="33" y="45"/>
                    </a:lnTo>
                    <a:lnTo>
                      <a:pt x="37" y="45"/>
                    </a:lnTo>
                    <a:lnTo>
                      <a:pt x="40" y="45"/>
                    </a:lnTo>
                    <a:lnTo>
                      <a:pt x="42" y="43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30"/>
                    </a:lnTo>
                    <a:lnTo>
                      <a:pt x="40" y="29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0" name="Freeform 171"/>
              <p:cNvSpPr>
                <a:spLocks noEditPoints="1"/>
              </p:cNvSpPr>
              <p:nvPr/>
            </p:nvSpPr>
            <p:spPr bwMode="auto">
              <a:xfrm>
                <a:off x="1463" y="2040"/>
                <a:ext cx="22" cy="22"/>
              </a:xfrm>
              <a:custGeom>
                <a:avLst/>
                <a:gdLst>
                  <a:gd name="T0" fmla="*/ 34 w 67"/>
                  <a:gd name="T1" fmla="*/ 68 h 68"/>
                  <a:gd name="T2" fmla="*/ 27 w 67"/>
                  <a:gd name="T3" fmla="*/ 67 h 68"/>
                  <a:gd name="T4" fmla="*/ 21 w 67"/>
                  <a:gd name="T5" fmla="*/ 66 h 68"/>
                  <a:gd name="T6" fmla="*/ 14 w 67"/>
                  <a:gd name="T7" fmla="*/ 63 h 68"/>
                  <a:gd name="T8" fmla="*/ 10 w 67"/>
                  <a:gd name="T9" fmla="*/ 59 h 68"/>
                  <a:gd name="T10" fmla="*/ 6 w 67"/>
                  <a:gd name="T11" fmla="*/ 53 h 68"/>
                  <a:gd name="T12" fmla="*/ 3 w 67"/>
                  <a:gd name="T13" fmla="*/ 48 h 68"/>
                  <a:gd name="T14" fmla="*/ 0 w 67"/>
                  <a:gd name="T15" fmla="*/ 41 h 68"/>
                  <a:gd name="T16" fmla="*/ 0 w 67"/>
                  <a:gd name="T17" fmla="*/ 35 h 68"/>
                  <a:gd name="T18" fmla="*/ 0 w 67"/>
                  <a:gd name="T19" fmla="*/ 27 h 68"/>
                  <a:gd name="T20" fmla="*/ 3 w 67"/>
                  <a:gd name="T21" fmla="*/ 22 h 68"/>
                  <a:gd name="T22" fmla="*/ 6 w 67"/>
                  <a:gd name="T23" fmla="*/ 15 h 68"/>
                  <a:gd name="T24" fmla="*/ 10 w 67"/>
                  <a:gd name="T25" fmla="*/ 11 h 68"/>
                  <a:gd name="T26" fmla="*/ 14 w 67"/>
                  <a:gd name="T27" fmla="*/ 7 h 68"/>
                  <a:gd name="T28" fmla="*/ 21 w 67"/>
                  <a:gd name="T29" fmla="*/ 4 h 68"/>
                  <a:gd name="T30" fmla="*/ 27 w 67"/>
                  <a:gd name="T31" fmla="*/ 1 h 68"/>
                  <a:gd name="T32" fmla="*/ 34 w 67"/>
                  <a:gd name="T33" fmla="*/ 0 h 68"/>
                  <a:gd name="T34" fmla="*/ 40 w 67"/>
                  <a:gd name="T35" fmla="*/ 1 h 68"/>
                  <a:gd name="T36" fmla="*/ 47 w 67"/>
                  <a:gd name="T37" fmla="*/ 4 h 68"/>
                  <a:gd name="T38" fmla="*/ 52 w 67"/>
                  <a:gd name="T39" fmla="*/ 7 h 68"/>
                  <a:gd name="T40" fmla="*/ 58 w 67"/>
                  <a:gd name="T41" fmla="*/ 11 h 68"/>
                  <a:gd name="T42" fmla="*/ 62 w 67"/>
                  <a:gd name="T43" fmla="*/ 15 h 68"/>
                  <a:gd name="T44" fmla="*/ 65 w 67"/>
                  <a:gd name="T45" fmla="*/ 22 h 68"/>
                  <a:gd name="T46" fmla="*/ 67 w 67"/>
                  <a:gd name="T47" fmla="*/ 27 h 68"/>
                  <a:gd name="T48" fmla="*/ 67 w 67"/>
                  <a:gd name="T49" fmla="*/ 35 h 68"/>
                  <a:gd name="T50" fmla="*/ 67 w 67"/>
                  <a:gd name="T51" fmla="*/ 41 h 68"/>
                  <a:gd name="T52" fmla="*/ 65 w 67"/>
                  <a:gd name="T53" fmla="*/ 48 h 68"/>
                  <a:gd name="T54" fmla="*/ 62 w 67"/>
                  <a:gd name="T55" fmla="*/ 53 h 68"/>
                  <a:gd name="T56" fmla="*/ 58 w 67"/>
                  <a:gd name="T57" fmla="*/ 59 h 68"/>
                  <a:gd name="T58" fmla="*/ 52 w 67"/>
                  <a:gd name="T59" fmla="*/ 63 h 68"/>
                  <a:gd name="T60" fmla="*/ 47 w 67"/>
                  <a:gd name="T61" fmla="*/ 66 h 68"/>
                  <a:gd name="T62" fmla="*/ 40 w 67"/>
                  <a:gd name="T63" fmla="*/ 67 h 68"/>
                  <a:gd name="T64" fmla="*/ 34 w 67"/>
                  <a:gd name="T65" fmla="*/ 68 h 68"/>
                  <a:gd name="T66" fmla="*/ 34 w 67"/>
                  <a:gd name="T67" fmla="*/ 27 h 68"/>
                  <a:gd name="T68" fmla="*/ 34 w 67"/>
                  <a:gd name="T69" fmla="*/ 27 h 68"/>
                  <a:gd name="T70" fmla="*/ 31 w 67"/>
                  <a:gd name="T71" fmla="*/ 28 h 68"/>
                  <a:gd name="T72" fmla="*/ 29 w 67"/>
                  <a:gd name="T73" fmla="*/ 29 h 68"/>
                  <a:gd name="T74" fmla="*/ 27 w 67"/>
                  <a:gd name="T75" fmla="*/ 32 h 68"/>
                  <a:gd name="T76" fmla="*/ 27 w 67"/>
                  <a:gd name="T77" fmla="*/ 35 h 68"/>
                  <a:gd name="T78" fmla="*/ 27 w 67"/>
                  <a:gd name="T79" fmla="*/ 37 h 68"/>
                  <a:gd name="T80" fmla="*/ 30 w 67"/>
                  <a:gd name="T81" fmla="*/ 39 h 68"/>
                  <a:gd name="T82" fmla="*/ 32 w 67"/>
                  <a:gd name="T83" fmla="*/ 40 h 68"/>
                  <a:gd name="T84" fmla="*/ 34 w 67"/>
                  <a:gd name="T85" fmla="*/ 40 h 68"/>
                  <a:gd name="T86" fmla="*/ 36 w 67"/>
                  <a:gd name="T87" fmla="*/ 40 h 68"/>
                  <a:gd name="T88" fmla="*/ 38 w 67"/>
                  <a:gd name="T89" fmla="*/ 39 h 68"/>
                  <a:gd name="T90" fmla="*/ 40 w 67"/>
                  <a:gd name="T91" fmla="*/ 37 h 68"/>
                  <a:gd name="T92" fmla="*/ 40 w 67"/>
                  <a:gd name="T93" fmla="*/ 35 h 68"/>
                  <a:gd name="T94" fmla="*/ 40 w 67"/>
                  <a:gd name="T95" fmla="*/ 32 h 68"/>
                  <a:gd name="T96" fmla="*/ 38 w 67"/>
                  <a:gd name="T97" fmla="*/ 29 h 68"/>
                  <a:gd name="T98" fmla="*/ 36 w 67"/>
                  <a:gd name="T99" fmla="*/ 28 h 68"/>
                  <a:gd name="T100" fmla="*/ 34 w 67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68">
                    <a:moveTo>
                      <a:pt x="34" y="68"/>
                    </a:moveTo>
                    <a:lnTo>
                      <a:pt x="27" y="67"/>
                    </a:lnTo>
                    <a:lnTo>
                      <a:pt x="21" y="66"/>
                    </a:lnTo>
                    <a:lnTo>
                      <a:pt x="14" y="63"/>
                    </a:lnTo>
                    <a:lnTo>
                      <a:pt x="10" y="59"/>
                    </a:lnTo>
                    <a:lnTo>
                      <a:pt x="6" y="53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0" y="27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0" y="11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7" y="4"/>
                    </a:lnTo>
                    <a:lnTo>
                      <a:pt x="52" y="7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5" y="22"/>
                    </a:lnTo>
                    <a:lnTo>
                      <a:pt x="67" y="27"/>
                    </a:lnTo>
                    <a:lnTo>
                      <a:pt x="67" y="35"/>
                    </a:lnTo>
                    <a:lnTo>
                      <a:pt x="67" y="41"/>
                    </a:lnTo>
                    <a:lnTo>
                      <a:pt x="65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2" y="63"/>
                    </a:lnTo>
                    <a:lnTo>
                      <a:pt x="47" y="66"/>
                    </a:lnTo>
                    <a:lnTo>
                      <a:pt x="40" y="67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5"/>
                    </a:lnTo>
                    <a:lnTo>
                      <a:pt x="27" y="37"/>
                    </a:lnTo>
                    <a:lnTo>
                      <a:pt x="30" y="39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39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1" name="Freeform 172"/>
              <p:cNvSpPr>
                <a:spLocks noEditPoints="1"/>
              </p:cNvSpPr>
              <p:nvPr/>
            </p:nvSpPr>
            <p:spPr bwMode="auto">
              <a:xfrm>
                <a:off x="2473" y="3099"/>
                <a:ext cx="24" cy="23"/>
              </a:xfrm>
              <a:custGeom>
                <a:avLst/>
                <a:gdLst>
                  <a:gd name="T0" fmla="*/ 36 w 72"/>
                  <a:gd name="T1" fmla="*/ 71 h 71"/>
                  <a:gd name="T2" fmla="*/ 29 w 72"/>
                  <a:gd name="T3" fmla="*/ 70 h 71"/>
                  <a:gd name="T4" fmla="*/ 22 w 72"/>
                  <a:gd name="T5" fmla="*/ 68 h 71"/>
                  <a:gd name="T6" fmla="*/ 16 w 72"/>
                  <a:gd name="T7" fmla="*/ 65 h 71"/>
                  <a:gd name="T8" fmla="*/ 11 w 72"/>
                  <a:gd name="T9" fmla="*/ 61 h 71"/>
                  <a:gd name="T10" fmla="*/ 7 w 72"/>
                  <a:gd name="T11" fmla="*/ 55 h 71"/>
                  <a:gd name="T12" fmla="*/ 4 w 72"/>
                  <a:gd name="T13" fmla="*/ 50 h 71"/>
                  <a:gd name="T14" fmla="*/ 2 w 72"/>
                  <a:gd name="T15" fmla="*/ 43 h 71"/>
                  <a:gd name="T16" fmla="*/ 0 w 72"/>
                  <a:gd name="T17" fmla="*/ 36 h 71"/>
                  <a:gd name="T18" fmla="*/ 2 w 72"/>
                  <a:gd name="T19" fmla="*/ 28 h 71"/>
                  <a:gd name="T20" fmla="*/ 4 w 72"/>
                  <a:gd name="T21" fmla="*/ 22 h 71"/>
                  <a:gd name="T22" fmla="*/ 7 w 72"/>
                  <a:gd name="T23" fmla="*/ 15 h 71"/>
                  <a:gd name="T24" fmla="*/ 11 w 72"/>
                  <a:gd name="T25" fmla="*/ 11 h 71"/>
                  <a:gd name="T26" fmla="*/ 16 w 72"/>
                  <a:gd name="T27" fmla="*/ 7 h 71"/>
                  <a:gd name="T28" fmla="*/ 22 w 72"/>
                  <a:gd name="T29" fmla="*/ 3 h 71"/>
                  <a:gd name="T30" fmla="*/ 29 w 72"/>
                  <a:gd name="T31" fmla="*/ 1 h 71"/>
                  <a:gd name="T32" fmla="*/ 36 w 72"/>
                  <a:gd name="T33" fmla="*/ 0 h 71"/>
                  <a:gd name="T34" fmla="*/ 43 w 72"/>
                  <a:gd name="T35" fmla="*/ 1 h 71"/>
                  <a:gd name="T36" fmla="*/ 50 w 72"/>
                  <a:gd name="T37" fmla="*/ 3 h 71"/>
                  <a:gd name="T38" fmla="*/ 56 w 72"/>
                  <a:gd name="T39" fmla="*/ 7 h 71"/>
                  <a:gd name="T40" fmla="*/ 61 w 72"/>
                  <a:gd name="T41" fmla="*/ 11 h 71"/>
                  <a:gd name="T42" fmla="*/ 65 w 72"/>
                  <a:gd name="T43" fmla="*/ 15 h 71"/>
                  <a:gd name="T44" fmla="*/ 68 w 72"/>
                  <a:gd name="T45" fmla="*/ 22 h 71"/>
                  <a:gd name="T46" fmla="*/ 71 w 72"/>
                  <a:gd name="T47" fmla="*/ 28 h 71"/>
                  <a:gd name="T48" fmla="*/ 72 w 72"/>
                  <a:gd name="T49" fmla="*/ 36 h 71"/>
                  <a:gd name="T50" fmla="*/ 71 w 72"/>
                  <a:gd name="T51" fmla="*/ 43 h 71"/>
                  <a:gd name="T52" fmla="*/ 68 w 72"/>
                  <a:gd name="T53" fmla="*/ 50 h 71"/>
                  <a:gd name="T54" fmla="*/ 65 w 72"/>
                  <a:gd name="T55" fmla="*/ 55 h 71"/>
                  <a:gd name="T56" fmla="*/ 61 w 72"/>
                  <a:gd name="T57" fmla="*/ 61 h 71"/>
                  <a:gd name="T58" fmla="*/ 56 w 72"/>
                  <a:gd name="T59" fmla="*/ 65 h 71"/>
                  <a:gd name="T60" fmla="*/ 50 w 72"/>
                  <a:gd name="T61" fmla="*/ 68 h 71"/>
                  <a:gd name="T62" fmla="*/ 43 w 72"/>
                  <a:gd name="T63" fmla="*/ 70 h 71"/>
                  <a:gd name="T64" fmla="*/ 36 w 72"/>
                  <a:gd name="T65" fmla="*/ 71 h 71"/>
                  <a:gd name="T66" fmla="*/ 36 w 72"/>
                  <a:gd name="T67" fmla="*/ 27 h 71"/>
                  <a:gd name="T68" fmla="*/ 36 w 72"/>
                  <a:gd name="T69" fmla="*/ 27 h 71"/>
                  <a:gd name="T70" fmla="*/ 33 w 72"/>
                  <a:gd name="T71" fmla="*/ 28 h 71"/>
                  <a:gd name="T72" fmla="*/ 30 w 72"/>
                  <a:gd name="T73" fmla="*/ 29 h 71"/>
                  <a:gd name="T74" fmla="*/ 29 w 72"/>
                  <a:gd name="T75" fmla="*/ 33 h 71"/>
                  <a:gd name="T76" fmla="*/ 27 w 72"/>
                  <a:gd name="T77" fmla="*/ 36 h 71"/>
                  <a:gd name="T78" fmla="*/ 29 w 72"/>
                  <a:gd name="T79" fmla="*/ 39 h 71"/>
                  <a:gd name="T80" fmla="*/ 30 w 72"/>
                  <a:gd name="T81" fmla="*/ 41 h 71"/>
                  <a:gd name="T82" fmla="*/ 33 w 72"/>
                  <a:gd name="T83" fmla="*/ 43 h 71"/>
                  <a:gd name="T84" fmla="*/ 36 w 72"/>
                  <a:gd name="T85" fmla="*/ 45 h 71"/>
                  <a:gd name="T86" fmla="*/ 39 w 72"/>
                  <a:gd name="T87" fmla="*/ 43 h 71"/>
                  <a:gd name="T88" fmla="*/ 42 w 72"/>
                  <a:gd name="T89" fmla="*/ 41 h 71"/>
                  <a:gd name="T90" fmla="*/ 44 w 72"/>
                  <a:gd name="T91" fmla="*/ 39 h 71"/>
                  <a:gd name="T92" fmla="*/ 45 w 72"/>
                  <a:gd name="T93" fmla="*/ 36 h 71"/>
                  <a:gd name="T94" fmla="*/ 44 w 72"/>
                  <a:gd name="T95" fmla="*/ 33 h 71"/>
                  <a:gd name="T96" fmla="*/ 42 w 72"/>
                  <a:gd name="T97" fmla="*/ 29 h 71"/>
                  <a:gd name="T98" fmla="*/ 39 w 72"/>
                  <a:gd name="T99" fmla="*/ 28 h 71"/>
                  <a:gd name="T100" fmla="*/ 36 w 72"/>
                  <a:gd name="T101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lnTo>
                      <a:pt x="29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5"/>
                    </a:lnTo>
                    <a:lnTo>
                      <a:pt x="4" y="50"/>
                    </a:lnTo>
                    <a:lnTo>
                      <a:pt x="2" y="43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7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3" y="1"/>
                    </a:lnTo>
                    <a:lnTo>
                      <a:pt x="50" y="3"/>
                    </a:lnTo>
                    <a:lnTo>
                      <a:pt x="56" y="7"/>
                    </a:lnTo>
                    <a:lnTo>
                      <a:pt x="61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1" y="28"/>
                    </a:lnTo>
                    <a:lnTo>
                      <a:pt x="72" y="36"/>
                    </a:lnTo>
                    <a:lnTo>
                      <a:pt x="71" y="43"/>
                    </a:lnTo>
                    <a:lnTo>
                      <a:pt x="68" y="50"/>
                    </a:lnTo>
                    <a:lnTo>
                      <a:pt x="65" y="55"/>
                    </a:lnTo>
                    <a:lnTo>
                      <a:pt x="61" y="61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43" y="70"/>
                    </a:lnTo>
                    <a:lnTo>
                      <a:pt x="36" y="71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3" y="28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27" y="36"/>
                    </a:lnTo>
                    <a:lnTo>
                      <a:pt x="29" y="39"/>
                    </a:lnTo>
                    <a:lnTo>
                      <a:pt x="30" y="41"/>
                    </a:lnTo>
                    <a:lnTo>
                      <a:pt x="33" y="43"/>
                    </a:lnTo>
                    <a:lnTo>
                      <a:pt x="36" y="45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2" name="Freeform 173"/>
              <p:cNvSpPr>
                <a:spLocks noEditPoints="1"/>
              </p:cNvSpPr>
              <p:nvPr/>
            </p:nvSpPr>
            <p:spPr bwMode="auto">
              <a:xfrm>
                <a:off x="2527" y="3082"/>
                <a:ext cx="22" cy="21"/>
              </a:xfrm>
              <a:custGeom>
                <a:avLst/>
                <a:gdLst>
                  <a:gd name="T0" fmla="*/ 33 w 64"/>
                  <a:gd name="T1" fmla="*/ 63 h 63"/>
                  <a:gd name="T2" fmla="*/ 26 w 64"/>
                  <a:gd name="T3" fmla="*/ 63 h 63"/>
                  <a:gd name="T4" fmla="*/ 20 w 64"/>
                  <a:gd name="T5" fmla="*/ 61 h 63"/>
                  <a:gd name="T6" fmla="*/ 14 w 64"/>
                  <a:gd name="T7" fmla="*/ 58 h 63"/>
                  <a:gd name="T8" fmla="*/ 10 w 64"/>
                  <a:gd name="T9" fmla="*/ 55 h 63"/>
                  <a:gd name="T10" fmla="*/ 6 w 64"/>
                  <a:gd name="T11" fmla="*/ 49 h 63"/>
                  <a:gd name="T12" fmla="*/ 3 w 64"/>
                  <a:gd name="T13" fmla="*/ 44 h 63"/>
                  <a:gd name="T14" fmla="*/ 2 w 64"/>
                  <a:gd name="T15" fmla="*/ 38 h 63"/>
                  <a:gd name="T16" fmla="*/ 0 w 64"/>
                  <a:gd name="T17" fmla="*/ 32 h 63"/>
                  <a:gd name="T18" fmla="*/ 2 w 64"/>
                  <a:gd name="T19" fmla="*/ 26 h 63"/>
                  <a:gd name="T20" fmla="*/ 3 w 64"/>
                  <a:gd name="T21" fmla="*/ 19 h 63"/>
                  <a:gd name="T22" fmla="*/ 6 w 64"/>
                  <a:gd name="T23" fmla="*/ 14 h 63"/>
                  <a:gd name="T24" fmla="*/ 10 w 64"/>
                  <a:gd name="T25" fmla="*/ 9 h 63"/>
                  <a:gd name="T26" fmla="*/ 14 w 64"/>
                  <a:gd name="T27" fmla="*/ 5 h 63"/>
                  <a:gd name="T28" fmla="*/ 20 w 64"/>
                  <a:gd name="T29" fmla="*/ 2 h 63"/>
                  <a:gd name="T30" fmla="*/ 26 w 64"/>
                  <a:gd name="T31" fmla="*/ 1 h 63"/>
                  <a:gd name="T32" fmla="*/ 33 w 64"/>
                  <a:gd name="T33" fmla="*/ 0 h 63"/>
                  <a:gd name="T34" fmla="*/ 39 w 64"/>
                  <a:gd name="T35" fmla="*/ 1 h 63"/>
                  <a:gd name="T36" fmla="*/ 45 w 64"/>
                  <a:gd name="T37" fmla="*/ 2 h 63"/>
                  <a:gd name="T38" fmla="*/ 50 w 64"/>
                  <a:gd name="T39" fmla="*/ 5 h 63"/>
                  <a:gd name="T40" fmla="*/ 56 w 64"/>
                  <a:gd name="T41" fmla="*/ 9 h 63"/>
                  <a:gd name="T42" fmla="*/ 59 w 64"/>
                  <a:gd name="T43" fmla="*/ 14 h 63"/>
                  <a:gd name="T44" fmla="*/ 62 w 64"/>
                  <a:gd name="T45" fmla="*/ 19 h 63"/>
                  <a:gd name="T46" fmla="*/ 64 w 64"/>
                  <a:gd name="T47" fmla="*/ 26 h 63"/>
                  <a:gd name="T48" fmla="*/ 64 w 64"/>
                  <a:gd name="T49" fmla="*/ 32 h 63"/>
                  <a:gd name="T50" fmla="*/ 64 w 64"/>
                  <a:gd name="T51" fmla="*/ 38 h 63"/>
                  <a:gd name="T52" fmla="*/ 62 w 64"/>
                  <a:gd name="T53" fmla="*/ 44 h 63"/>
                  <a:gd name="T54" fmla="*/ 59 w 64"/>
                  <a:gd name="T55" fmla="*/ 49 h 63"/>
                  <a:gd name="T56" fmla="*/ 56 w 64"/>
                  <a:gd name="T57" fmla="*/ 55 h 63"/>
                  <a:gd name="T58" fmla="*/ 50 w 64"/>
                  <a:gd name="T59" fmla="*/ 58 h 63"/>
                  <a:gd name="T60" fmla="*/ 45 w 64"/>
                  <a:gd name="T61" fmla="*/ 61 h 63"/>
                  <a:gd name="T62" fmla="*/ 39 w 64"/>
                  <a:gd name="T63" fmla="*/ 63 h 63"/>
                  <a:gd name="T64" fmla="*/ 33 w 64"/>
                  <a:gd name="T65" fmla="*/ 63 h 63"/>
                  <a:gd name="T66" fmla="*/ 33 w 64"/>
                  <a:gd name="T67" fmla="*/ 27 h 63"/>
                  <a:gd name="T68" fmla="*/ 33 w 64"/>
                  <a:gd name="T69" fmla="*/ 27 h 63"/>
                  <a:gd name="T70" fmla="*/ 31 w 64"/>
                  <a:gd name="T71" fmla="*/ 27 h 63"/>
                  <a:gd name="T72" fmla="*/ 29 w 64"/>
                  <a:gd name="T73" fmla="*/ 28 h 63"/>
                  <a:gd name="T74" fmla="*/ 27 w 64"/>
                  <a:gd name="T75" fmla="*/ 30 h 63"/>
                  <a:gd name="T76" fmla="*/ 27 w 64"/>
                  <a:gd name="T77" fmla="*/ 32 h 63"/>
                  <a:gd name="T78" fmla="*/ 27 w 64"/>
                  <a:gd name="T79" fmla="*/ 33 h 63"/>
                  <a:gd name="T80" fmla="*/ 29 w 64"/>
                  <a:gd name="T81" fmla="*/ 35 h 63"/>
                  <a:gd name="T82" fmla="*/ 31 w 64"/>
                  <a:gd name="T83" fmla="*/ 35 h 63"/>
                  <a:gd name="T84" fmla="*/ 33 w 64"/>
                  <a:gd name="T85" fmla="*/ 36 h 63"/>
                  <a:gd name="T86" fmla="*/ 34 w 64"/>
                  <a:gd name="T87" fmla="*/ 35 h 63"/>
                  <a:gd name="T88" fmla="*/ 36 w 64"/>
                  <a:gd name="T89" fmla="*/ 35 h 63"/>
                  <a:gd name="T90" fmla="*/ 37 w 64"/>
                  <a:gd name="T91" fmla="*/ 33 h 63"/>
                  <a:gd name="T92" fmla="*/ 37 w 64"/>
                  <a:gd name="T93" fmla="*/ 32 h 63"/>
                  <a:gd name="T94" fmla="*/ 37 w 64"/>
                  <a:gd name="T95" fmla="*/ 30 h 63"/>
                  <a:gd name="T96" fmla="*/ 36 w 64"/>
                  <a:gd name="T97" fmla="*/ 28 h 63"/>
                  <a:gd name="T98" fmla="*/ 35 w 64"/>
                  <a:gd name="T99" fmla="*/ 27 h 63"/>
                  <a:gd name="T100" fmla="*/ 33 w 64"/>
                  <a:gd name="T101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3">
                    <a:moveTo>
                      <a:pt x="33" y="63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8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6" y="9"/>
                    </a:lnTo>
                    <a:lnTo>
                      <a:pt x="59" y="14"/>
                    </a:lnTo>
                    <a:lnTo>
                      <a:pt x="62" y="19"/>
                    </a:lnTo>
                    <a:lnTo>
                      <a:pt x="64" y="26"/>
                    </a:lnTo>
                    <a:lnTo>
                      <a:pt x="64" y="32"/>
                    </a:lnTo>
                    <a:lnTo>
                      <a:pt x="64" y="38"/>
                    </a:lnTo>
                    <a:lnTo>
                      <a:pt x="62" y="44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8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2"/>
                    </a:lnTo>
                    <a:lnTo>
                      <a:pt x="27" y="33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3" y="36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6" y="28"/>
                    </a:lnTo>
                    <a:lnTo>
                      <a:pt x="35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3" name="Freeform 174"/>
              <p:cNvSpPr>
                <a:spLocks noEditPoints="1"/>
              </p:cNvSpPr>
              <p:nvPr/>
            </p:nvSpPr>
            <p:spPr bwMode="auto">
              <a:xfrm>
                <a:off x="2557" y="3074"/>
                <a:ext cx="24" cy="25"/>
              </a:xfrm>
              <a:custGeom>
                <a:avLst/>
                <a:gdLst>
                  <a:gd name="T0" fmla="*/ 37 w 73"/>
                  <a:gd name="T1" fmla="*/ 74 h 74"/>
                  <a:gd name="T2" fmla="*/ 30 w 73"/>
                  <a:gd name="T3" fmla="*/ 73 h 74"/>
                  <a:gd name="T4" fmla="*/ 25 w 73"/>
                  <a:gd name="T5" fmla="*/ 72 h 74"/>
                  <a:gd name="T6" fmla="*/ 19 w 73"/>
                  <a:gd name="T7" fmla="*/ 70 h 74"/>
                  <a:gd name="T8" fmla="*/ 15 w 73"/>
                  <a:gd name="T9" fmla="*/ 67 h 74"/>
                  <a:gd name="T10" fmla="*/ 11 w 73"/>
                  <a:gd name="T11" fmla="*/ 64 h 74"/>
                  <a:gd name="T12" fmla="*/ 6 w 73"/>
                  <a:gd name="T13" fmla="*/ 59 h 74"/>
                  <a:gd name="T14" fmla="*/ 3 w 73"/>
                  <a:gd name="T15" fmla="*/ 54 h 74"/>
                  <a:gd name="T16" fmla="*/ 1 w 73"/>
                  <a:gd name="T17" fmla="*/ 48 h 74"/>
                  <a:gd name="T18" fmla="*/ 0 w 73"/>
                  <a:gd name="T19" fmla="*/ 42 h 74"/>
                  <a:gd name="T20" fmla="*/ 0 w 73"/>
                  <a:gd name="T21" fmla="*/ 34 h 74"/>
                  <a:gd name="T22" fmla="*/ 1 w 73"/>
                  <a:gd name="T23" fmla="*/ 27 h 74"/>
                  <a:gd name="T24" fmla="*/ 3 w 73"/>
                  <a:gd name="T25" fmla="*/ 20 h 74"/>
                  <a:gd name="T26" fmla="*/ 8 w 73"/>
                  <a:gd name="T27" fmla="*/ 14 h 74"/>
                  <a:gd name="T28" fmla="*/ 13 w 73"/>
                  <a:gd name="T29" fmla="*/ 10 h 74"/>
                  <a:gd name="T30" fmla="*/ 18 w 73"/>
                  <a:gd name="T31" fmla="*/ 5 h 74"/>
                  <a:gd name="T32" fmla="*/ 25 w 73"/>
                  <a:gd name="T33" fmla="*/ 2 h 74"/>
                  <a:gd name="T34" fmla="*/ 32 w 73"/>
                  <a:gd name="T35" fmla="*/ 1 h 74"/>
                  <a:gd name="T36" fmla="*/ 40 w 73"/>
                  <a:gd name="T37" fmla="*/ 0 h 74"/>
                  <a:gd name="T38" fmla="*/ 46 w 73"/>
                  <a:gd name="T39" fmla="*/ 2 h 74"/>
                  <a:gd name="T40" fmla="*/ 53 w 73"/>
                  <a:gd name="T41" fmla="*/ 4 h 74"/>
                  <a:gd name="T42" fmla="*/ 59 w 73"/>
                  <a:gd name="T43" fmla="*/ 8 h 74"/>
                  <a:gd name="T44" fmla="*/ 65 w 73"/>
                  <a:gd name="T45" fmla="*/ 13 h 74"/>
                  <a:gd name="T46" fmla="*/ 69 w 73"/>
                  <a:gd name="T47" fmla="*/ 19 h 74"/>
                  <a:gd name="T48" fmla="*/ 72 w 73"/>
                  <a:gd name="T49" fmla="*/ 26 h 74"/>
                  <a:gd name="T50" fmla="*/ 73 w 73"/>
                  <a:gd name="T51" fmla="*/ 32 h 74"/>
                  <a:gd name="T52" fmla="*/ 73 w 73"/>
                  <a:gd name="T53" fmla="*/ 40 h 74"/>
                  <a:gd name="T54" fmla="*/ 72 w 73"/>
                  <a:gd name="T55" fmla="*/ 47 h 74"/>
                  <a:gd name="T56" fmla="*/ 70 w 73"/>
                  <a:gd name="T57" fmla="*/ 54 h 74"/>
                  <a:gd name="T58" fmla="*/ 66 w 73"/>
                  <a:gd name="T59" fmla="*/ 60 h 74"/>
                  <a:gd name="T60" fmla="*/ 60 w 73"/>
                  <a:gd name="T61" fmla="*/ 66 h 74"/>
                  <a:gd name="T62" fmla="*/ 55 w 73"/>
                  <a:gd name="T63" fmla="*/ 69 h 74"/>
                  <a:gd name="T64" fmla="*/ 49 w 73"/>
                  <a:gd name="T65" fmla="*/ 72 h 74"/>
                  <a:gd name="T66" fmla="*/ 42 w 73"/>
                  <a:gd name="T67" fmla="*/ 73 h 74"/>
                  <a:gd name="T68" fmla="*/ 37 w 73"/>
                  <a:gd name="T69" fmla="*/ 74 h 74"/>
                  <a:gd name="T70" fmla="*/ 37 w 73"/>
                  <a:gd name="T71" fmla="*/ 27 h 74"/>
                  <a:gd name="T72" fmla="*/ 37 w 73"/>
                  <a:gd name="T73" fmla="*/ 27 h 74"/>
                  <a:gd name="T74" fmla="*/ 35 w 73"/>
                  <a:gd name="T75" fmla="*/ 27 h 74"/>
                  <a:gd name="T76" fmla="*/ 33 w 73"/>
                  <a:gd name="T77" fmla="*/ 28 h 74"/>
                  <a:gd name="T78" fmla="*/ 30 w 73"/>
                  <a:gd name="T79" fmla="*/ 30 h 74"/>
                  <a:gd name="T80" fmla="*/ 28 w 73"/>
                  <a:gd name="T81" fmla="*/ 32 h 74"/>
                  <a:gd name="T82" fmla="*/ 27 w 73"/>
                  <a:gd name="T83" fmla="*/ 37 h 74"/>
                  <a:gd name="T84" fmla="*/ 27 w 73"/>
                  <a:gd name="T85" fmla="*/ 40 h 74"/>
                  <a:gd name="T86" fmla="*/ 29 w 73"/>
                  <a:gd name="T87" fmla="*/ 44 h 74"/>
                  <a:gd name="T88" fmla="*/ 32 w 73"/>
                  <a:gd name="T89" fmla="*/ 46 h 74"/>
                  <a:gd name="T90" fmla="*/ 36 w 73"/>
                  <a:gd name="T91" fmla="*/ 47 h 74"/>
                  <a:gd name="T92" fmla="*/ 40 w 73"/>
                  <a:gd name="T93" fmla="*/ 46 h 74"/>
                  <a:gd name="T94" fmla="*/ 43 w 73"/>
                  <a:gd name="T95" fmla="*/ 45 h 74"/>
                  <a:gd name="T96" fmla="*/ 45 w 73"/>
                  <a:gd name="T97" fmla="*/ 42 h 74"/>
                  <a:gd name="T98" fmla="*/ 46 w 73"/>
                  <a:gd name="T99" fmla="*/ 38 h 74"/>
                  <a:gd name="T100" fmla="*/ 46 w 73"/>
                  <a:gd name="T101" fmla="*/ 34 h 74"/>
                  <a:gd name="T102" fmla="*/ 44 w 73"/>
                  <a:gd name="T103" fmla="*/ 31 h 74"/>
                  <a:gd name="T104" fmla="*/ 42 w 73"/>
                  <a:gd name="T105" fmla="*/ 29 h 74"/>
                  <a:gd name="T106" fmla="*/ 40 w 73"/>
                  <a:gd name="T107" fmla="*/ 28 h 74"/>
                  <a:gd name="T108" fmla="*/ 37 w 73"/>
                  <a:gd name="T109" fmla="*/ 2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3" h="74">
                    <a:moveTo>
                      <a:pt x="37" y="74"/>
                    </a:moveTo>
                    <a:lnTo>
                      <a:pt x="30" y="73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6" y="59"/>
                    </a:lnTo>
                    <a:lnTo>
                      <a:pt x="3" y="54"/>
                    </a:lnTo>
                    <a:lnTo>
                      <a:pt x="1" y="48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5"/>
                    </a:lnTo>
                    <a:lnTo>
                      <a:pt x="25" y="2"/>
                    </a:lnTo>
                    <a:lnTo>
                      <a:pt x="32" y="1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3" y="4"/>
                    </a:lnTo>
                    <a:lnTo>
                      <a:pt x="59" y="8"/>
                    </a:lnTo>
                    <a:lnTo>
                      <a:pt x="65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3" y="32"/>
                    </a:lnTo>
                    <a:lnTo>
                      <a:pt x="73" y="40"/>
                    </a:lnTo>
                    <a:lnTo>
                      <a:pt x="72" y="47"/>
                    </a:lnTo>
                    <a:lnTo>
                      <a:pt x="70" y="5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55" y="69"/>
                    </a:lnTo>
                    <a:lnTo>
                      <a:pt x="49" y="72"/>
                    </a:lnTo>
                    <a:lnTo>
                      <a:pt x="42" y="73"/>
                    </a:lnTo>
                    <a:lnTo>
                      <a:pt x="37" y="74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7" y="37"/>
                    </a:lnTo>
                    <a:lnTo>
                      <a:pt x="27" y="40"/>
                    </a:lnTo>
                    <a:lnTo>
                      <a:pt x="29" y="44"/>
                    </a:lnTo>
                    <a:lnTo>
                      <a:pt x="32" y="46"/>
                    </a:lnTo>
                    <a:lnTo>
                      <a:pt x="36" y="47"/>
                    </a:lnTo>
                    <a:lnTo>
                      <a:pt x="40" y="46"/>
                    </a:lnTo>
                    <a:lnTo>
                      <a:pt x="43" y="45"/>
                    </a:lnTo>
                    <a:lnTo>
                      <a:pt x="45" y="42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4" y="31"/>
                    </a:lnTo>
                    <a:lnTo>
                      <a:pt x="42" y="29"/>
                    </a:lnTo>
                    <a:lnTo>
                      <a:pt x="40" y="28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4" name="Freeform 175"/>
              <p:cNvSpPr>
                <a:spLocks noEditPoints="1"/>
              </p:cNvSpPr>
              <p:nvPr/>
            </p:nvSpPr>
            <p:spPr bwMode="auto">
              <a:xfrm>
                <a:off x="2232" y="3076"/>
                <a:ext cx="24" cy="23"/>
              </a:xfrm>
              <a:custGeom>
                <a:avLst/>
                <a:gdLst>
                  <a:gd name="T0" fmla="*/ 36 w 71"/>
                  <a:gd name="T1" fmla="*/ 70 h 70"/>
                  <a:gd name="T2" fmla="*/ 28 w 71"/>
                  <a:gd name="T3" fmla="*/ 70 h 70"/>
                  <a:gd name="T4" fmla="*/ 22 w 71"/>
                  <a:gd name="T5" fmla="*/ 68 h 70"/>
                  <a:gd name="T6" fmla="*/ 16 w 71"/>
                  <a:gd name="T7" fmla="*/ 65 h 70"/>
                  <a:gd name="T8" fmla="*/ 11 w 71"/>
                  <a:gd name="T9" fmla="*/ 61 h 70"/>
                  <a:gd name="T10" fmla="*/ 6 w 71"/>
                  <a:gd name="T11" fmla="*/ 55 h 70"/>
                  <a:gd name="T12" fmla="*/ 3 w 71"/>
                  <a:gd name="T13" fmla="*/ 49 h 70"/>
                  <a:gd name="T14" fmla="*/ 1 w 71"/>
                  <a:gd name="T15" fmla="*/ 42 h 70"/>
                  <a:gd name="T16" fmla="*/ 0 w 71"/>
                  <a:gd name="T17" fmla="*/ 36 h 70"/>
                  <a:gd name="T18" fmla="*/ 1 w 71"/>
                  <a:gd name="T19" fmla="*/ 28 h 70"/>
                  <a:gd name="T20" fmla="*/ 3 w 71"/>
                  <a:gd name="T21" fmla="*/ 22 h 70"/>
                  <a:gd name="T22" fmla="*/ 6 w 71"/>
                  <a:gd name="T23" fmla="*/ 15 h 70"/>
                  <a:gd name="T24" fmla="*/ 11 w 71"/>
                  <a:gd name="T25" fmla="*/ 11 h 70"/>
                  <a:gd name="T26" fmla="*/ 16 w 71"/>
                  <a:gd name="T27" fmla="*/ 7 h 70"/>
                  <a:gd name="T28" fmla="*/ 22 w 71"/>
                  <a:gd name="T29" fmla="*/ 3 h 70"/>
                  <a:gd name="T30" fmla="*/ 28 w 71"/>
                  <a:gd name="T31" fmla="*/ 1 h 70"/>
                  <a:gd name="T32" fmla="*/ 36 w 71"/>
                  <a:gd name="T33" fmla="*/ 0 h 70"/>
                  <a:gd name="T34" fmla="*/ 42 w 71"/>
                  <a:gd name="T35" fmla="*/ 1 h 70"/>
                  <a:gd name="T36" fmla="*/ 50 w 71"/>
                  <a:gd name="T37" fmla="*/ 3 h 70"/>
                  <a:gd name="T38" fmla="*/ 55 w 71"/>
                  <a:gd name="T39" fmla="*/ 7 h 70"/>
                  <a:gd name="T40" fmla="*/ 60 w 71"/>
                  <a:gd name="T41" fmla="*/ 11 h 70"/>
                  <a:gd name="T42" fmla="*/ 65 w 71"/>
                  <a:gd name="T43" fmla="*/ 15 h 70"/>
                  <a:gd name="T44" fmla="*/ 68 w 71"/>
                  <a:gd name="T45" fmla="*/ 22 h 70"/>
                  <a:gd name="T46" fmla="*/ 70 w 71"/>
                  <a:gd name="T47" fmla="*/ 28 h 70"/>
                  <a:gd name="T48" fmla="*/ 71 w 71"/>
                  <a:gd name="T49" fmla="*/ 36 h 70"/>
                  <a:gd name="T50" fmla="*/ 70 w 71"/>
                  <a:gd name="T51" fmla="*/ 42 h 70"/>
                  <a:gd name="T52" fmla="*/ 68 w 71"/>
                  <a:gd name="T53" fmla="*/ 49 h 70"/>
                  <a:gd name="T54" fmla="*/ 65 w 71"/>
                  <a:gd name="T55" fmla="*/ 55 h 70"/>
                  <a:gd name="T56" fmla="*/ 60 w 71"/>
                  <a:gd name="T57" fmla="*/ 61 h 70"/>
                  <a:gd name="T58" fmla="*/ 55 w 71"/>
                  <a:gd name="T59" fmla="*/ 65 h 70"/>
                  <a:gd name="T60" fmla="*/ 50 w 71"/>
                  <a:gd name="T61" fmla="*/ 68 h 70"/>
                  <a:gd name="T62" fmla="*/ 42 w 71"/>
                  <a:gd name="T63" fmla="*/ 70 h 70"/>
                  <a:gd name="T64" fmla="*/ 36 w 71"/>
                  <a:gd name="T65" fmla="*/ 70 h 70"/>
                  <a:gd name="T66" fmla="*/ 36 w 71"/>
                  <a:gd name="T67" fmla="*/ 27 h 70"/>
                  <a:gd name="T68" fmla="*/ 36 w 71"/>
                  <a:gd name="T69" fmla="*/ 27 h 70"/>
                  <a:gd name="T70" fmla="*/ 32 w 71"/>
                  <a:gd name="T71" fmla="*/ 28 h 70"/>
                  <a:gd name="T72" fmla="*/ 29 w 71"/>
                  <a:gd name="T73" fmla="*/ 29 h 70"/>
                  <a:gd name="T74" fmla="*/ 28 w 71"/>
                  <a:gd name="T75" fmla="*/ 33 h 70"/>
                  <a:gd name="T76" fmla="*/ 27 w 71"/>
                  <a:gd name="T77" fmla="*/ 36 h 70"/>
                  <a:gd name="T78" fmla="*/ 28 w 71"/>
                  <a:gd name="T79" fmla="*/ 39 h 70"/>
                  <a:gd name="T80" fmla="*/ 29 w 71"/>
                  <a:gd name="T81" fmla="*/ 41 h 70"/>
                  <a:gd name="T82" fmla="*/ 32 w 71"/>
                  <a:gd name="T83" fmla="*/ 43 h 70"/>
                  <a:gd name="T84" fmla="*/ 36 w 71"/>
                  <a:gd name="T85" fmla="*/ 43 h 70"/>
                  <a:gd name="T86" fmla="*/ 39 w 71"/>
                  <a:gd name="T87" fmla="*/ 43 h 70"/>
                  <a:gd name="T88" fmla="*/ 41 w 71"/>
                  <a:gd name="T89" fmla="*/ 41 h 70"/>
                  <a:gd name="T90" fmla="*/ 43 w 71"/>
                  <a:gd name="T91" fmla="*/ 39 h 70"/>
                  <a:gd name="T92" fmla="*/ 44 w 71"/>
                  <a:gd name="T93" fmla="*/ 36 h 70"/>
                  <a:gd name="T94" fmla="*/ 43 w 71"/>
                  <a:gd name="T95" fmla="*/ 33 h 70"/>
                  <a:gd name="T96" fmla="*/ 41 w 71"/>
                  <a:gd name="T97" fmla="*/ 29 h 70"/>
                  <a:gd name="T98" fmla="*/ 39 w 71"/>
                  <a:gd name="T99" fmla="*/ 28 h 70"/>
                  <a:gd name="T100" fmla="*/ 36 w 71"/>
                  <a:gd name="T10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36" y="70"/>
                    </a:moveTo>
                    <a:lnTo>
                      <a:pt x="28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6" y="55"/>
                    </a:lnTo>
                    <a:lnTo>
                      <a:pt x="3" y="49"/>
                    </a:lnTo>
                    <a:lnTo>
                      <a:pt x="1" y="42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2" y="1"/>
                    </a:lnTo>
                    <a:lnTo>
                      <a:pt x="50" y="3"/>
                    </a:lnTo>
                    <a:lnTo>
                      <a:pt x="55" y="7"/>
                    </a:lnTo>
                    <a:lnTo>
                      <a:pt x="60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0" y="28"/>
                    </a:lnTo>
                    <a:lnTo>
                      <a:pt x="71" y="36"/>
                    </a:lnTo>
                    <a:lnTo>
                      <a:pt x="70" y="42"/>
                    </a:lnTo>
                    <a:lnTo>
                      <a:pt x="68" y="49"/>
                    </a:lnTo>
                    <a:lnTo>
                      <a:pt x="65" y="55"/>
                    </a:lnTo>
                    <a:lnTo>
                      <a:pt x="60" y="61"/>
                    </a:lnTo>
                    <a:lnTo>
                      <a:pt x="55" y="65"/>
                    </a:lnTo>
                    <a:lnTo>
                      <a:pt x="50" y="68"/>
                    </a:lnTo>
                    <a:lnTo>
                      <a:pt x="42" y="70"/>
                    </a:lnTo>
                    <a:lnTo>
                      <a:pt x="36" y="70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2" y="28"/>
                    </a:lnTo>
                    <a:lnTo>
                      <a:pt x="29" y="29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29" y="41"/>
                    </a:lnTo>
                    <a:lnTo>
                      <a:pt x="32" y="43"/>
                    </a:lnTo>
                    <a:lnTo>
                      <a:pt x="36" y="43"/>
                    </a:lnTo>
                    <a:lnTo>
                      <a:pt x="39" y="43"/>
                    </a:lnTo>
                    <a:lnTo>
                      <a:pt x="41" y="41"/>
                    </a:lnTo>
                    <a:lnTo>
                      <a:pt x="43" y="39"/>
                    </a:lnTo>
                    <a:lnTo>
                      <a:pt x="44" y="36"/>
                    </a:lnTo>
                    <a:lnTo>
                      <a:pt x="43" y="33"/>
                    </a:lnTo>
                    <a:lnTo>
                      <a:pt x="41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5" name="Freeform 176"/>
              <p:cNvSpPr>
                <a:spLocks noEditPoints="1"/>
              </p:cNvSpPr>
              <p:nvPr/>
            </p:nvSpPr>
            <p:spPr bwMode="auto">
              <a:xfrm>
                <a:off x="2171" y="3061"/>
                <a:ext cx="25" cy="26"/>
              </a:xfrm>
              <a:custGeom>
                <a:avLst/>
                <a:gdLst>
                  <a:gd name="T0" fmla="*/ 39 w 77"/>
                  <a:gd name="T1" fmla="*/ 77 h 77"/>
                  <a:gd name="T2" fmla="*/ 32 w 77"/>
                  <a:gd name="T3" fmla="*/ 76 h 77"/>
                  <a:gd name="T4" fmla="*/ 24 w 77"/>
                  <a:gd name="T5" fmla="*/ 73 h 77"/>
                  <a:gd name="T6" fmla="*/ 18 w 77"/>
                  <a:gd name="T7" fmla="*/ 70 h 77"/>
                  <a:gd name="T8" fmla="*/ 12 w 77"/>
                  <a:gd name="T9" fmla="*/ 66 h 77"/>
                  <a:gd name="T10" fmla="*/ 7 w 77"/>
                  <a:gd name="T11" fmla="*/ 60 h 77"/>
                  <a:gd name="T12" fmla="*/ 4 w 77"/>
                  <a:gd name="T13" fmla="*/ 54 h 77"/>
                  <a:gd name="T14" fmla="*/ 1 w 77"/>
                  <a:gd name="T15" fmla="*/ 46 h 77"/>
                  <a:gd name="T16" fmla="*/ 0 w 77"/>
                  <a:gd name="T17" fmla="*/ 39 h 77"/>
                  <a:gd name="T18" fmla="*/ 1 w 77"/>
                  <a:gd name="T19" fmla="*/ 31 h 77"/>
                  <a:gd name="T20" fmla="*/ 4 w 77"/>
                  <a:gd name="T21" fmla="*/ 24 h 77"/>
                  <a:gd name="T22" fmla="*/ 7 w 77"/>
                  <a:gd name="T23" fmla="*/ 17 h 77"/>
                  <a:gd name="T24" fmla="*/ 12 w 77"/>
                  <a:gd name="T25" fmla="*/ 12 h 77"/>
                  <a:gd name="T26" fmla="*/ 18 w 77"/>
                  <a:gd name="T27" fmla="*/ 8 h 77"/>
                  <a:gd name="T28" fmla="*/ 24 w 77"/>
                  <a:gd name="T29" fmla="*/ 3 h 77"/>
                  <a:gd name="T30" fmla="*/ 32 w 77"/>
                  <a:gd name="T31" fmla="*/ 1 h 77"/>
                  <a:gd name="T32" fmla="*/ 39 w 77"/>
                  <a:gd name="T33" fmla="*/ 0 h 77"/>
                  <a:gd name="T34" fmla="*/ 47 w 77"/>
                  <a:gd name="T35" fmla="*/ 1 h 77"/>
                  <a:gd name="T36" fmla="*/ 54 w 77"/>
                  <a:gd name="T37" fmla="*/ 3 h 77"/>
                  <a:gd name="T38" fmla="*/ 61 w 77"/>
                  <a:gd name="T39" fmla="*/ 8 h 77"/>
                  <a:gd name="T40" fmla="*/ 66 w 77"/>
                  <a:gd name="T41" fmla="*/ 12 h 77"/>
                  <a:gd name="T42" fmla="*/ 71 w 77"/>
                  <a:gd name="T43" fmla="*/ 17 h 77"/>
                  <a:gd name="T44" fmla="*/ 74 w 77"/>
                  <a:gd name="T45" fmla="*/ 24 h 77"/>
                  <a:gd name="T46" fmla="*/ 76 w 77"/>
                  <a:gd name="T47" fmla="*/ 31 h 77"/>
                  <a:gd name="T48" fmla="*/ 77 w 77"/>
                  <a:gd name="T49" fmla="*/ 39 h 77"/>
                  <a:gd name="T50" fmla="*/ 76 w 77"/>
                  <a:gd name="T51" fmla="*/ 46 h 77"/>
                  <a:gd name="T52" fmla="*/ 74 w 77"/>
                  <a:gd name="T53" fmla="*/ 54 h 77"/>
                  <a:gd name="T54" fmla="*/ 71 w 77"/>
                  <a:gd name="T55" fmla="*/ 60 h 77"/>
                  <a:gd name="T56" fmla="*/ 66 w 77"/>
                  <a:gd name="T57" fmla="*/ 66 h 77"/>
                  <a:gd name="T58" fmla="*/ 61 w 77"/>
                  <a:gd name="T59" fmla="*/ 70 h 77"/>
                  <a:gd name="T60" fmla="*/ 54 w 77"/>
                  <a:gd name="T61" fmla="*/ 73 h 77"/>
                  <a:gd name="T62" fmla="*/ 47 w 77"/>
                  <a:gd name="T63" fmla="*/ 76 h 77"/>
                  <a:gd name="T64" fmla="*/ 39 w 77"/>
                  <a:gd name="T65" fmla="*/ 77 h 77"/>
                  <a:gd name="T66" fmla="*/ 39 w 77"/>
                  <a:gd name="T67" fmla="*/ 27 h 77"/>
                  <a:gd name="T68" fmla="*/ 39 w 77"/>
                  <a:gd name="T69" fmla="*/ 27 h 77"/>
                  <a:gd name="T70" fmla="*/ 35 w 77"/>
                  <a:gd name="T71" fmla="*/ 28 h 77"/>
                  <a:gd name="T72" fmla="*/ 31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3 h 77"/>
                  <a:gd name="T80" fmla="*/ 31 w 77"/>
                  <a:gd name="T81" fmla="*/ 46 h 77"/>
                  <a:gd name="T82" fmla="*/ 35 w 77"/>
                  <a:gd name="T83" fmla="*/ 49 h 77"/>
                  <a:gd name="T84" fmla="*/ 39 w 77"/>
                  <a:gd name="T85" fmla="*/ 50 h 77"/>
                  <a:gd name="T86" fmla="*/ 44 w 77"/>
                  <a:gd name="T87" fmla="*/ 49 h 77"/>
                  <a:gd name="T88" fmla="*/ 47 w 77"/>
                  <a:gd name="T89" fmla="*/ 46 h 77"/>
                  <a:gd name="T90" fmla="*/ 49 w 77"/>
                  <a:gd name="T91" fmla="*/ 43 h 77"/>
                  <a:gd name="T92" fmla="*/ 50 w 77"/>
                  <a:gd name="T93" fmla="*/ 39 h 77"/>
                  <a:gd name="T94" fmla="*/ 49 w 77"/>
                  <a:gd name="T95" fmla="*/ 35 h 77"/>
                  <a:gd name="T96" fmla="*/ 47 w 77"/>
                  <a:gd name="T97" fmla="*/ 31 h 77"/>
                  <a:gd name="T98" fmla="*/ 44 w 77"/>
                  <a:gd name="T99" fmla="*/ 28 h 77"/>
                  <a:gd name="T100" fmla="*/ 39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9" y="77"/>
                    </a:moveTo>
                    <a:lnTo>
                      <a:pt x="32" y="76"/>
                    </a:lnTo>
                    <a:lnTo>
                      <a:pt x="24" y="73"/>
                    </a:lnTo>
                    <a:lnTo>
                      <a:pt x="18" y="70"/>
                    </a:lnTo>
                    <a:lnTo>
                      <a:pt x="12" y="66"/>
                    </a:lnTo>
                    <a:lnTo>
                      <a:pt x="7" y="60"/>
                    </a:lnTo>
                    <a:lnTo>
                      <a:pt x="4" y="54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4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32" y="1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4" y="3"/>
                    </a:lnTo>
                    <a:lnTo>
                      <a:pt x="61" y="8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6" y="31"/>
                    </a:lnTo>
                    <a:lnTo>
                      <a:pt x="77" y="39"/>
                    </a:lnTo>
                    <a:lnTo>
                      <a:pt x="76" y="46"/>
                    </a:lnTo>
                    <a:lnTo>
                      <a:pt x="74" y="54"/>
                    </a:lnTo>
                    <a:lnTo>
                      <a:pt x="71" y="60"/>
                    </a:lnTo>
                    <a:lnTo>
                      <a:pt x="66" y="66"/>
                    </a:lnTo>
                    <a:lnTo>
                      <a:pt x="61" y="70"/>
                    </a:lnTo>
                    <a:lnTo>
                      <a:pt x="54" y="73"/>
                    </a:lnTo>
                    <a:lnTo>
                      <a:pt x="47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5" y="28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3"/>
                    </a:lnTo>
                    <a:lnTo>
                      <a:pt x="31" y="46"/>
                    </a:lnTo>
                    <a:lnTo>
                      <a:pt x="35" y="49"/>
                    </a:lnTo>
                    <a:lnTo>
                      <a:pt x="39" y="50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49" y="35"/>
                    </a:lnTo>
                    <a:lnTo>
                      <a:pt x="47" y="31"/>
                    </a:lnTo>
                    <a:lnTo>
                      <a:pt x="44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6" name="Freeform 177"/>
              <p:cNvSpPr>
                <a:spLocks noEditPoints="1"/>
              </p:cNvSpPr>
              <p:nvPr/>
            </p:nvSpPr>
            <p:spPr bwMode="auto">
              <a:xfrm>
                <a:off x="2080" y="3048"/>
                <a:ext cx="34" cy="34"/>
              </a:xfrm>
              <a:custGeom>
                <a:avLst/>
                <a:gdLst>
                  <a:gd name="T0" fmla="*/ 40 w 102"/>
                  <a:gd name="T1" fmla="*/ 101 h 102"/>
                  <a:gd name="T2" fmla="*/ 23 w 102"/>
                  <a:gd name="T3" fmla="*/ 93 h 102"/>
                  <a:gd name="T4" fmla="*/ 9 w 102"/>
                  <a:gd name="T5" fmla="*/ 80 h 102"/>
                  <a:gd name="T6" fmla="*/ 1 w 102"/>
                  <a:gd name="T7" fmla="*/ 62 h 102"/>
                  <a:gd name="T8" fmla="*/ 1 w 102"/>
                  <a:gd name="T9" fmla="*/ 41 h 102"/>
                  <a:gd name="T10" fmla="*/ 9 w 102"/>
                  <a:gd name="T11" fmla="*/ 23 h 102"/>
                  <a:gd name="T12" fmla="*/ 23 w 102"/>
                  <a:gd name="T13" fmla="*/ 9 h 102"/>
                  <a:gd name="T14" fmla="*/ 40 w 102"/>
                  <a:gd name="T15" fmla="*/ 1 h 102"/>
                  <a:gd name="T16" fmla="*/ 61 w 102"/>
                  <a:gd name="T17" fmla="*/ 1 h 102"/>
                  <a:gd name="T18" fmla="*/ 79 w 102"/>
                  <a:gd name="T19" fmla="*/ 9 h 102"/>
                  <a:gd name="T20" fmla="*/ 93 w 102"/>
                  <a:gd name="T21" fmla="*/ 23 h 102"/>
                  <a:gd name="T22" fmla="*/ 101 w 102"/>
                  <a:gd name="T23" fmla="*/ 41 h 102"/>
                  <a:gd name="T24" fmla="*/ 101 w 102"/>
                  <a:gd name="T25" fmla="*/ 62 h 102"/>
                  <a:gd name="T26" fmla="*/ 93 w 102"/>
                  <a:gd name="T27" fmla="*/ 80 h 102"/>
                  <a:gd name="T28" fmla="*/ 79 w 102"/>
                  <a:gd name="T29" fmla="*/ 93 h 102"/>
                  <a:gd name="T30" fmla="*/ 61 w 102"/>
                  <a:gd name="T31" fmla="*/ 101 h 102"/>
                  <a:gd name="T32" fmla="*/ 51 w 102"/>
                  <a:gd name="T33" fmla="*/ 27 h 102"/>
                  <a:gd name="T34" fmla="*/ 46 w 102"/>
                  <a:gd name="T35" fmla="*/ 28 h 102"/>
                  <a:gd name="T36" fmla="*/ 38 w 102"/>
                  <a:gd name="T37" fmla="*/ 31 h 102"/>
                  <a:gd name="T38" fmla="*/ 32 w 102"/>
                  <a:gd name="T39" fmla="*/ 38 h 102"/>
                  <a:gd name="T40" fmla="*/ 27 w 102"/>
                  <a:gd name="T41" fmla="*/ 47 h 102"/>
                  <a:gd name="T42" fmla="*/ 27 w 102"/>
                  <a:gd name="T43" fmla="*/ 56 h 102"/>
                  <a:gd name="T44" fmla="*/ 32 w 102"/>
                  <a:gd name="T45" fmla="*/ 65 h 102"/>
                  <a:gd name="T46" fmla="*/ 38 w 102"/>
                  <a:gd name="T47" fmla="*/ 70 h 102"/>
                  <a:gd name="T48" fmla="*/ 46 w 102"/>
                  <a:gd name="T49" fmla="*/ 75 h 102"/>
                  <a:gd name="T50" fmla="*/ 55 w 102"/>
                  <a:gd name="T51" fmla="*/ 75 h 102"/>
                  <a:gd name="T52" fmla="*/ 64 w 102"/>
                  <a:gd name="T53" fmla="*/ 70 h 102"/>
                  <a:gd name="T54" fmla="*/ 71 w 102"/>
                  <a:gd name="T55" fmla="*/ 65 h 102"/>
                  <a:gd name="T56" fmla="*/ 74 w 102"/>
                  <a:gd name="T57" fmla="*/ 56 h 102"/>
                  <a:gd name="T58" fmla="*/ 74 w 102"/>
                  <a:gd name="T59" fmla="*/ 47 h 102"/>
                  <a:gd name="T60" fmla="*/ 71 w 102"/>
                  <a:gd name="T61" fmla="*/ 38 h 102"/>
                  <a:gd name="T62" fmla="*/ 64 w 102"/>
                  <a:gd name="T63" fmla="*/ 31 h 102"/>
                  <a:gd name="T64" fmla="*/ 55 w 102"/>
                  <a:gd name="T65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102">
                    <a:moveTo>
                      <a:pt x="51" y="102"/>
                    </a:moveTo>
                    <a:lnTo>
                      <a:pt x="40" y="101"/>
                    </a:lnTo>
                    <a:lnTo>
                      <a:pt x="32" y="98"/>
                    </a:lnTo>
                    <a:lnTo>
                      <a:pt x="23" y="93"/>
                    </a:lnTo>
                    <a:lnTo>
                      <a:pt x="15" y="86"/>
                    </a:lnTo>
                    <a:lnTo>
                      <a:pt x="9" y="80"/>
                    </a:lnTo>
                    <a:lnTo>
                      <a:pt x="5" y="71"/>
                    </a:lnTo>
                    <a:lnTo>
                      <a:pt x="1" y="62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5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4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9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7" y="31"/>
                    </a:lnTo>
                    <a:lnTo>
                      <a:pt x="101" y="41"/>
                    </a:lnTo>
                    <a:lnTo>
                      <a:pt x="102" y="51"/>
                    </a:lnTo>
                    <a:lnTo>
                      <a:pt x="101" y="62"/>
                    </a:lnTo>
                    <a:lnTo>
                      <a:pt x="97" y="71"/>
                    </a:lnTo>
                    <a:lnTo>
                      <a:pt x="93" y="80"/>
                    </a:lnTo>
                    <a:lnTo>
                      <a:pt x="87" y="86"/>
                    </a:lnTo>
                    <a:lnTo>
                      <a:pt x="79" y="93"/>
                    </a:lnTo>
                    <a:lnTo>
                      <a:pt x="71" y="98"/>
                    </a:lnTo>
                    <a:lnTo>
                      <a:pt x="61" y="101"/>
                    </a:lnTo>
                    <a:lnTo>
                      <a:pt x="51" y="102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2" y="38"/>
                    </a:lnTo>
                    <a:lnTo>
                      <a:pt x="29" y="42"/>
                    </a:lnTo>
                    <a:lnTo>
                      <a:pt x="27" y="47"/>
                    </a:lnTo>
                    <a:lnTo>
                      <a:pt x="27" y="51"/>
                    </a:lnTo>
                    <a:lnTo>
                      <a:pt x="27" y="56"/>
                    </a:lnTo>
                    <a:lnTo>
                      <a:pt x="29" y="61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2"/>
                    </a:lnTo>
                    <a:lnTo>
                      <a:pt x="46" y="75"/>
                    </a:lnTo>
                    <a:lnTo>
                      <a:pt x="51" y="75"/>
                    </a:lnTo>
                    <a:lnTo>
                      <a:pt x="55" y="75"/>
                    </a:lnTo>
                    <a:lnTo>
                      <a:pt x="60" y="72"/>
                    </a:lnTo>
                    <a:lnTo>
                      <a:pt x="64" y="70"/>
                    </a:lnTo>
                    <a:lnTo>
                      <a:pt x="67" y="68"/>
                    </a:lnTo>
                    <a:lnTo>
                      <a:pt x="71" y="65"/>
                    </a:lnTo>
                    <a:lnTo>
                      <a:pt x="73" y="61"/>
                    </a:lnTo>
                    <a:lnTo>
                      <a:pt x="74" y="56"/>
                    </a:lnTo>
                    <a:lnTo>
                      <a:pt x="75" y="51"/>
                    </a:lnTo>
                    <a:lnTo>
                      <a:pt x="74" y="47"/>
                    </a:lnTo>
                    <a:lnTo>
                      <a:pt x="73" y="42"/>
                    </a:lnTo>
                    <a:lnTo>
                      <a:pt x="71" y="38"/>
                    </a:lnTo>
                    <a:lnTo>
                      <a:pt x="67" y="35"/>
                    </a:lnTo>
                    <a:lnTo>
                      <a:pt x="64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7" name="Freeform 178"/>
              <p:cNvSpPr>
                <a:spLocks noEditPoints="1"/>
              </p:cNvSpPr>
              <p:nvPr/>
            </p:nvSpPr>
            <p:spPr bwMode="auto">
              <a:xfrm>
                <a:off x="2002" y="3044"/>
                <a:ext cx="35" cy="35"/>
              </a:xfrm>
              <a:custGeom>
                <a:avLst/>
                <a:gdLst>
                  <a:gd name="T0" fmla="*/ 42 w 105"/>
                  <a:gd name="T1" fmla="*/ 104 h 105"/>
                  <a:gd name="T2" fmla="*/ 24 w 105"/>
                  <a:gd name="T3" fmla="*/ 96 h 105"/>
                  <a:gd name="T4" fmla="*/ 9 w 105"/>
                  <a:gd name="T5" fmla="*/ 82 h 105"/>
                  <a:gd name="T6" fmla="*/ 1 w 105"/>
                  <a:gd name="T7" fmla="*/ 63 h 105"/>
                  <a:gd name="T8" fmla="*/ 1 w 105"/>
                  <a:gd name="T9" fmla="*/ 42 h 105"/>
                  <a:gd name="T10" fmla="*/ 9 w 105"/>
                  <a:gd name="T11" fmla="*/ 24 h 105"/>
                  <a:gd name="T12" fmla="*/ 24 w 105"/>
                  <a:gd name="T13" fmla="*/ 9 h 105"/>
                  <a:gd name="T14" fmla="*/ 42 w 105"/>
                  <a:gd name="T15" fmla="*/ 1 h 105"/>
                  <a:gd name="T16" fmla="*/ 64 w 105"/>
                  <a:gd name="T17" fmla="*/ 1 h 105"/>
                  <a:gd name="T18" fmla="*/ 82 w 105"/>
                  <a:gd name="T19" fmla="*/ 9 h 105"/>
                  <a:gd name="T20" fmla="*/ 96 w 105"/>
                  <a:gd name="T21" fmla="*/ 24 h 105"/>
                  <a:gd name="T22" fmla="*/ 104 w 105"/>
                  <a:gd name="T23" fmla="*/ 42 h 105"/>
                  <a:gd name="T24" fmla="*/ 104 w 105"/>
                  <a:gd name="T25" fmla="*/ 63 h 105"/>
                  <a:gd name="T26" fmla="*/ 96 w 105"/>
                  <a:gd name="T27" fmla="*/ 82 h 105"/>
                  <a:gd name="T28" fmla="*/ 82 w 105"/>
                  <a:gd name="T29" fmla="*/ 96 h 105"/>
                  <a:gd name="T30" fmla="*/ 64 w 105"/>
                  <a:gd name="T31" fmla="*/ 104 h 105"/>
                  <a:gd name="T32" fmla="*/ 53 w 105"/>
                  <a:gd name="T33" fmla="*/ 27 h 105"/>
                  <a:gd name="T34" fmla="*/ 47 w 105"/>
                  <a:gd name="T35" fmla="*/ 28 h 105"/>
                  <a:gd name="T36" fmla="*/ 39 w 105"/>
                  <a:gd name="T37" fmla="*/ 31 h 105"/>
                  <a:gd name="T38" fmla="*/ 31 w 105"/>
                  <a:gd name="T39" fmla="*/ 39 h 105"/>
                  <a:gd name="T40" fmla="*/ 28 w 105"/>
                  <a:gd name="T41" fmla="*/ 48 h 105"/>
                  <a:gd name="T42" fmla="*/ 28 w 105"/>
                  <a:gd name="T43" fmla="*/ 57 h 105"/>
                  <a:gd name="T44" fmla="*/ 31 w 105"/>
                  <a:gd name="T45" fmla="*/ 67 h 105"/>
                  <a:gd name="T46" fmla="*/ 39 w 105"/>
                  <a:gd name="T47" fmla="*/ 74 h 105"/>
                  <a:gd name="T48" fmla="*/ 47 w 105"/>
                  <a:gd name="T49" fmla="*/ 78 h 105"/>
                  <a:gd name="T50" fmla="*/ 57 w 105"/>
                  <a:gd name="T51" fmla="*/ 78 h 105"/>
                  <a:gd name="T52" fmla="*/ 67 w 105"/>
                  <a:gd name="T53" fmla="*/ 74 h 105"/>
                  <a:gd name="T54" fmla="*/ 73 w 105"/>
                  <a:gd name="T55" fmla="*/ 67 h 105"/>
                  <a:gd name="T56" fmla="*/ 78 w 105"/>
                  <a:gd name="T57" fmla="*/ 57 h 105"/>
                  <a:gd name="T58" fmla="*/ 78 w 105"/>
                  <a:gd name="T59" fmla="*/ 48 h 105"/>
                  <a:gd name="T60" fmla="*/ 73 w 105"/>
                  <a:gd name="T61" fmla="*/ 39 h 105"/>
                  <a:gd name="T62" fmla="*/ 67 w 105"/>
                  <a:gd name="T63" fmla="*/ 31 h 105"/>
                  <a:gd name="T64" fmla="*/ 57 w 105"/>
                  <a:gd name="T65" fmla="*/ 2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53" y="105"/>
                    </a:moveTo>
                    <a:lnTo>
                      <a:pt x="42" y="104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15" y="90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4" y="1"/>
                    </a:lnTo>
                    <a:lnTo>
                      <a:pt x="73" y="4"/>
                    </a:lnTo>
                    <a:lnTo>
                      <a:pt x="82" y="9"/>
                    </a:lnTo>
                    <a:lnTo>
                      <a:pt x="90" y="15"/>
                    </a:lnTo>
                    <a:lnTo>
                      <a:pt x="96" y="24"/>
                    </a:lnTo>
                    <a:lnTo>
                      <a:pt x="101" y="33"/>
                    </a:lnTo>
                    <a:lnTo>
                      <a:pt x="104" y="42"/>
                    </a:lnTo>
                    <a:lnTo>
                      <a:pt x="105" y="53"/>
                    </a:lnTo>
                    <a:lnTo>
                      <a:pt x="104" y="63"/>
                    </a:lnTo>
                    <a:lnTo>
                      <a:pt x="101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3" y="101"/>
                    </a:lnTo>
                    <a:lnTo>
                      <a:pt x="64" y="104"/>
                    </a:lnTo>
                    <a:lnTo>
                      <a:pt x="53" y="105"/>
                    </a:lnTo>
                    <a:close/>
                    <a:moveTo>
                      <a:pt x="53" y="27"/>
                    </a:moveTo>
                    <a:lnTo>
                      <a:pt x="53" y="27"/>
                    </a:lnTo>
                    <a:lnTo>
                      <a:pt x="47" y="28"/>
                    </a:lnTo>
                    <a:lnTo>
                      <a:pt x="43" y="29"/>
                    </a:lnTo>
                    <a:lnTo>
                      <a:pt x="39" y="31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9" y="43"/>
                    </a:lnTo>
                    <a:lnTo>
                      <a:pt x="28" y="48"/>
                    </a:lnTo>
                    <a:lnTo>
                      <a:pt x="27" y="53"/>
                    </a:lnTo>
                    <a:lnTo>
                      <a:pt x="28" y="57"/>
                    </a:lnTo>
                    <a:lnTo>
                      <a:pt x="29" y="63"/>
                    </a:lnTo>
                    <a:lnTo>
                      <a:pt x="31" y="67"/>
                    </a:lnTo>
                    <a:lnTo>
                      <a:pt x="34" y="70"/>
                    </a:lnTo>
                    <a:lnTo>
                      <a:pt x="39" y="74"/>
                    </a:lnTo>
                    <a:lnTo>
                      <a:pt x="43" y="76"/>
                    </a:lnTo>
                    <a:lnTo>
                      <a:pt x="47" y="78"/>
                    </a:lnTo>
                    <a:lnTo>
                      <a:pt x="53" y="78"/>
                    </a:lnTo>
                    <a:lnTo>
                      <a:pt x="57" y="78"/>
                    </a:lnTo>
                    <a:lnTo>
                      <a:pt x="63" y="76"/>
                    </a:lnTo>
                    <a:lnTo>
                      <a:pt x="67" y="74"/>
                    </a:lnTo>
                    <a:lnTo>
                      <a:pt x="70" y="70"/>
                    </a:lnTo>
                    <a:lnTo>
                      <a:pt x="73" y="67"/>
                    </a:lnTo>
                    <a:lnTo>
                      <a:pt x="76" y="63"/>
                    </a:lnTo>
                    <a:lnTo>
                      <a:pt x="78" y="57"/>
                    </a:lnTo>
                    <a:lnTo>
                      <a:pt x="78" y="53"/>
                    </a:lnTo>
                    <a:lnTo>
                      <a:pt x="78" y="48"/>
                    </a:lnTo>
                    <a:lnTo>
                      <a:pt x="76" y="43"/>
                    </a:lnTo>
                    <a:lnTo>
                      <a:pt x="73" y="39"/>
                    </a:lnTo>
                    <a:lnTo>
                      <a:pt x="70" y="35"/>
                    </a:lnTo>
                    <a:lnTo>
                      <a:pt x="67" y="31"/>
                    </a:lnTo>
                    <a:lnTo>
                      <a:pt x="63" y="29"/>
                    </a:lnTo>
                    <a:lnTo>
                      <a:pt x="57" y="28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8" name="Freeform 179"/>
              <p:cNvSpPr>
                <a:spLocks noEditPoints="1"/>
              </p:cNvSpPr>
              <p:nvPr/>
            </p:nvSpPr>
            <p:spPr bwMode="auto">
              <a:xfrm>
                <a:off x="1936" y="3045"/>
                <a:ext cx="33" cy="33"/>
              </a:xfrm>
              <a:custGeom>
                <a:avLst/>
                <a:gdLst>
                  <a:gd name="T0" fmla="*/ 40 w 100"/>
                  <a:gd name="T1" fmla="*/ 99 h 100"/>
                  <a:gd name="T2" fmla="*/ 22 w 100"/>
                  <a:gd name="T3" fmla="*/ 91 h 100"/>
                  <a:gd name="T4" fmla="*/ 9 w 100"/>
                  <a:gd name="T5" fmla="*/ 78 h 100"/>
                  <a:gd name="T6" fmla="*/ 1 w 100"/>
                  <a:gd name="T7" fmla="*/ 60 h 100"/>
                  <a:gd name="T8" fmla="*/ 1 w 100"/>
                  <a:gd name="T9" fmla="*/ 40 h 100"/>
                  <a:gd name="T10" fmla="*/ 9 w 100"/>
                  <a:gd name="T11" fmla="*/ 22 h 100"/>
                  <a:gd name="T12" fmla="*/ 22 w 100"/>
                  <a:gd name="T13" fmla="*/ 8 h 100"/>
                  <a:gd name="T14" fmla="*/ 40 w 100"/>
                  <a:gd name="T15" fmla="*/ 1 h 100"/>
                  <a:gd name="T16" fmla="*/ 60 w 100"/>
                  <a:gd name="T17" fmla="*/ 1 h 100"/>
                  <a:gd name="T18" fmla="*/ 78 w 100"/>
                  <a:gd name="T19" fmla="*/ 8 h 100"/>
                  <a:gd name="T20" fmla="*/ 91 w 100"/>
                  <a:gd name="T21" fmla="*/ 22 h 100"/>
                  <a:gd name="T22" fmla="*/ 98 w 100"/>
                  <a:gd name="T23" fmla="*/ 40 h 100"/>
                  <a:gd name="T24" fmla="*/ 98 w 100"/>
                  <a:gd name="T25" fmla="*/ 60 h 100"/>
                  <a:gd name="T26" fmla="*/ 91 w 100"/>
                  <a:gd name="T27" fmla="*/ 78 h 100"/>
                  <a:gd name="T28" fmla="*/ 78 w 100"/>
                  <a:gd name="T29" fmla="*/ 91 h 100"/>
                  <a:gd name="T30" fmla="*/ 60 w 100"/>
                  <a:gd name="T31" fmla="*/ 99 h 100"/>
                  <a:gd name="T32" fmla="*/ 50 w 100"/>
                  <a:gd name="T33" fmla="*/ 27 h 100"/>
                  <a:gd name="T34" fmla="*/ 46 w 100"/>
                  <a:gd name="T35" fmla="*/ 27 h 100"/>
                  <a:gd name="T36" fmla="*/ 37 w 100"/>
                  <a:gd name="T37" fmla="*/ 31 h 100"/>
                  <a:gd name="T38" fmla="*/ 30 w 100"/>
                  <a:gd name="T39" fmla="*/ 37 h 100"/>
                  <a:gd name="T40" fmla="*/ 27 w 100"/>
                  <a:gd name="T41" fmla="*/ 46 h 100"/>
                  <a:gd name="T42" fmla="*/ 27 w 100"/>
                  <a:gd name="T43" fmla="*/ 54 h 100"/>
                  <a:gd name="T44" fmla="*/ 30 w 100"/>
                  <a:gd name="T45" fmla="*/ 63 h 100"/>
                  <a:gd name="T46" fmla="*/ 37 w 100"/>
                  <a:gd name="T47" fmla="*/ 68 h 100"/>
                  <a:gd name="T48" fmla="*/ 46 w 100"/>
                  <a:gd name="T49" fmla="*/ 73 h 100"/>
                  <a:gd name="T50" fmla="*/ 54 w 100"/>
                  <a:gd name="T51" fmla="*/ 73 h 100"/>
                  <a:gd name="T52" fmla="*/ 63 w 100"/>
                  <a:gd name="T53" fmla="*/ 68 h 100"/>
                  <a:gd name="T54" fmla="*/ 69 w 100"/>
                  <a:gd name="T55" fmla="*/ 63 h 100"/>
                  <a:gd name="T56" fmla="*/ 73 w 100"/>
                  <a:gd name="T57" fmla="*/ 54 h 100"/>
                  <a:gd name="T58" fmla="*/ 73 w 100"/>
                  <a:gd name="T59" fmla="*/ 46 h 100"/>
                  <a:gd name="T60" fmla="*/ 69 w 100"/>
                  <a:gd name="T61" fmla="*/ 37 h 100"/>
                  <a:gd name="T62" fmla="*/ 63 w 100"/>
                  <a:gd name="T63" fmla="*/ 31 h 100"/>
                  <a:gd name="T64" fmla="*/ 54 w 100"/>
                  <a:gd name="T65" fmla="*/ 2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5"/>
                    </a:lnTo>
                    <a:lnTo>
                      <a:pt x="22" y="91"/>
                    </a:lnTo>
                    <a:lnTo>
                      <a:pt x="14" y="86"/>
                    </a:lnTo>
                    <a:lnTo>
                      <a:pt x="9" y="78"/>
                    </a:lnTo>
                    <a:lnTo>
                      <a:pt x="3" y="69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4"/>
                    </a:lnTo>
                    <a:lnTo>
                      <a:pt x="91" y="22"/>
                    </a:lnTo>
                    <a:lnTo>
                      <a:pt x="96" y="31"/>
                    </a:lnTo>
                    <a:lnTo>
                      <a:pt x="98" y="40"/>
                    </a:lnTo>
                    <a:lnTo>
                      <a:pt x="100" y="50"/>
                    </a:lnTo>
                    <a:lnTo>
                      <a:pt x="98" y="60"/>
                    </a:lnTo>
                    <a:lnTo>
                      <a:pt x="96" y="69"/>
                    </a:lnTo>
                    <a:lnTo>
                      <a:pt x="91" y="78"/>
                    </a:lnTo>
                    <a:lnTo>
                      <a:pt x="86" y="86"/>
                    </a:lnTo>
                    <a:lnTo>
                      <a:pt x="78" y="91"/>
                    </a:lnTo>
                    <a:lnTo>
                      <a:pt x="69" y="95"/>
                    </a:lnTo>
                    <a:lnTo>
                      <a:pt x="60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8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4"/>
                    </a:lnTo>
                    <a:lnTo>
                      <a:pt x="28" y="59"/>
                    </a:lnTo>
                    <a:lnTo>
                      <a:pt x="30" y="63"/>
                    </a:lnTo>
                    <a:lnTo>
                      <a:pt x="34" y="66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4" y="73"/>
                    </a:lnTo>
                    <a:lnTo>
                      <a:pt x="59" y="71"/>
                    </a:lnTo>
                    <a:lnTo>
                      <a:pt x="63" y="68"/>
                    </a:lnTo>
                    <a:lnTo>
                      <a:pt x="66" y="66"/>
                    </a:lnTo>
                    <a:lnTo>
                      <a:pt x="69" y="63"/>
                    </a:lnTo>
                    <a:lnTo>
                      <a:pt x="71" y="59"/>
                    </a:lnTo>
                    <a:lnTo>
                      <a:pt x="73" y="54"/>
                    </a:lnTo>
                    <a:lnTo>
                      <a:pt x="73" y="50"/>
                    </a:lnTo>
                    <a:lnTo>
                      <a:pt x="73" y="46"/>
                    </a:lnTo>
                    <a:lnTo>
                      <a:pt x="71" y="41"/>
                    </a:lnTo>
                    <a:lnTo>
                      <a:pt x="69" y="37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59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29" name="Freeform 180"/>
              <p:cNvSpPr>
                <a:spLocks noEditPoints="1"/>
              </p:cNvSpPr>
              <p:nvPr/>
            </p:nvSpPr>
            <p:spPr bwMode="auto">
              <a:xfrm>
                <a:off x="1810" y="3032"/>
                <a:ext cx="45" cy="46"/>
              </a:xfrm>
              <a:custGeom>
                <a:avLst/>
                <a:gdLst>
                  <a:gd name="T0" fmla="*/ 62 w 137"/>
                  <a:gd name="T1" fmla="*/ 137 h 137"/>
                  <a:gd name="T2" fmla="*/ 49 w 137"/>
                  <a:gd name="T3" fmla="*/ 133 h 137"/>
                  <a:gd name="T4" fmla="*/ 36 w 137"/>
                  <a:gd name="T5" fmla="*/ 128 h 137"/>
                  <a:gd name="T6" fmla="*/ 25 w 137"/>
                  <a:gd name="T7" fmla="*/ 120 h 137"/>
                  <a:gd name="T8" fmla="*/ 16 w 137"/>
                  <a:gd name="T9" fmla="*/ 112 h 137"/>
                  <a:gd name="T10" fmla="*/ 9 w 137"/>
                  <a:gd name="T11" fmla="*/ 101 h 137"/>
                  <a:gd name="T12" fmla="*/ 4 w 137"/>
                  <a:gd name="T13" fmla="*/ 88 h 137"/>
                  <a:gd name="T14" fmla="*/ 0 w 137"/>
                  <a:gd name="T15" fmla="*/ 75 h 137"/>
                  <a:gd name="T16" fmla="*/ 0 w 137"/>
                  <a:gd name="T17" fmla="*/ 61 h 137"/>
                  <a:gd name="T18" fmla="*/ 4 w 137"/>
                  <a:gd name="T19" fmla="*/ 47 h 137"/>
                  <a:gd name="T20" fmla="*/ 9 w 137"/>
                  <a:gd name="T21" fmla="*/ 35 h 137"/>
                  <a:gd name="T22" fmla="*/ 16 w 137"/>
                  <a:gd name="T23" fmla="*/ 24 h 137"/>
                  <a:gd name="T24" fmla="*/ 25 w 137"/>
                  <a:gd name="T25" fmla="*/ 15 h 137"/>
                  <a:gd name="T26" fmla="*/ 36 w 137"/>
                  <a:gd name="T27" fmla="*/ 7 h 137"/>
                  <a:gd name="T28" fmla="*/ 49 w 137"/>
                  <a:gd name="T29" fmla="*/ 2 h 137"/>
                  <a:gd name="T30" fmla="*/ 62 w 137"/>
                  <a:gd name="T31" fmla="*/ 0 h 137"/>
                  <a:gd name="T32" fmla="*/ 76 w 137"/>
                  <a:gd name="T33" fmla="*/ 0 h 137"/>
                  <a:gd name="T34" fmla="*/ 90 w 137"/>
                  <a:gd name="T35" fmla="*/ 2 h 137"/>
                  <a:gd name="T36" fmla="*/ 102 w 137"/>
                  <a:gd name="T37" fmla="*/ 7 h 137"/>
                  <a:gd name="T38" fmla="*/ 113 w 137"/>
                  <a:gd name="T39" fmla="*/ 15 h 137"/>
                  <a:gd name="T40" fmla="*/ 122 w 137"/>
                  <a:gd name="T41" fmla="*/ 24 h 137"/>
                  <a:gd name="T42" fmla="*/ 130 w 137"/>
                  <a:gd name="T43" fmla="*/ 35 h 137"/>
                  <a:gd name="T44" fmla="*/ 134 w 137"/>
                  <a:gd name="T45" fmla="*/ 47 h 137"/>
                  <a:gd name="T46" fmla="*/ 137 w 137"/>
                  <a:gd name="T47" fmla="*/ 61 h 137"/>
                  <a:gd name="T48" fmla="*/ 137 w 137"/>
                  <a:gd name="T49" fmla="*/ 75 h 137"/>
                  <a:gd name="T50" fmla="*/ 134 w 137"/>
                  <a:gd name="T51" fmla="*/ 88 h 137"/>
                  <a:gd name="T52" fmla="*/ 130 w 137"/>
                  <a:gd name="T53" fmla="*/ 101 h 137"/>
                  <a:gd name="T54" fmla="*/ 122 w 137"/>
                  <a:gd name="T55" fmla="*/ 112 h 137"/>
                  <a:gd name="T56" fmla="*/ 113 w 137"/>
                  <a:gd name="T57" fmla="*/ 120 h 137"/>
                  <a:gd name="T58" fmla="*/ 102 w 137"/>
                  <a:gd name="T59" fmla="*/ 128 h 137"/>
                  <a:gd name="T60" fmla="*/ 90 w 137"/>
                  <a:gd name="T61" fmla="*/ 133 h 137"/>
                  <a:gd name="T62" fmla="*/ 76 w 137"/>
                  <a:gd name="T63" fmla="*/ 137 h 137"/>
                  <a:gd name="T64" fmla="*/ 69 w 137"/>
                  <a:gd name="T65" fmla="*/ 27 h 137"/>
                  <a:gd name="T66" fmla="*/ 61 w 137"/>
                  <a:gd name="T67" fmla="*/ 27 h 137"/>
                  <a:gd name="T68" fmla="*/ 46 w 137"/>
                  <a:gd name="T69" fmla="*/ 33 h 137"/>
                  <a:gd name="T70" fmla="*/ 35 w 137"/>
                  <a:gd name="T71" fmla="*/ 45 h 137"/>
                  <a:gd name="T72" fmla="*/ 28 w 137"/>
                  <a:gd name="T73" fmla="*/ 59 h 137"/>
                  <a:gd name="T74" fmla="*/ 28 w 137"/>
                  <a:gd name="T75" fmla="*/ 76 h 137"/>
                  <a:gd name="T76" fmla="*/ 35 w 137"/>
                  <a:gd name="T77" fmla="*/ 91 h 137"/>
                  <a:gd name="T78" fmla="*/ 46 w 137"/>
                  <a:gd name="T79" fmla="*/ 102 h 137"/>
                  <a:gd name="T80" fmla="*/ 61 w 137"/>
                  <a:gd name="T81" fmla="*/ 109 h 137"/>
                  <a:gd name="T82" fmla="*/ 77 w 137"/>
                  <a:gd name="T83" fmla="*/ 109 h 137"/>
                  <a:gd name="T84" fmla="*/ 92 w 137"/>
                  <a:gd name="T85" fmla="*/ 102 h 137"/>
                  <a:gd name="T86" fmla="*/ 104 w 137"/>
                  <a:gd name="T87" fmla="*/ 91 h 137"/>
                  <a:gd name="T88" fmla="*/ 109 w 137"/>
                  <a:gd name="T89" fmla="*/ 76 h 137"/>
                  <a:gd name="T90" fmla="*/ 109 w 137"/>
                  <a:gd name="T91" fmla="*/ 59 h 137"/>
                  <a:gd name="T92" fmla="*/ 104 w 137"/>
                  <a:gd name="T93" fmla="*/ 45 h 137"/>
                  <a:gd name="T94" fmla="*/ 92 w 137"/>
                  <a:gd name="T95" fmla="*/ 33 h 137"/>
                  <a:gd name="T96" fmla="*/ 77 w 137"/>
                  <a:gd name="T97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137">
                    <a:moveTo>
                      <a:pt x="69" y="137"/>
                    </a:moveTo>
                    <a:lnTo>
                      <a:pt x="62" y="137"/>
                    </a:lnTo>
                    <a:lnTo>
                      <a:pt x="55" y="136"/>
                    </a:lnTo>
                    <a:lnTo>
                      <a:pt x="49" y="133"/>
                    </a:lnTo>
                    <a:lnTo>
                      <a:pt x="42" y="131"/>
                    </a:lnTo>
                    <a:lnTo>
                      <a:pt x="36" y="128"/>
                    </a:lnTo>
                    <a:lnTo>
                      <a:pt x="31" y="125"/>
                    </a:lnTo>
                    <a:lnTo>
                      <a:pt x="25" y="120"/>
                    </a:lnTo>
                    <a:lnTo>
                      <a:pt x="21" y="116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101"/>
                    </a:lnTo>
                    <a:lnTo>
                      <a:pt x="6" y="95"/>
                    </a:lnTo>
                    <a:lnTo>
                      <a:pt x="4" y="88"/>
                    </a:lnTo>
                    <a:lnTo>
                      <a:pt x="1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0" y="61"/>
                    </a:lnTo>
                    <a:lnTo>
                      <a:pt x="1" y="54"/>
                    </a:lnTo>
                    <a:lnTo>
                      <a:pt x="4" y="47"/>
                    </a:lnTo>
                    <a:lnTo>
                      <a:pt x="6" y="41"/>
                    </a:lnTo>
                    <a:lnTo>
                      <a:pt x="9" y="35"/>
                    </a:lnTo>
                    <a:lnTo>
                      <a:pt x="12" y="30"/>
                    </a:lnTo>
                    <a:lnTo>
                      <a:pt x="16" y="24"/>
                    </a:lnTo>
                    <a:lnTo>
                      <a:pt x="21" y="19"/>
                    </a:lnTo>
                    <a:lnTo>
                      <a:pt x="25" y="15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42" y="5"/>
                    </a:lnTo>
                    <a:lnTo>
                      <a:pt x="49" y="2"/>
                    </a:lnTo>
                    <a:lnTo>
                      <a:pt x="55" y="1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6" y="0"/>
                    </a:lnTo>
                    <a:lnTo>
                      <a:pt x="82" y="1"/>
                    </a:lnTo>
                    <a:lnTo>
                      <a:pt x="90" y="2"/>
                    </a:lnTo>
                    <a:lnTo>
                      <a:pt x="95" y="5"/>
                    </a:lnTo>
                    <a:lnTo>
                      <a:pt x="102" y="7"/>
                    </a:lnTo>
                    <a:lnTo>
                      <a:pt x="107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22" y="24"/>
                    </a:lnTo>
                    <a:lnTo>
                      <a:pt x="126" y="30"/>
                    </a:lnTo>
                    <a:lnTo>
                      <a:pt x="130" y="35"/>
                    </a:lnTo>
                    <a:lnTo>
                      <a:pt x="132" y="41"/>
                    </a:lnTo>
                    <a:lnTo>
                      <a:pt x="134" y="47"/>
                    </a:lnTo>
                    <a:lnTo>
                      <a:pt x="136" y="54"/>
                    </a:lnTo>
                    <a:lnTo>
                      <a:pt x="137" y="61"/>
                    </a:lnTo>
                    <a:lnTo>
                      <a:pt x="137" y="68"/>
                    </a:lnTo>
                    <a:lnTo>
                      <a:pt x="137" y="75"/>
                    </a:lnTo>
                    <a:lnTo>
                      <a:pt x="136" y="82"/>
                    </a:lnTo>
                    <a:lnTo>
                      <a:pt x="134" y="88"/>
                    </a:lnTo>
                    <a:lnTo>
                      <a:pt x="132" y="95"/>
                    </a:lnTo>
                    <a:lnTo>
                      <a:pt x="130" y="101"/>
                    </a:lnTo>
                    <a:lnTo>
                      <a:pt x="126" y="106"/>
                    </a:lnTo>
                    <a:lnTo>
                      <a:pt x="122" y="112"/>
                    </a:lnTo>
                    <a:lnTo>
                      <a:pt x="118" y="116"/>
                    </a:lnTo>
                    <a:lnTo>
                      <a:pt x="113" y="120"/>
                    </a:lnTo>
                    <a:lnTo>
                      <a:pt x="107" y="125"/>
                    </a:lnTo>
                    <a:lnTo>
                      <a:pt x="102" y="128"/>
                    </a:lnTo>
                    <a:lnTo>
                      <a:pt x="95" y="131"/>
                    </a:lnTo>
                    <a:lnTo>
                      <a:pt x="90" y="133"/>
                    </a:lnTo>
                    <a:lnTo>
                      <a:pt x="82" y="136"/>
                    </a:lnTo>
                    <a:lnTo>
                      <a:pt x="76" y="137"/>
                    </a:lnTo>
                    <a:lnTo>
                      <a:pt x="69" y="137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7"/>
                    </a:lnTo>
                    <a:lnTo>
                      <a:pt x="53" y="30"/>
                    </a:lnTo>
                    <a:lnTo>
                      <a:pt x="46" y="33"/>
                    </a:lnTo>
                    <a:lnTo>
                      <a:pt x="39" y="38"/>
                    </a:lnTo>
                    <a:lnTo>
                      <a:pt x="35" y="45"/>
                    </a:lnTo>
                    <a:lnTo>
                      <a:pt x="31" y="51"/>
                    </a:lnTo>
                    <a:lnTo>
                      <a:pt x="28" y="59"/>
                    </a:lnTo>
                    <a:lnTo>
                      <a:pt x="27" y="68"/>
                    </a:lnTo>
                    <a:lnTo>
                      <a:pt x="28" y="76"/>
                    </a:lnTo>
                    <a:lnTo>
                      <a:pt x="31" y="84"/>
                    </a:lnTo>
                    <a:lnTo>
                      <a:pt x="35" y="91"/>
                    </a:lnTo>
                    <a:lnTo>
                      <a:pt x="39" y="98"/>
                    </a:lnTo>
                    <a:lnTo>
                      <a:pt x="46" y="102"/>
                    </a:lnTo>
                    <a:lnTo>
                      <a:pt x="53" y="106"/>
                    </a:lnTo>
                    <a:lnTo>
                      <a:pt x="61" y="109"/>
                    </a:lnTo>
                    <a:lnTo>
                      <a:pt x="69" y="110"/>
                    </a:lnTo>
                    <a:lnTo>
                      <a:pt x="77" y="109"/>
                    </a:lnTo>
                    <a:lnTo>
                      <a:pt x="86" y="106"/>
                    </a:lnTo>
                    <a:lnTo>
                      <a:pt x="92" y="102"/>
                    </a:lnTo>
                    <a:lnTo>
                      <a:pt x="99" y="98"/>
                    </a:lnTo>
                    <a:lnTo>
                      <a:pt x="104" y="91"/>
                    </a:lnTo>
                    <a:lnTo>
                      <a:pt x="107" y="84"/>
                    </a:lnTo>
                    <a:lnTo>
                      <a:pt x="109" y="76"/>
                    </a:lnTo>
                    <a:lnTo>
                      <a:pt x="110" y="68"/>
                    </a:lnTo>
                    <a:lnTo>
                      <a:pt x="109" y="59"/>
                    </a:lnTo>
                    <a:lnTo>
                      <a:pt x="107" y="51"/>
                    </a:lnTo>
                    <a:lnTo>
                      <a:pt x="104" y="45"/>
                    </a:lnTo>
                    <a:lnTo>
                      <a:pt x="99" y="38"/>
                    </a:lnTo>
                    <a:lnTo>
                      <a:pt x="92" y="33"/>
                    </a:lnTo>
                    <a:lnTo>
                      <a:pt x="86" y="30"/>
                    </a:lnTo>
                    <a:lnTo>
                      <a:pt x="77" y="27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0" name="Freeform 181"/>
              <p:cNvSpPr>
                <a:spLocks noEditPoints="1"/>
              </p:cNvSpPr>
              <p:nvPr/>
            </p:nvSpPr>
            <p:spPr bwMode="auto">
              <a:xfrm>
                <a:off x="1666" y="2994"/>
                <a:ext cx="46" cy="46"/>
              </a:xfrm>
              <a:custGeom>
                <a:avLst/>
                <a:gdLst>
                  <a:gd name="T0" fmla="*/ 62 w 138"/>
                  <a:gd name="T1" fmla="*/ 138 h 138"/>
                  <a:gd name="T2" fmla="*/ 49 w 138"/>
                  <a:gd name="T3" fmla="*/ 135 h 138"/>
                  <a:gd name="T4" fmla="*/ 36 w 138"/>
                  <a:gd name="T5" fmla="*/ 130 h 138"/>
                  <a:gd name="T6" fmla="*/ 25 w 138"/>
                  <a:gd name="T7" fmla="*/ 122 h 138"/>
                  <a:gd name="T8" fmla="*/ 15 w 138"/>
                  <a:gd name="T9" fmla="*/ 114 h 138"/>
                  <a:gd name="T10" fmla="*/ 8 w 138"/>
                  <a:gd name="T11" fmla="*/ 103 h 138"/>
                  <a:gd name="T12" fmla="*/ 4 w 138"/>
                  <a:gd name="T13" fmla="*/ 90 h 138"/>
                  <a:gd name="T14" fmla="*/ 0 w 138"/>
                  <a:gd name="T15" fmla="*/ 77 h 138"/>
                  <a:gd name="T16" fmla="*/ 0 w 138"/>
                  <a:gd name="T17" fmla="*/ 63 h 138"/>
                  <a:gd name="T18" fmla="*/ 4 w 138"/>
                  <a:gd name="T19" fmla="*/ 49 h 138"/>
                  <a:gd name="T20" fmla="*/ 8 w 138"/>
                  <a:gd name="T21" fmla="*/ 37 h 138"/>
                  <a:gd name="T22" fmla="*/ 15 w 138"/>
                  <a:gd name="T23" fmla="*/ 26 h 138"/>
                  <a:gd name="T24" fmla="*/ 25 w 138"/>
                  <a:gd name="T25" fmla="*/ 16 h 138"/>
                  <a:gd name="T26" fmla="*/ 36 w 138"/>
                  <a:gd name="T27" fmla="*/ 9 h 138"/>
                  <a:gd name="T28" fmla="*/ 49 w 138"/>
                  <a:gd name="T29" fmla="*/ 3 h 138"/>
                  <a:gd name="T30" fmla="*/ 62 w 138"/>
                  <a:gd name="T31" fmla="*/ 1 h 138"/>
                  <a:gd name="T32" fmla="*/ 76 w 138"/>
                  <a:gd name="T33" fmla="*/ 1 h 138"/>
                  <a:gd name="T34" fmla="*/ 89 w 138"/>
                  <a:gd name="T35" fmla="*/ 3 h 138"/>
                  <a:gd name="T36" fmla="*/ 102 w 138"/>
                  <a:gd name="T37" fmla="*/ 9 h 138"/>
                  <a:gd name="T38" fmla="*/ 113 w 138"/>
                  <a:gd name="T39" fmla="*/ 16 h 138"/>
                  <a:gd name="T40" fmla="*/ 122 w 138"/>
                  <a:gd name="T41" fmla="*/ 26 h 138"/>
                  <a:gd name="T42" fmla="*/ 130 w 138"/>
                  <a:gd name="T43" fmla="*/ 37 h 138"/>
                  <a:gd name="T44" fmla="*/ 134 w 138"/>
                  <a:gd name="T45" fmla="*/ 49 h 138"/>
                  <a:gd name="T46" fmla="*/ 138 w 138"/>
                  <a:gd name="T47" fmla="*/ 63 h 138"/>
                  <a:gd name="T48" fmla="*/ 138 w 138"/>
                  <a:gd name="T49" fmla="*/ 77 h 138"/>
                  <a:gd name="T50" fmla="*/ 134 w 138"/>
                  <a:gd name="T51" fmla="*/ 90 h 138"/>
                  <a:gd name="T52" fmla="*/ 130 w 138"/>
                  <a:gd name="T53" fmla="*/ 103 h 138"/>
                  <a:gd name="T54" fmla="*/ 122 w 138"/>
                  <a:gd name="T55" fmla="*/ 114 h 138"/>
                  <a:gd name="T56" fmla="*/ 113 w 138"/>
                  <a:gd name="T57" fmla="*/ 122 h 138"/>
                  <a:gd name="T58" fmla="*/ 102 w 138"/>
                  <a:gd name="T59" fmla="*/ 130 h 138"/>
                  <a:gd name="T60" fmla="*/ 89 w 138"/>
                  <a:gd name="T61" fmla="*/ 135 h 138"/>
                  <a:gd name="T62" fmla="*/ 76 w 138"/>
                  <a:gd name="T63" fmla="*/ 138 h 138"/>
                  <a:gd name="T64" fmla="*/ 69 w 138"/>
                  <a:gd name="T65" fmla="*/ 27 h 138"/>
                  <a:gd name="T66" fmla="*/ 61 w 138"/>
                  <a:gd name="T67" fmla="*/ 28 h 138"/>
                  <a:gd name="T68" fmla="*/ 46 w 138"/>
                  <a:gd name="T69" fmla="*/ 35 h 138"/>
                  <a:gd name="T70" fmla="*/ 34 w 138"/>
                  <a:gd name="T71" fmla="*/ 47 h 138"/>
                  <a:gd name="T72" fmla="*/ 28 w 138"/>
                  <a:gd name="T73" fmla="*/ 61 h 138"/>
                  <a:gd name="T74" fmla="*/ 28 w 138"/>
                  <a:gd name="T75" fmla="*/ 78 h 138"/>
                  <a:gd name="T76" fmla="*/ 34 w 138"/>
                  <a:gd name="T77" fmla="*/ 93 h 138"/>
                  <a:gd name="T78" fmla="*/ 46 w 138"/>
                  <a:gd name="T79" fmla="*/ 104 h 138"/>
                  <a:gd name="T80" fmla="*/ 61 w 138"/>
                  <a:gd name="T81" fmla="*/ 110 h 138"/>
                  <a:gd name="T82" fmla="*/ 77 w 138"/>
                  <a:gd name="T83" fmla="*/ 110 h 138"/>
                  <a:gd name="T84" fmla="*/ 92 w 138"/>
                  <a:gd name="T85" fmla="*/ 104 h 138"/>
                  <a:gd name="T86" fmla="*/ 104 w 138"/>
                  <a:gd name="T87" fmla="*/ 93 h 138"/>
                  <a:gd name="T88" fmla="*/ 111 w 138"/>
                  <a:gd name="T89" fmla="*/ 78 h 138"/>
                  <a:gd name="T90" fmla="*/ 111 w 138"/>
                  <a:gd name="T91" fmla="*/ 61 h 138"/>
                  <a:gd name="T92" fmla="*/ 104 w 138"/>
                  <a:gd name="T93" fmla="*/ 47 h 138"/>
                  <a:gd name="T94" fmla="*/ 92 w 138"/>
                  <a:gd name="T95" fmla="*/ 35 h 138"/>
                  <a:gd name="T96" fmla="*/ 77 w 138"/>
                  <a:gd name="T97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lnTo>
                      <a:pt x="62" y="138"/>
                    </a:lnTo>
                    <a:lnTo>
                      <a:pt x="55" y="137"/>
                    </a:lnTo>
                    <a:lnTo>
                      <a:pt x="49" y="135"/>
                    </a:lnTo>
                    <a:lnTo>
                      <a:pt x="42" y="133"/>
                    </a:lnTo>
                    <a:lnTo>
                      <a:pt x="36" y="130"/>
                    </a:lnTo>
                    <a:lnTo>
                      <a:pt x="31" y="127"/>
                    </a:lnTo>
                    <a:lnTo>
                      <a:pt x="25" y="122"/>
                    </a:lnTo>
                    <a:lnTo>
                      <a:pt x="20" y="118"/>
                    </a:lnTo>
                    <a:lnTo>
                      <a:pt x="15" y="114"/>
                    </a:lnTo>
                    <a:lnTo>
                      <a:pt x="12" y="108"/>
                    </a:lnTo>
                    <a:lnTo>
                      <a:pt x="8" y="103"/>
                    </a:lnTo>
                    <a:lnTo>
                      <a:pt x="6" y="96"/>
                    </a:lnTo>
                    <a:lnTo>
                      <a:pt x="4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4" y="49"/>
                    </a:lnTo>
                    <a:lnTo>
                      <a:pt x="6" y="42"/>
                    </a:lnTo>
                    <a:lnTo>
                      <a:pt x="8" y="37"/>
                    </a:lnTo>
                    <a:lnTo>
                      <a:pt x="12" y="32"/>
                    </a:lnTo>
                    <a:lnTo>
                      <a:pt x="15" y="26"/>
                    </a:lnTo>
                    <a:lnTo>
                      <a:pt x="20" y="21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6" y="9"/>
                    </a:lnTo>
                    <a:lnTo>
                      <a:pt x="42" y="6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2" y="2"/>
                    </a:lnTo>
                    <a:lnTo>
                      <a:pt x="89" y="3"/>
                    </a:lnTo>
                    <a:lnTo>
                      <a:pt x="95" y="6"/>
                    </a:lnTo>
                    <a:lnTo>
                      <a:pt x="102" y="9"/>
                    </a:lnTo>
                    <a:lnTo>
                      <a:pt x="107" y="12"/>
                    </a:lnTo>
                    <a:lnTo>
                      <a:pt x="113" y="16"/>
                    </a:lnTo>
                    <a:lnTo>
                      <a:pt x="118" y="21"/>
                    </a:lnTo>
                    <a:lnTo>
                      <a:pt x="122" y="26"/>
                    </a:lnTo>
                    <a:lnTo>
                      <a:pt x="126" y="32"/>
                    </a:lnTo>
                    <a:lnTo>
                      <a:pt x="130" y="37"/>
                    </a:lnTo>
                    <a:lnTo>
                      <a:pt x="132" y="42"/>
                    </a:lnTo>
                    <a:lnTo>
                      <a:pt x="134" y="49"/>
                    </a:lnTo>
                    <a:lnTo>
                      <a:pt x="136" y="55"/>
                    </a:lnTo>
                    <a:lnTo>
                      <a:pt x="138" y="63"/>
                    </a:lnTo>
                    <a:lnTo>
                      <a:pt x="138" y="69"/>
                    </a:lnTo>
                    <a:lnTo>
                      <a:pt x="138" y="77"/>
                    </a:lnTo>
                    <a:lnTo>
                      <a:pt x="136" y="83"/>
                    </a:lnTo>
                    <a:lnTo>
                      <a:pt x="134" y="90"/>
                    </a:lnTo>
                    <a:lnTo>
                      <a:pt x="132" y="96"/>
                    </a:lnTo>
                    <a:lnTo>
                      <a:pt x="130" y="103"/>
                    </a:lnTo>
                    <a:lnTo>
                      <a:pt x="126" y="108"/>
                    </a:lnTo>
                    <a:lnTo>
                      <a:pt x="122" y="114"/>
                    </a:lnTo>
                    <a:lnTo>
                      <a:pt x="118" y="118"/>
                    </a:lnTo>
                    <a:lnTo>
                      <a:pt x="113" y="122"/>
                    </a:lnTo>
                    <a:lnTo>
                      <a:pt x="107" y="127"/>
                    </a:lnTo>
                    <a:lnTo>
                      <a:pt x="102" y="130"/>
                    </a:lnTo>
                    <a:lnTo>
                      <a:pt x="95" y="133"/>
                    </a:lnTo>
                    <a:lnTo>
                      <a:pt x="89" y="135"/>
                    </a:lnTo>
                    <a:lnTo>
                      <a:pt x="82" y="137"/>
                    </a:lnTo>
                    <a:lnTo>
                      <a:pt x="76" y="138"/>
                    </a:lnTo>
                    <a:lnTo>
                      <a:pt x="69" y="138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5"/>
                    </a:lnTo>
                    <a:lnTo>
                      <a:pt x="39" y="40"/>
                    </a:lnTo>
                    <a:lnTo>
                      <a:pt x="34" y="47"/>
                    </a:lnTo>
                    <a:lnTo>
                      <a:pt x="31" y="53"/>
                    </a:lnTo>
                    <a:lnTo>
                      <a:pt x="28" y="61"/>
                    </a:lnTo>
                    <a:lnTo>
                      <a:pt x="27" y="69"/>
                    </a:lnTo>
                    <a:lnTo>
                      <a:pt x="28" y="78"/>
                    </a:lnTo>
                    <a:lnTo>
                      <a:pt x="31" y="85"/>
                    </a:lnTo>
                    <a:lnTo>
                      <a:pt x="34" y="93"/>
                    </a:lnTo>
                    <a:lnTo>
                      <a:pt x="39" y="100"/>
                    </a:lnTo>
                    <a:lnTo>
                      <a:pt x="46" y="104"/>
                    </a:lnTo>
                    <a:lnTo>
                      <a:pt x="52" y="108"/>
                    </a:lnTo>
                    <a:lnTo>
                      <a:pt x="61" y="110"/>
                    </a:lnTo>
                    <a:lnTo>
                      <a:pt x="69" y="111"/>
                    </a:lnTo>
                    <a:lnTo>
                      <a:pt x="77" y="110"/>
                    </a:lnTo>
                    <a:lnTo>
                      <a:pt x="86" y="108"/>
                    </a:lnTo>
                    <a:lnTo>
                      <a:pt x="92" y="104"/>
                    </a:lnTo>
                    <a:lnTo>
                      <a:pt x="99" y="100"/>
                    </a:lnTo>
                    <a:lnTo>
                      <a:pt x="104" y="93"/>
                    </a:lnTo>
                    <a:lnTo>
                      <a:pt x="107" y="85"/>
                    </a:lnTo>
                    <a:lnTo>
                      <a:pt x="111" y="78"/>
                    </a:lnTo>
                    <a:lnTo>
                      <a:pt x="111" y="69"/>
                    </a:lnTo>
                    <a:lnTo>
                      <a:pt x="111" y="61"/>
                    </a:lnTo>
                    <a:lnTo>
                      <a:pt x="107" y="53"/>
                    </a:lnTo>
                    <a:lnTo>
                      <a:pt x="104" y="47"/>
                    </a:lnTo>
                    <a:lnTo>
                      <a:pt x="99" y="40"/>
                    </a:lnTo>
                    <a:lnTo>
                      <a:pt x="92" y="35"/>
                    </a:lnTo>
                    <a:lnTo>
                      <a:pt x="86" y="30"/>
                    </a:lnTo>
                    <a:lnTo>
                      <a:pt x="77" y="28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1" name="Freeform 182"/>
              <p:cNvSpPr>
                <a:spLocks noEditPoints="1"/>
              </p:cNvSpPr>
              <p:nvPr/>
            </p:nvSpPr>
            <p:spPr bwMode="auto">
              <a:xfrm>
                <a:off x="1559" y="2965"/>
                <a:ext cx="47" cy="48"/>
              </a:xfrm>
              <a:custGeom>
                <a:avLst/>
                <a:gdLst>
                  <a:gd name="T0" fmla="*/ 63 w 141"/>
                  <a:gd name="T1" fmla="*/ 141 h 142"/>
                  <a:gd name="T2" fmla="*/ 49 w 141"/>
                  <a:gd name="T3" fmla="*/ 139 h 142"/>
                  <a:gd name="T4" fmla="*/ 36 w 141"/>
                  <a:gd name="T5" fmla="*/ 134 h 142"/>
                  <a:gd name="T6" fmla="*/ 26 w 141"/>
                  <a:gd name="T7" fmla="*/ 126 h 142"/>
                  <a:gd name="T8" fmla="*/ 16 w 141"/>
                  <a:gd name="T9" fmla="*/ 116 h 142"/>
                  <a:gd name="T10" fmla="*/ 7 w 141"/>
                  <a:gd name="T11" fmla="*/ 104 h 142"/>
                  <a:gd name="T12" fmla="*/ 2 w 141"/>
                  <a:gd name="T13" fmla="*/ 92 h 142"/>
                  <a:gd name="T14" fmla="*/ 0 w 141"/>
                  <a:gd name="T15" fmla="*/ 79 h 142"/>
                  <a:gd name="T16" fmla="*/ 0 w 141"/>
                  <a:gd name="T17" fmla="*/ 63 h 142"/>
                  <a:gd name="T18" fmla="*/ 2 w 141"/>
                  <a:gd name="T19" fmla="*/ 49 h 142"/>
                  <a:gd name="T20" fmla="*/ 7 w 141"/>
                  <a:gd name="T21" fmla="*/ 38 h 142"/>
                  <a:gd name="T22" fmla="*/ 16 w 141"/>
                  <a:gd name="T23" fmla="*/ 26 h 142"/>
                  <a:gd name="T24" fmla="*/ 26 w 141"/>
                  <a:gd name="T25" fmla="*/ 16 h 142"/>
                  <a:gd name="T26" fmla="*/ 36 w 141"/>
                  <a:gd name="T27" fmla="*/ 8 h 142"/>
                  <a:gd name="T28" fmla="*/ 49 w 141"/>
                  <a:gd name="T29" fmla="*/ 3 h 142"/>
                  <a:gd name="T30" fmla="*/ 63 w 141"/>
                  <a:gd name="T31" fmla="*/ 0 h 142"/>
                  <a:gd name="T32" fmla="*/ 77 w 141"/>
                  <a:gd name="T33" fmla="*/ 0 h 142"/>
                  <a:gd name="T34" fmla="*/ 91 w 141"/>
                  <a:gd name="T35" fmla="*/ 3 h 142"/>
                  <a:gd name="T36" fmla="*/ 104 w 141"/>
                  <a:gd name="T37" fmla="*/ 8 h 142"/>
                  <a:gd name="T38" fmla="*/ 115 w 141"/>
                  <a:gd name="T39" fmla="*/ 16 h 142"/>
                  <a:gd name="T40" fmla="*/ 125 w 141"/>
                  <a:gd name="T41" fmla="*/ 26 h 142"/>
                  <a:gd name="T42" fmla="*/ 132 w 141"/>
                  <a:gd name="T43" fmla="*/ 38 h 142"/>
                  <a:gd name="T44" fmla="*/ 138 w 141"/>
                  <a:gd name="T45" fmla="*/ 49 h 142"/>
                  <a:gd name="T46" fmla="*/ 141 w 141"/>
                  <a:gd name="T47" fmla="*/ 63 h 142"/>
                  <a:gd name="T48" fmla="*/ 141 w 141"/>
                  <a:gd name="T49" fmla="*/ 79 h 142"/>
                  <a:gd name="T50" fmla="*/ 138 w 141"/>
                  <a:gd name="T51" fmla="*/ 92 h 142"/>
                  <a:gd name="T52" fmla="*/ 132 w 141"/>
                  <a:gd name="T53" fmla="*/ 104 h 142"/>
                  <a:gd name="T54" fmla="*/ 125 w 141"/>
                  <a:gd name="T55" fmla="*/ 116 h 142"/>
                  <a:gd name="T56" fmla="*/ 115 w 141"/>
                  <a:gd name="T57" fmla="*/ 126 h 142"/>
                  <a:gd name="T58" fmla="*/ 104 w 141"/>
                  <a:gd name="T59" fmla="*/ 134 h 142"/>
                  <a:gd name="T60" fmla="*/ 91 w 141"/>
                  <a:gd name="T61" fmla="*/ 139 h 142"/>
                  <a:gd name="T62" fmla="*/ 77 w 141"/>
                  <a:gd name="T63" fmla="*/ 141 h 142"/>
                  <a:gd name="T64" fmla="*/ 70 w 141"/>
                  <a:gd name="T65" fmla="*/ 27 h 142"/>
                  <a:gd name="T66" fmla="*/ 61 w 141"/>
                  <a:gd name="T67" fmla="*/ 28 h 142"/>
                  <a:gd name="T68" fmla="*/ 46 w 141"/>
                  <a:gd name="T69" fmla="*/ 34 h 142"/>
                  <a:gd name="T70" fmla="*/ 34 w 141"/>
                  <a:gd name="T71" fmla="*/ 46 h 142"/>
                  <a:gd name="T72" fmla="*/ 27 w 141"/>
                  <a:gd name="T73" fmla="*/ 62 h 142"/>
                  <a:gd name="T74" fmla="*/ 27 w 141"/>
                  <a:gd name="T75" fmla="*/ 80 h 142"/>
                  <a:gd name="T76" fmla="*/ 34 w 141"/>
                  <a:gd name="T77" fmla="*/ 96 h 142"/>
                  <a:gd name="T78" fmla="*/ 46 w 141"/>
                  <a:gd name="T79" fmla="*/ 108 h 142"/>
                  <a:gd name="T80" fmla="*/ 61 w 141"/>
                  <a:gd name="T81" fmla="*/ 114 h 142"/>
                  <a:gd name="T82" fmla="*/ 79 w 141"/>
                  <a:gd name="T83" fmla="*/ 114 h 142"/>
                  <a:gd name="T84" fmla="*/ 95 w 141"/>
                  <a:gd name="T85" fmla="*/ 108 h 142"/>
                  <a:gd name="T86" fmla="*/ 106 w 141"/>
                  <a:gd name="T87" fmla="*/ 96 h 142"/>
                  <a:gd name="T88" fmla="*/ 113 w 141"/>
                  <a:gd name="T89" fmla="*/ 80 h 142"/>
                  <a:gd name="T90" fmla="*/ 113 w 141"/>
                  <a:gd name="T91" fmla="*/ 62 h 142"/>
                  <a:gd name="T92" fmla="*/ 106 w 141"/>
                  <a:gd name="T93" fmla="*/ 46 h 142"/>
                  <a:gd name="T94" fmla="*/ 95 w 141"/>
                  <a:gd name="T95" fmla="*/ 34 h 142"/>
                  <a:gd name="T96" fmla="*/ 79 w 141"/>
                  <a:gd name="T97" fmla="*/ 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" h="142">
                    <a:moveTo>
                      <a:pt x="70" y="142"/>
                    </a:moveTo>
                    <a:lnTo>
                      <a:pt x="63" y="141"/>
                    </a:lnTo>
                    <a:lnTo>
                      <a:pt x="56" y="140"/>
                    </a:lnTo>
                    <a:lnTo>
                      <a:pt x="49" y="139"/>
                    </a:lnTo>
                    <a:lnTo>
                      <a:pt x="43" y="137"/>
                    </a:lnTo>
                    <a:lnTo>
                      <a:pt x="36" y="134"/>
                    </a:lnTo>
                    <a:lnTo>
                      <a:pt x="31" y="129"/>
                    </a:lnTo>
                    <a:lnTo>
                      <a:pt x="26" y="126"/>
                    </a:lnTo>
                    <a:lnTo>
                      <a:pt x="20" y="121"/>
                    </a:lnTo>
                    <a:lnTo>
                      <a:pt x="16" y="116"/>
                    </a:lnTo>
                    <a:lnTo>
                      <a:pt x="11" y="111"/>
                    </a:lnTo>
                    <a:lnTo>
                      <a:pt x="7" y="104"/>
                    </a:lnTo>
                    <a:lnTo>
                      <a:pt x="5" y="98"/>
                    </a:lnTo>
                    <a:lnTo>
                      <a:pt x="2" y="92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3"/>
                    </a:lnTo>
                    <a:lnTo>
                      <a:pt x="1" y="57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7" y="38"/>
                    </a:lnTo>
                    <a:lnTo>
                      <a:pt x="11" y="31"/>
                    </a:lnTo>
                    <a:lnTo>
                      <a:pt x="16" y="26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6" y="8"/>
                    </a:lnTo>
                    <a:lnTo>
                      <a:pt x="43" y="5"/>
                    </a:lnTo>
                    <a:lnTo>
                      <a:pt x="49" y="3"/>
                    </a:lnTo>
                    <a:lnTo>
                      <a:pt x="56" y="1"/>
                    </a:lnTo>
                    <a:lnTo>
                      <a:pt x="63" y="0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5" y="1"/>
                    </a:lnTo>
                    <a:lnTo>
                      <a:pt x="91" y="3"/>
                    </a:lnTo>
                    <a:lnTo>
                      <a:pt x="98" y="5"/>
                    </a:lnTo>
                    <a:lnTo>
                      <a:pt x="104" y="8"/>
                    </a:lnTo>
                    <a:lnTo>
                      <a:pt x="110" y="12"/>
                    </a:lnTo>
                    <a:lnTo>
                      <a:pt x="115" y="16"/>
                    </a:lnTo>
                    <a:lnTo>
                      <a:pt x="121" y="20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2" y="38"/>
                    </a:lnTo>
                    <a:lnTo>
                      <a:pt x="136" y="43"/>
                    </a:lnTo>
                    <a:lnTo>
                      <a:pt x="138" y="49"/>
                    </a:lnTo>
                    <a:lnTo>
                      <a:pt x="140" y="57"/>
                    </a:lnTo>
                    <a:lnTo>
                      <a:pt x="141" y="63"/>
                    </a:lnTo>
                    <a:lnTo>
                      <a:pt x="141" y="71"/>
                    </a:lnTo>
                    <a:lnTo>
                      <a:pt x="141" y="79"/>
                    </a:lnTo>
                    <a:lnTo>
                      <a:pt x="140" y="85"/>
                    </a:lnTo>
                    <a:lnTo>
                      <a:pt x="138" y="92"/>
                    </a:lnTo>
                    <a:lnTo>
                      <a:pt x="136" y="98"/>
                    </a:lnTo>
                    <a:lnTo>
                      <a:pt x="132" y="104"/>
                    </a:lnTo>
                    <a:lnTo>
                      <a:pt x="129" y="111"/>
                    </a:lnTo>
                    <a:lnTo>
                      <a:pt x="125" y="116"/>
                    </a:lnTo>
                    <a:lnTo>
                      <a:pt x="121" y="121"/>
                    </a:lnTo>
                    <a:lnTo>
                      <a:pt x="115" y="126"/>
                    </a:lnTo>
                    <a:lnTo>
                      <a:pt x="110" y="129"/>
                    </a:lnTo>
                    <a:lnTo>
                      <a:pt x="104" y="134"/>
                    </a:lnTo>
                    <a:lnTo>
                      <a:pt x="98" y="137"/>
                    </a:lnTo>
                    <a:lnTo>
                      <a:pt x="91" y="139"/>
                    </a:lnTo>
                    <a:lnTo>
                      <a:pt x="85" y="140"/>
                    </a:lnTo>
                    <a:lnTo>
                      <a:pt x="77" y="141"/>
                    </a:lnTo>
                    <a:lnTo>
                      <a:pt x="70" y="142"/>
                    </a:lnTo>
                    <a:close/>
                    <a:moveTo>
                      <a:pt x="70" y="27"/>
                    </a:moveTo>
                    <a:lnTo>
                      <a:pt x="70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4"/>
                    </a:lnTo>
                    <a:lnTo>
                      <a:pt x="40" y="40"/>
                    </a:lnTo>
                    <a:lnTo>
                      <a:pt x="34" y="46"/>
                    </a:lnTo>
                    <a:lnTo>
                      <a:pt x="30" y="54"/>
                    </a:lnTo>
                    <a:lnTo>
                      <a:pt x="27" y="62"/>
                    </a:lnTo>
                    <a:lnTo>
                      <a:pt x="27" y="71"/>
                    </a:lnTo>
                    <a:lnTo>
                      <a:pt x="27" y="80"/>
                    </a:lnTo>
                    <a:lnTo>
                      <a:pt x="30" y="88"/>
                    </a:lnTo>
                    <a:lnTo>
                      <a:pt x="34" y="96"/>
                    </a:lnTo>
                    <a:lnTo>
                      <a:pt x="40" y="102"/>
                    </a:lnTo>
                    <a:lnTo>
                      <a:pt x="46" y="108"/>
                    </a:lnTo>
                    <a:lnTo>
                      <a:pt x="52" y="111"/>
                    </a:lnTo>
                    <a:lnTo>
                      <a:pt x="61" y="114"/>
                    </a:lnTo>
                    <a:lnTo>
                      <a:pt x="70" y="115"/>
                    </a:lnTo>
                    <a:lnTo>
                      <a:pt x="79" y="114"/>
                    </a:lnTo>
                    <a:lnTo>
                      <a:pt x="87" y="111"/>
                    </a:lnTo>
                    <a:lnTo>
                      <a:pt x="95" y="108"/>
                    </a:lnTo>
                    <a:lnTo>
                      <a:pt x="101" y="102"/>
                    </a:lnTo>
                    <a:lnTo>
                      <a:pt x="106" y="96"/>
                    </a:lnTo>
                    <a:lnTo>
                      <a:pt x="111" y="88"/>
                    </a:lnTo>
                    <a:lnTo>
                      <a:pt x="113" y="80"/>
                    </a:lnTo>
                    <a:lnTo>
                      <a:pt x="114" y="71"/>
                    </a:lnTo>
                    <a:lnTo>
                      <a:pt x="113" y="62"/>
                    </a:lnTo>
                    <a:lnTo>
                      <a:pt x="111" y="54"/>
                    </a:lnTo>
                    <a:lnTo>
                      <a:pt x="106" y="46"/>
                    </a:lnTo>
                    <a:lnTo>
                      <a:pt x="101" y="40"/>
                    </a:lnTo>
                    <a:lnTo>
                      <a:pt x="95" y="34"/>
                    </a:lnTo>
                    <a:lnTo>
                      <a:pt x="87" y="30"/>
                    </a:lnTo>
                    <a:lnTo>
                      <a:pt x="79" y="28"/>
                    </a:lnTo>
                    <a:lnTo>
                      <a:pt x="7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2" name="Freeform 183"/>
              <p:cNvSpPr>
                <a:spLocks noEditPoints="1"/>
              </p:cNvSpPr>
              <p:nvPr/>
            </p:nvSpPr>
            <p:spPr bwMode="auto">
              <a:xfrm>
                <a:off x="1357" y="2944"/>
                <a:ext cx="22" cy="22"/>
              </a:xfrm>
              <a:custGeom>
                <a:avLst/>
                <a:gdLst>
                  <a:gd name="T0" fmla="*/ 33 w 66"/>
                  <a:gd name="T1" fmla="*/ 66 h 66"/>
                  <a:gd name="T2" fmla="*/ 26 w 66"/>
                  <a:gd name="T3" fmla="*/ 65 h 66"/>
                  <a:gd name="T4" fmla="*/ 20 w 66"/>
                  <a:gd name="T5" fmla="*/ 64 h 66"/>
                  <a:gd name="T6" fmla="*/ 14 w 66"/>
                  <a:gd name="T7" fmla="*/ 61 h 66"/>
                  <a:gd name="T8" fmla="*/ 10 w 66"/>
                  <a:gd name="T9" fmla="*/ 56 h 66"/>
                  <a:gd name="T10" fmla="*/ 5 w 66"/>
                  <a:gd name="T11" fmla="*/ 51 h 66"/>
                  <a:gd name="T12" fmla="*/ 2 w 66"/>
                  <a:gd name="T13" fmla="*/ 45 h 66"/>
                  <a:gd name="T14" fmla="*/ 1 w 66"/>
                  <a:gd name="T15" fmla="*/ 40 h 66"/>
                  <a:gd name="T16" fmla="*/ 0 w 66"/>
                  <a:gd name="T17" fmla="*/ 33 h 66"/>
                  <a:gd name="T18" fmla="*/ 1 w 66"/>
                  <a:gd name="T19" fmla="*/ 26 h 66"/>
                  <a:gd name="T20" fmla="*/ 2 w 66"/>
                  <a:gd name="T21" fmla="*/ 20 h 66"/>
                  <a:gd name="T22" fmla="*/ 5 w 66"/>
                  <a:gd name="T23" fmla="*/ 14 h 66"/>
                  <a:gd name="T24" fmla="*/ 10 w 66"/>
                  <a:gd name="T25" fmla="*/ 10 h 66"/>
                  <a:gd name="T26" fmla="*/ 14 w 66"/>
                  <a:gd name="T27" fmla="*/ 6 h 66"/>
                  <a:gd name="T28" fmla="*/ 20 w 66"/>
                  <a:gd name="T29" fmla="*/ 2 h 66"/>
                  <a:gd name="T30" fmla="*/ 26 w 66"/>
                  <a:gd name="T31" fmla="*/ 0 h 66"/>
                  <a:gd name="T32" fmla="*/ 33 w 66"/>
                  <a:gd name="T33" fmla="*/ 0 h 66"/>
                  <a:gd name="T34" fmla="*/ 40 w 66"/>
                  <a:gd name="T35" fmla="*/ 0 h 66"/>
                  <a:gd name="T36" fmla="*/ 45 w 66"/>
                  <a:gd name="T37" fmla="*/ 2 h 66"/>
                  <a:gd name="T38" fmla="*/ 52 w 66"/>
                  <a:gd name="T39" fmla="*/ 6 h 66"/>
                  <a:gd name="T40" fmla="*/ 56 w 66"/>
                  <a:gd name="T41" fmla="*/ 10 h 66"/>
                  <a:gd name="T42" fmla="*/ 60 w 66"/>
                  <a:gd name="T43" fmla="*/ 14 h 66"/>
                  <a:gd name="T44" fmla="*/ 64 w 66"/>
                  <a:gd name="T45" fmla="*/ 20 h 66"/>
                  <a:gd name="T46" fmla="*/ 65 w 66"/>
                  <a:gd name="T47" fmla="*/ 26 h 66"/>
                  <a:gd name="T48" fmla="*/ 66 w 66"/>
                  <a:gd name="T49" fmla="*/ 33 h 66"/>
                  <a:gd name="T50" fmla="*/ 65 w 66"/>
                  <a:gd name="T51" fmla="*/ 40 h 66"/>
                  <a:gd name="T52" fmla="*/ 64 w 66"/>
                  <a:gd name="T53" fmla="*/ 45 h 66"/>
                  <a:gd name="T54" fmla="*/ 60 w 66"/>
                  <a:gd name="T55" fmla="*/ 51 h 66"/>
                  <a:gd name="T56" fmla="*/ 56 w 66"/>
                  <a:gd name="T57" fmla="*/ 56 h 66"/>
                  <a:gd name="T58" fmla="*/ 52 w 66"/>
                  <a:gd name="T59" fmla="*/ 61 h 66"/>
                  <a:gd name="T60" fmla="*/ 45 w 66"/>
                  <a:gd name="T61" fmla="*/ 64 h 66"/>
                  <a:gd name="T62" fmla="*/ 40 w 66"/>
                  <a:gd name="T63" fmla="*/ 65 h 66"/>
                  <a:gd name="T64" fmla="*/ 33 w 66"/>
                  <a:gd name="T65" fmla="*/ 66 h 66"/>
                  <a:gd name="T66" fmla="*/ 33 w 66"/>
                  <a:gd name="T67" fmla="*/ 27 h 66"/>
                  <a:gd name="T68" fmla="*/ 33 w 66"/>
                  <a:gd name="T69" fmla="*/ 27 h 66"/>
                  <a:gd name="T70" fmla="*/ 30 w 66"/>
                  <a:gd name="T71" fmla="*/ 27 h 66"/>
                  <a:gd name="T72" fmla="*/ 29 w 66"/>
                  <a:gd name="T73" fmla="*/ 28 h 66"/>
                  <a:gd name="T74" fmla="*/ 27 w 66"/>
                  <a:gd name="T75" fmla="*/ 30 h 66"/>
                  <a:gd name="T76" fmla="*/ 27 w 66"/>
                  <a:gd name="T77" fmla="*/ 33 h 66"/>
                  <a:gd name="T78" fmla="*/ 27 w 66"/>
                  <a:gd name="T79" fmla="*/ 35 h 66"/>
                  <a:gd name="T80" fmla="*/ 29 w 66"/>
                  <a:gd name="T81" fmla="*/ 37 h 66"/>
                  <a:gd name="T82" fmla="*/ 30 w 66"/>
                  <a:gd name="T83" fmla="*/ 38 h 66"/>
                  <a:gd name="T84" fmla="*/ 33 w 66"/>
                  <a:gd name="T85" fmla="*/ 38 h 66"/>
                  <a:gd name="T86" fmla="*/ 36 w 66"/>
                  <a:gd name="T87" fmla="*/ 38 h 66"/>
                  <a:gd name="T88" fmla="*/ 37 w 66"/>
                  <a:gd name="T89" fmla="*/ 37 h 66"/>
                  <a:gd name="T90" fmla="*/ 39 w 66"/>
                  <a:gd name="T91" fmla="*/ 35 h 66"/>
                  <a:gd name="T92" fmla="*/ 39 w 66"/>
                  <a:gd name="T93" fmla="*/ 33 h 66"/>
                  <a:gd name="T94" fmla="*/ 39 w 66"/>
                  <a:gd name="T95" fmla="*/ 30 h 66"/>
                  <a:gd name="T96" fmla="*/ 37 w 66"/>
                  <a:gd name="T97" fmla="*/ 28 h 66"/>
                  <a:gd name="T98" fmla="*/ 36 w 66"/>
                  <a:gd name="T99" fmla="*/ 27 h 66"/>
                  <a:gd name="T100" fmla="*/ 33 w 66"/>
                  <a:gd name="T101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" h="66">
                    <a:moveTo>
                      <a:pt x="33" y="66"/>
                    </a:moveTo>
                    <a:lnTo>
                      <a:pt x="26" y="65"/>
                    </a:lnTo>
                    <a:lnTo>
                      <a:pt x="20" y="64"/>
                    </a:lnTo>
                    <a:lnTo>
                      <a:pt x="14" y="61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2" y="45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51"/>
                    </a:lnTo>
                    <a:lnTo>
                      <a:pt x="56" y="56"/>
                    </a:lnTo>
                    <a:lnTo>
                      <a:pt x="52" y="61"/>
                    </a:lnTo>
                    <a:lnTo>
                      <a:pt x="45" y="64"/>
                    </a:lnTo>
                    <a:lnTo>
                      <a:pt x="40" y="65"/>
                    </a:lnTo>
                    <a:lnTo>
                      <a:pt x="33" y="66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29" y="37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9" y="30"/>
                    </a:lnTo>
                    <a:lnTo>
                      <a:pt x="37" y="28"/>
                    </a:lnTo>
                    <a:lnTo>
                      <a:pt x="36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3" name="Freeform 184"/>
              <p:cNvSpPr>
                <a:spLocks noEditPoints="1"/>
              </p:cNvSpPr>
              <p:nvPr/>
            </p:nvSpPr>
            <p:spPr bwMode="auto">
              <a:xfrm>
                <a:off x="2773" y="3488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0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9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2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6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2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9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0 h 77"/>
                  <a:gd name="T60" fmla="*/ 53 w 77"/>
                  <a:gd name="T61" fmla="*/ 74 h 77"/>
                  <a:gd name="T62" fmla="*/ 46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4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4 h 77"/>
                  <a:gd name="T92" fmla="*/ 50 w 77"/>
                  <a:gd name="T93" fmla="*/ 39 h 77"/>
                  <a:gd name="T94" fmla="*/ 48 w 77"/>
                  <a:gd name="T95" fmla="*/ 35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0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2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2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9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0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4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4" name="Freeform 185"/>
              <p:cNvSpPr>
                <a:spLocks noEditPoints="1"/>
              </p:cNvSpPr>
              <p:nvPr/>
            </p:nvSpPr>
            <p:spPr bwMode="auto">
              <a:xfrm>
                <a:off x="2708" y="3402"/>
                <a:ext cx="33" cy="33"/>
              </a:xfrm>
              <a:custGeom>
                <a:avLst/>
                <a:gdLst>
                  <a:gd name="T0" fmla="*/ 40 w 101"/>
                  <a:gd name="T1" fmla="*/ 99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99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1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2 h 101"/>
                  <a:gd name="T50" fmla="*/ 55 w 101"/>
                  <a:gd name="T51" fmla="*/ 72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1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99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6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1" y="96"/>
                    </a:lnTo>
                    <a:lnTo>
                      <a:pt x="61" y="99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7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2"/>
                    </a:lnTo>
                    <a:lnTo>
                      <a:pt x="50" y="74"/>
                    </a:lnTo>
                    <a:lnTo>
                      <a:pt x="55" y="72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7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5" name="Freeform 186"/>
              <p:cNvSpPr>
                <a:spLocks noEditPoints="1"/>
              </p:cNvSpPr>
              <p:nvPr/>
            </p:nvSpPr>
            <p:spPr bwMode="auto">
              <a:xfrm>
                <a:off x="2657" y="3341"/>
                <a:ext cx="34" cy="34"/>
              </a:xfrm>
              <a:custGeom>
                <a:avLst/>
                <a:gdLst>
                  <a:gd name="T0" fmla="*/ 40 w 101"/>
                  <a:gd name="T1" fmla="*/ 99 h 100"/>
                  <a:gd name="T2" fmla="*/ 22 w 101"/>
                  <a:gd name="T3" fmla="*/ 92 h 100"/>
                  <a:gd name="T4" fmla="*/ 9 w 101"/>
                  <a:gd name="T5" fmla="*/ 79 h 100"/>
                  <a:gd name="T6" fmla="*/ 1 w 101"/>
                  <a:gd name="T7" fmla="*/ 60 h 100"/>
                  <a:gd name="T8" fmla="*/ 1 w 101"/>
                  <a:gd name="T9" fmla="*/ 40 h 100"/>
                  <a:gd name="T10" fmla="*/ 9 w 101"/>
                  <a:gd name="T11" fmla="*/ 22 h 100"/>
                  <a:gd name="T12" fmla="*/ 22 w 101"/>
                  <a:gd name="T13" fmla="*/ 8 h 100"/>
                  <a:gd name="T14" fmla="*/ 40 w 101"/>
                  <a:gd name="T15" fmla="*/ 1 h 100"/>
                  <a:gd name="T16" fmla="*/ 61 w 101"/>
                  <a:gd name="T17" fmla="*/ 1 h 100"/>
                  <a:gd name="T18" fmla="*/ 78 w 101"/>
                  <a:gd name="T19" fmla="*/ 8 h 100"/>
                  <a:gd name="T20" fmla="*/ 92 w 101"/>
                  <a:gd name="T21" fmla="*/ 22 h 100"/>
                  <a:gd name="T22" fmla="*/ 100 w 101"/>
                  <a:gd name="T23" fmla="*/ 40 h 100"/>
                  <a:gd name="T24" fmla="*/ 100 w 101"/>
                  <a:gd name="T25" fmla="*/ 60 h 100"/>
                  <a:gd name="T26" fmla="*/ 92 w 101"/>
                  <a:gd name="T27" fmla="*/ 79 h 100"/>
                  <a:gd name="T28" fmla="*/ 78 w 101"/>
                  <a:gd name="T29" fmla="*/ 92 h 100"/>
                  <a:gd name="T30" fmla="*/ 61 w 101"/>
                  <a:gd name="T31" fmla="*/ 99 h 100"/>
                  <a:gd name="T32" fmla="*/ 50 w 101"/>
                  <a:gd name="T33" fmla="*/ 27 h 100"/>
                  <a:gd name="T34" fmla="*/ 46 w 101"/>
                  <a:gd name="T35" fmla="*/ 28 h 100"/>
                  <a:gd name="T36" fmla="*/ 37 w 101"/>
                  <a:gd name="T37" fmla="*/ 31 h 100"/>
                  <a:gd name="T38" fmla="*/ 32 w 101"/>
                  <a:gd name="T39" fmla="*/ 38 h 100"/>
                  <a:gd name="T40" fmla="*/ 27 w 101"/>
                  <a:gd name="T41" fmla="*/ 45 h 100"/>
                  <a:gd name="T42" fmla="*/ 27 w 101"/>
                  <a:gd name="T43" fmla="*/ 55 h 100"/>
                  <a:gd name="T44" fmla="*/ 32 w 101"/>
                  <a:gd name="T45" fmla="*/ 64 h 100"/>
                  <a:gd name="T46" fmla="*/ 37 w 101"/>
                  <a:gd name="T47" fmla="*/ 70 h 100"/>
                  <a:gd name="T48" fmla="*/ 46 w 101"/>
                  <a:gd name="T49" fmla="*/ 73 h 100"/>
                  <a:gd name="T50" fmla="*/ 55 w 101"/>
                  <a:gd name="T51" fmla="*/ 73 h 100"/>
                  <a:gd name="T52" fmla="*/ 63 w 101"/>
                  <a:gd name="T53" fmla="*/ 70 h 100"/>
                  <a:gd name="T54" fmla="*/ 69 w 101"/>
                  <a:gd name="T55" fmla="*/ 64 h 100"/>
                  <a:gd name="T56" fmla="*/ 73 w 101"/>
                  <a:gd name="T57" fmla="*/ 55 h 100"/>
                  <a:gd name="T58" fmla="*/ 73 w 101"/>
                  <a:gd name="T59" fmla="*/ 45 h 100"/>
                  <a:gd name="T60" fmla="*/ 69 w 101"/>
                  <a:gd name="T61" fmla="*/ 38 h 100"/>
                  <a:gd name="T62" fmla="*/ 63 w 101"/>
                  <a:gd name="T63" fmla="*/ 31 h 100"/>
                  <a:gd name="T64" fmla="*/ 55 w 101"/>
                  <a:gd name="T6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7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9" y="79"/>
                    </a:lnTo>
                    <a:lnTo>
                      <a:pt x="3" y="70"/>
                    </a:lnTo>
                    <a:lnTo>
                      <a:pt x="1" y="60"/>
                    </a:lnTo>
                    <a:lnTo>
                      <a:pt x="0" y="51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5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6" y="31"/>
                    </a:lnTo>
                    <a:lnTo>
                      <a:pt x="100" y="40"/>
                    </a:lnTo>
                    <a:lnTo>
                      <a:pt x="101" y="51"/>
                    </a:lnTo>
                    <a:lnTo>
                      <a:pt x="100" y="60"/>
                    </a:lnTo>
                    <a:lnTo>
                      <a:pt x="96" y="70"/>
                    </a:lnTo>
                    <a:lnTo>
                      <a:pt x="92" y="79"/>
                    </a:lnTo>
                    <a:lnTo>
                      <a:pt x="86" y="86"/>
                    </a:lnTo>
                    <a:lnTo>
                      <a:pt x="78" y="92"/>
                    </a:lnTo>
                    <a:lnTo>
                      <a:pt x="69" y="97"/>
                    </a:lnTo>
                    <a:lnTo>
                      <a:pt x="61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8"/>
                    </a:lnTo>
                    <a:lnTo>
                      <a:pt x="29" y="41"/>
                    </a:lnTo>
                    <a:lnTo>
                      <a:pt x="27" y="45"/>
                    </a:lnTo>
                    <a:lnTo>
                      <a:pt x="27" y="51"/>
                    </a:lnTo>
                    <a:lnTo>
                      <a:pt x="27" y="55"/>
                    </a:lnTo>
                    <a:lnTo>
                      <a:pt x="29" y="59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5" y="73"/>
                    </a:lnTo>
                    <a:lnTo>
                      <a:pt x="60" y="72"/>
                    </a:lnTo>
                    <a:lnTo>
                      <a:pt x="63" y="70"/>
                    </a:lnTo>
                    <a:lnTo>
                      <a:pt x="66" y="67"/>
                    </a:lnTo>
                    <a:lnTo>
                      <a:pt x="69" y="64"/>
                    </a:lnTo>
                    <a:lnTo>
                      <a:pt x="72" y="59"/>
                    </a:lnTo>
                    <a:lnTo>
                      <a:pt x="73" y="55"/>
                    </a:lnTo>
                    <a:lnTo>
                      <a:pt x="74" y="51"/>
                    </a:lnTo>
                    <a:lnTo>
                      <a:pt x="73" y="45"/>
                    </a:lnTo>
                    <a:lnTo>
                      <a:pt x="72" y="41"/>
                    </a:lnTo>
                    <a:lnTo>
                      <a:pt x="69" y="38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6" name="Freeform 187"/>
              <p:cNvSpPr>
                <a:spLocks noEditPoints="1"/>
              </p:cNvSpPr>
              <p:nvPr/>
            </p:nvSpPr>
            <p:spPr bwMode="auto">
              <a:xfrm>
                <a:off x="2958" y="3891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7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7 w 148"/>
                  <a:gd name="T23" fmla="*/ 27 h 148"/>
                  <a:gd name="T24" fmla="*/ 27 w 148"/>
                  <a:gd name="T25" fmla="*/ 18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8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3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1 h 148"/>
                  <a:gd name="T82" fmla="*/ 83 w 148"/>
                  <a:gd name="T83" fmla="*/ 121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1 w 148"/>
                  <a:gd name="T89" fmla="*/ 83 h 148"/>
                  <a:gd name="T90" fmla="*/ 121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8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3"/>
                    </a:lnTo>
                    <a:lnTo>
                      <a:pt x="121" y="18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6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3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1"/>
                    </a:lnTo>
                    <a:lnTo>
                      <a:pt x="74" y="121"/>
                    </a:lnTo>
                    <a:lnTo>
                      <a:pt x="83" y="121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1" y="83"/>
                    </a:lnTo>
                    <a:lnTo>
                      <a:pt x="121" y="75"/>
                    </a:lnTo>
                    <a:lnTo>
                      <a:pt x="121" y="65"/>
                    </a:lnTo>
                    <a:lnTo>
                      <a:pt x="118" y="56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7" name="Freeform 188"/>
              <p:cNvSpPr>
                <a:spLocks noEditPoints="1"/>
              </p:cNvSpPr>
              <p:nvPr/>
            </p:nvSpPr>
            <p:spPr bwMode="auto">
              <a:xfrm>
                <a:off x="2310" y="1956"/>
                <a:ext cx="42" cy="41"/>
              </a:xfrm>
              <a:custGeom>
                <a:avLst/>
                <a:gdLst>
                  <a:gd name="T0" fmla="*/ 56 w 124"/>
                  <a:gd name="T1" fmla="*/ 123 h 123"/>
                  <a:gd name="T2" fmla="*/ 45 w 124"/>
                  <a:gd name="T3" fmla="*/ 121 h 123"/>
                  <a:gd name="T4" fmla="*/ 33 w 124"/>
                  <a:gd name="T5" fmla="*/ 115 h 123"/>
                  <a:gd name="T6" fmla="*/ 23 w 124"/>
                  <a:gd name="T7" fmla="*/ 109 h 123"/>
                  <a:gd name="T8" fmla="*/ 14 w 124"/>
                  <a:gd name="T9" fmla="*/ 100 h 123"/>
                  <a:gd name="T10" fmla="*/ 8 w 124"/>
                  <a:gd name="T11" fmla="*/ 91 h 123"/>
                  <a:gd name="T12" fmla="*/ 4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4 w 124"/>
                  <a:gd name="T19" fmla="*/ 43 h 123"/>
                  <a:gd name="T20" fmla="*/ 8 w 124"/>
                  <a:gd name="T21" fmla="*/ 32 h 123"/>
                  <a:gd name="T22" fmla="*/ 14 w 124"/>
                  <a:gd name="T23" fmla="*/ 21 h 123"/>
                  <a:gd name="T24" fmla="*/ 23 w 124"/>
                  <a:gd name="T25" fmla="*/ 14 h 123"/>
                  <a:gd name="T26" fmla="*/ 33 w 124"/>
                  <a:gd name="T27" fmla="*/ 6 h 123"/>
                  <a:gd name="T28" fmla="*/ 45 w 124"/>
                  <a:gd name="T29" fmla="*/ 2 h 123"/>
                  <a:gd name="T30" fmla="*/ 56 w 124"/>
                  <a:gd name="T31" fmla="*/ 0 h 123"/>
                  <a:gd name="T32" fmla="*/ 69 w 124"/>
                  <a:gd name="T33" fmla="*/ 0 h 123"/>
                  <a:gd name="T34" fmla="*/ 81 w 124"/>
                  <a:gd name="T35" fmla="*/ 2 h 123"/>
                  <a:gd name="T36" fmla="*/ 92 w 124"/>
                  <a:gd name="T37" fmla="*/ 6 h 123"/>
                  <a:gd name="T38" fmla="*/ 102 w 124"/>
                  <a:gd name="T39" fmla="*/ 14 h 123"/>
                  <a:gd name="T40" fmla="*/ 110 w 124"/>
                  <a:gd name="T41" fmla="*/ 21 h 123"/>
                  <a:gd name="T42" fmla="*/ 117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7 w 124"/>
                  <a:gd name="T53" fmla="*/ 91 h 123"/>
                  <a:gd name="T54" fmla="*/ 110 w 124"/>
                  <a:gd name="T55" fmla="*/ 100 h 123"/>
                  <a:gd name="T56" fmla="*/ 102 w 124"/>
                  <a:gd name="T57" fmla="*/ 109 h 123"/>
                  <a:gd name="T58" fmla="*/ 92 w 124"/>
                  <a:gd name="T59" fmla="*/ 115 h 123"/>
                  <a:gd name="T60" fmla="*/ 81 w 124"/>
                  <a:gd name="T61" fmla="*/ 121 h 123"/>
                  <a:gd name="T62" fmla="*/ 69 w 124"/>
                  <a:gd name="T63" fmla="*/ 123 h 123"/>
                  <a:gd name="T64" fmla="*/ 63 w 124"/>
                  <a:gd name="T65" fmla="*/ 27 h 123"/>
                  <a:gd name="T66" fmla="*/ 55 w 124"/>
                  <a:gd name="T67" fmla="*/ 27 h 123"/>
                  <a:gd name="T68" fmla="*/ 44 w 124"/>
                  <a:gd name="T69" fmla="*/ 32 h 123"/>
                  <a:gd name="T70" fmla="*/ 34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4 w 124"/>
                  <a:gd name="T77" fmla="*/ 81 h 123"/>
                  <a:gd name="T78" fmla="*/ 44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2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2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3" y="123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5" y="121"/>
                    </a:lnTo>
                    <a:lnTo>
                      <a:pt x="38" y="119"/>
                    </a:lnTo>
                    <a:lnTo>
                      <a:pt x="33" y="115"/>
                    </a:lnTo>
                    <a:lnTo>
                      <a:pt x="28" y="112"/>
                    </a:lnTo>
                    <a:lnTo>
                      <a:pt x="23" y="109"/>
                    </a:lnTo>
                    <a:lnTo>
                      <a:pt x="19" y="105"/>
                    </a:lnTo>
                    <a:lnTo>
                      <a:pt x="14" y="100"/>
                    </a:lnTo>
                    <a:lnTo>
                      <a:pt x="11" y="96"/>
                    </a:lnTo>
                    <a:lnTo>
                      <a:pt x="8" y="91"/>
                    </a:lnTo>
                    <a:lnTo>
                      <a:pt x="6" y="85"/>
                    </a:lnTo>
                    <a:lnTo>
                      <a:pt x="4" y="80"/>
                    </a:lnTo>
                    <a:lnTo>
                      <a:pt x="2" y="73"/>
                    </a:lnTo>
                    <a:lnTo>
                      <a:pt x="1" y="68"/>
                    </a:lnTo>
                    <a:lnTo>
                      <a:pt x="0" y="61"/>
                    </a:lnTo>
                    <a:lnTo>
                      <a:pt x="1" y="55"/>
                    </a:lnTo>
                    <a:lnTo>
                      <a:pt x="2" y="48"/>
                    </a:lnTo>
                    <a:lnTo>
                      <a:pt x="4" y="43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1" y="27"/>
                    </a:lnTo>
                    <a:lnTo>
                      <a:pt x="14" y="21"/>
                    </a:lnTo>
                    <a:lnTo>
                      <a:pt x="19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6"/>
                    </a:lnTo>
                    <a:lnTo>
                      <a:pt x="38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1"/>
                    </a:lnTo>
                    <a:lnTo>
                      <a:pt x="81" y="2"/>
                    </a:lnTo>
                    <a:lnTo>
                      <a:pt x="87" y="4"/>
                    </a:lnTo>
                    <a:lnTo>
                      <a:pt x="92" y="6"/>
                    </a:lnTo>
                    <a:lnTo>
                      <a:pt x="97" y="10"/>
                    </a:lnTo>
                    <a:lnTo>
                      <a:pt x="102" y="14"/>
                    </a:lnTo>
                    <a:lnTo>
                      <a:pt x="106" y="17"/>
                    </a:lnTo>
                    <a:lnTo>
                      <a:pt x="110" y="21"/>
                    </a:lnTo>
                    <a:lnTo>
                      <a:pt x="114" y="27"/>
                    </a:lnTo>
                    <a:lnTo>
                      <a:pt x="117" y="32"/>
                    </a:lnTo>
                    <a:lnTo>
                      <a:pt x="120" y="38"/>
                    </a:lnTo>
                    <a:lnTo>
                      <a:pt x="121" y="43"/>
                    </a:lnTo>
                    <a:lnTo>
                      <a:pt x="123" y="48"/>
                    </a:lnTo>
                    <a:lnTo>
                      <a:pt x="124" y="55"/>
                    </a:lnTo>
                    <a:lnTo>
                      <a:pt x="124" y="61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20" y="85"/>
                    </a:lnTo>
                    <a:lnTo>
                      <a:pt x="117" y="91"/>
                    </a:lnTo>
                    <a:lnTo>
                      <a:pt x="114" y="96"/>
                    </a:lnTo>
                    <a:lnTo>
                      <a:pt x="110" y="100"/>
                    </a:lnTo>
                    <a:lnTo>
                      <a:pt x="106" y="105"/>
                    </a:lnTo>
                    <a:lnTo>
                      <a:pt x="102" y="109"/>
                    </a:lnTo>
                    <a:lnTo>
                      <a:pt x="97" y="112"/>
                    </a:lnTo>
                    <a:lnTo>
                      <a:pt x="92" y="115"/>
                    </a:lnTo>
                    <a:lnTo>
                      <a:pt x="87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3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7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8" y="37"/>
                    </a:lnTo>
                    <a:lnTo>
                      <a:pt x="34" y="42"/>
                    </a:lnTo>
                    <a:lnTo>
                      <a:pt x="31" y="47"/>
                    </a:lnTo>
                    <a:lnTo>
                      <a:pt x="28" y="54"/>
                    </a:lnTo>
                    <a:lnTo>
                      <a:pt x="27" y="61"/>
                    </a:lnTo>
                    <a:lnTo>
                      <a:pt x="28" y="68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4" y="91"/>
                    </a:lnTo>
                    <a:lnTo>
                      <a:pt x="49" y="94"/>
                    </a:lnTo>
                    <a:lnTo>
                      <a:pt x="55" y="96"/>
                    </a:lnTo>
                    <a:lnTo>
                      <a:pt x="63" y="96"/>
                    </a:lnTo>
                    <a:lnTo>
                      <a:pt x="69" y="96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8" y="86"/>
                    </a:lnTo>
                    <a:lnTo>
                      <a:pt x="92" y="81"/>
                    </a:lnTo>
                    <a:lnTo>
                      <a:pt x="95" y="74"/>
                    </a:lnTo>
                    <a:lnTo>
                      <a:pt x="96" y="68"/>
                    </a:lnTo>
                    <a:lnTo>
                      <a:pt x="97" y="61"/>
                    </a:lnTo>
                    <a:lnTo>
                      <a:pt x="96" y="54"/>
                    </a:lnTo>
                    <a:lnTo>
                      <a:pt x="95" y="47"/>
                    </a:lnTo>
                    <a:lnTo>
                      <a:pt x="92" y="42"/>
                    </a:lnTo>
                    <a:lnTo>
                      <a:pt x="88" y="37"/>
                    </a:lnTo>
                    <a:lnTo>
                      <a:pt x="82" y="32"/>
                    </a:lnTo>
                    <a:lnTo>
                      <a:pt x="76" y="29"/>
                    </a:lnTo>
                    <a:lnTo>
                      <a:pt x="69" y="27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8" name="Freeform 189"/>
              <p:cNvSpPr>
                <a:spLocks noEditPoints="1"/>
              </p:cNvSpPr>
              <p:nvPr/>
            </p:nvSpPr>
            <p:spPr bwMode="auto">
              <a:xfrm>
                <a:off x="1786" y="2171"/>
                <a:ext cx="41" cy="42"/>
              </a:xfrm>
              <a:custGeom>
                <a:avLst/>
                <a:gdLst>
                  <a:gd name="T0" fmla="*/ 56 w 124"/>
                  <a:gd name="T1" fmla="*/ 123 h 125"/>
                  <a:gd name="T2" fmla="*/ 44 w 124"/>
                  <a:gd name="T3" fmla="*/ 121 h 125"/>
                  <a:gd name="T4" fmla="*/ 32 w 124"/>
                  <a:gd name="T5" fmla="*/ 117 h 125"/>
                  <a:gd name="T6" fmla="*/ 23 w 124"/>
                  <a:gd name="T7" fmla="*/ 111 h 125"/>
                  <a:gd name="T8" fmla="*/ 15 w 124"/>
                  <a:gd name="T9" fmla="*/ 102 h 125"/>
                  <a:gd name="T10" fmla="*/ 8 w 124"/>
                  <a:gd name="T11" fmla="*/ 92 h 125"/>
                  <a:gd name="T12" fmla="*/ 3 w 124"/>
                  <a:gd name="T13" fmla="*/ 80 h 125"/>
                  <a:gd name="T14" fmla="*/ 1 w 124"/>
                  <a:gd name="T15" fmla="*/ 68 h 125"/>
                  <a:gd name="T16" fmla="*/ 1 w 124"/>
                  <a:gd name="T17" fmla="*/ 55 h 125"/>
                  <a:gd name="T18" fmla="*/ 3 w 124"/>
                  <a:gd name="T19" fmla="*/ 44 h 125"/>
                  <a:gd name="T20" fmla="*/ 8 w 124"/>
                  <a:gd name="T21" fmla="*/ 33 h 125"/>
                  <a:gd name="T22" fmla="*/ 15 w 124"/>
                  <a:gd name="T23" fmla="*/ 23 h 125"/>
                  <a:gd name="T24" fmla="*/ 23 w 124"/>
                  <a:gd name="T25" fmla="*/ 14 h 125"/>
                  <a:gd name="T26" fmla="*/ 32 w 124"/>
                  <a:gd name="T27" fmla="*/ 8 h 125"/>
                  <a:gd name="T28" fmla="*/ 44 w 124"/>
                  <a:gd name="T29" fmla="*/ 4 h 125"/>
                  <a:gd name="T30" fmla="*/ 56 w 124"/>
                  <a:gd name="T31" fmla="*/ 0 h 125"/>
                  <a:gd name="T32" fmla="*/ 69 w 124"/>
                  <a:gd name="T33" fmla="*/ 0 h 125"/>
                  <a:gd name="T34" fmla="*/ 81 w 124"/>
                  <a:gd name="T35" fmla="*/ 4 h 125"/>
                  <a:gd name="T36" fmla="*/ 92 w 124"/>
                  <a:gd name="T37" fmla="*/ 8 h 125"/>
                  <a:gd name="T38" fmla="*/ 102 w 124"/>
                  <a:gd name="T39" fmla="*/ 14 h 125"/>
                  <a:gd name="T40" fmla="*/ 110 w 124"/>
                  <a:gd name="T41" fmla="*/ 23 h 125"/>
                  <a:gd name="T42" fmla="*/ 117 w 124"/>
                  <a:gd name="T43" fmla="*/ 33 h 125"/>
                  <a:gd name="T44" fmla="*/ 122 w 124"/>
                  <a:gd name="T45" fmla="*/ 44 h 125"/>
                  <a:gd name="T46" fmla="*/ 124 w 124"/>
                  <a:gd name="T47" fmla="*/ 55 h 125"/>
                  <a:gd name="T48" fmla="*/ 124 w 124"/>
                  <a:gd name="T49" fmla="*/ 68 h 125"/>
                  <a:gd name="T50" fmla="*/ 122 w 124"/>
                  <a:gd name="T51" fmla="*/ 80 h 125"/>
                  <a:gd name="T52" fmla="*/ 117 w 124"/>
                  <a:gd name="T53" fmla="*/ 92 h 125"/>
                  <a:gd name="T54" fmla="*/ 110 w 124"/>
                  <a:gd name="T55" fmla="*/ 102 h 125"/>
                  <a:gd name="T56" fmla="*/ 102 w 124"/>
                  <a:gd name="T57" fmla="*/ 111 h 125"/>
                  <a:gd name="T58" fmla="*/ 92 w 124"/>
                  <a:gd name="T59" fmla="*/ 117 h 125"/>
                  <a:gd name="T60" fmla="*/ 81 w 124"/>
                  <a:gd name="T61" fmla="*/ 121 h 125"/>
                  <a:gd name="T62" fmla="*/ 69 w 124"/>
                  <a:gd name="T63" fmla="*/ 123 h 125"/>
                  <a:gd name="T64" fmla="*/ 63 w 124"/>
                  <a:gd name="T65" fmla="*/ 27 h 125"/>
                  <a:gd name="T66" fmla="*/ 55 w 124"/>
                  <a:gd name="T67" fmla="*/ 29 h 125"/>
                  <a:gd name="T68" fmla="*/ 43 w 124"/>
                  <a:gd name="T69" fmla="*/ 34 h 125"/>
                  <a:gd name="T70" fmla="*/ 34 w 124"/>
                  <a:gd name="T71" fmla="*/ 43 h 125"/>
                  <a:gd name="T72" fmla="*/ 28 w 124"/>
                  <a:gd name="T73" fmla="*/ 55 h 125"/>
                  <a:gd name="T74" fmla="*/ 28 w 124"/>
                  <a:gd name="T75" fmla="*/ 70 h 125"/>
                  <a:gd name="T76" fmla="*/ 34 w 124"/>
                  <a:gd name="T77" fmla="*/ 81 h 125"/>
                  <a:gd name="T78" fmla="*/ 43 w 124"/>
                  <a:gd name="T79" fmla="*/ 91 h 125"/>
                  <a:gd name="T80" fmla="*/ 55 w 124"/>
                  <a:gd name="T81" fmla="*/ 97 h 125"/>
                  <a:gd name="T82" fmla="*/ 69 w 124"/>
                  <a:gd name="T83" fmla="*/ 97 h 125"/>
                  <a:gd name="T84" fmla="*/ 82 w 124"/>
                  <a:gd name="T85" fmla="*/ 91 h 125"/>
                  <a:gd name="T86" fmla="*/ 92 w 124"/>
                  <a:gd name="T87" fmla="*/ 81 h 125"/>
                  <a:gd name="T88" fmla="*/ 96 w 124"/>
                  <a:gd name="T89" fmla="*/ 70 h 125"/>
                  <a:gd name="T90" fmla="*/ 96 w 124"/>
                  <a:gd name="T91" fmla="*/ 55 h 125"/>
                  <a:gd name="T92" fmla="*/ 92 w 124"/>
                  <a:gd name="T93" fmla="*/ 43 h 125"/>
                  <a:gd name="T94" fmla="*/ 82 w 124"/>
                  <a:gd name="T95" fmla="*/ 34 h 125"/>
                  <a:gd name="T96" fmla="*/ 69 w 124"/>
                  <a:gd name="T97" fmla="*/ 2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5">
                    <a:moveTo>
                      <a:pt x="63" y="125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4" y="121"/>
                    </a:lnTo>
                    <a:lnTo>
                      <a:pt x="38" y="119"/>
                    </a:lnTo>
                    <a:lnTo>
                      <a:pt x="32" y="117"/>
                    </a:lnTo>
                    <a:lnTo>
                      <a:pt x="28" y="114"/>
                    </a:lnTo>
                    <a:lnTo>
                      <a:pt x="23" y="111"/>
                    </a:lnTo>
                    <a:lnTo>
                      <a:pt x="18" y="106"/>
                    </a:lnTo>
                    <a:lnTo>
                      <a:pt x="15" y="102"/>
                    </a:lnTo>
                    <a:lnTo>
                      <a:pt x="11" y="97"/>
                    </a:lnTo>
                    <a:lnTo>
                      <a:pt x="8" y="92"/>
                    </a:lnTo>
                    <a:lnTo>
                      <a:pt x="5" y="87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2" y="50"/>
                    </a:lnTo>
                    <a:lnTo>
                      <a:pt x="3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11" y="27"/>
                    </a:lnTo>
                    <a:lnTo>
                      <a:pt x="15" y="23"/>
                    </a:lnTo>
                    <a:lnTo>
                      <a:pt x="18" y="19"/>
                    </a:lnTo>
                    <a:lnTo>
                      <a:pt x="23" y="14"/>
                    </a:lnTo>
                    <a:lnTo>
                      <a:pt x="28" y="11"/>
                    </a:lnTo>
                    <a:lnTo>
                      <a:pt x="32" y="8"/>
                    </a:lnTo>
                    <a:lnTo>
                      <a:pt x="38" y="5"/>
                    </a:lnTo>
                    <a:lnTo>
                      <a:pt x="44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2"/>
                    </a:lnTo>
                    <a:lnTo>
                      <a:pt x="81" y="4"/>
                    </a:lnTo>
                    <a:lnTo>
                      <a:pt x="86" y="5"/>
                    </a:lnTo>
                    <a:lnTo>
                      <a:pt x="92" y="8"/>
                    </a:lnTo>
                    <a:lnTo>
                      <a:pt x="97" y="11"/>
                    </a:lnTo>
                    <a:lnTo>
                      <a:pt x="102" y="14"/>
                    </a:lnTo>
                    <a:lnTo>
                      <a:pt x="106" y="19"/>
                    </a:lnTo>
                    <a:lnTo>
                      <a:pt x="110" y="23"/>
                    </a:lnTo>
                    <a:lnTo>
                      <a:pt x="113" y="27"/>
                    </a:lnTo>
                    <a:lnTo>
                      <a:pt x="117" y="33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3" y="50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5"/>
                    </a:lnTo>
                    <a:lnTo>
                      <a:pt x="122" y="80"/>
                    </a:lnTo>
                    <a:lnTo>
                      <a:pt x="120" y="87"/>
                    </a:lnTo>
                    <a:lnTo>
                      <a:pt x="117" y="92"/>
                    </a:lnTo>
                    <a:lnTo>
                      <a:pt x="113" y="97"/>
                    </a:lnTo>
                    <a:lnTo>
                      <a:pt x="110" y="102"/>
                    </a:lnTo>
                    <a:lnTo>
                      <a:pt x="106" y="106"/>
                    </a:lnTo>
                    <a:lnTo>
                      <a:pt x="102" y="111"/>
                    </a:lnTo>
                    <a:lnTo>
                      <a:pt x="97" y="114"/>
                    </a:lnTo>
                    <a:lnTo>
                      <a:pt x="92" y="117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5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9"/>
                    </a:lnTo>
                    <a:lnTo>
                      <a:pt x="49" y="31"/>
                    </a:lnTo>
                    <a:lnTo>
                      <a:pt x="43" y="34"/>
                    </a:lnTo>
                    <a:lnTo>
                      <a:pt x="38" y="37"/>
                    </a:lnTo>
                    <a:lnTo>
                      <a:pt x="34" y="43"/>
                    </a:lnTo>
                    <a:lnTo>
                      <a:pt x="30" y="49"/>
                    </a:lnTo>
                    <a:lnTo>
                      <a:pt x="28" y="55"/>
                    </a:lnTo>
                    <a:lnTo>
                      <a:pt x="27" y="62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34" y="81"/>
                    </a:lnTo>
                    <a:lnTo>
                      <a:pt x="38" y="87"/>
                    </a:lnTo>
                    <a:lnTo>
                      <a:pt x="43" y="91"/>
                    </a:lnTo>
                    <a:lnTo>
                      <a:pt x="49" y="94"/>
                    </a:lnTo>
                    <a:lnTo>
                      <a:pt x="55" y="97"/>
                    </a:lnTo>
                    <a:lnTo>
                      <a:pt x="63" y="98"/>
                    </a:lnTo>
                    <a:lnTo>
                      <a:pt x="69" y="97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7" y="87"/>
                    </a:lnTo>
                    <a:lnTo>
                      <a:pt x="92" y="81"/>
                    </a:lnTo>
                    <a:lnTo>
                      <a:pt x="95" y="76"/>
                    </a:lnTo>
                    <a:lnTo>
                      <a:pt x="96" y="70"/>
                    </a:lnTo>
                    <a:lnTo>
                      <a:pt x="97" y="62"/>
                    </a:lnTo>
                    <a:lnTo>
                      <a:pt x="96" y="55"/>
                    </a:lnTo>
                    <a:lnTo>
                      <a:pt x="95" y="49"/>
                    </a:lnTo>
                    <a:lnTo>
                      <a:pt x="92" y="43"/>
                    </a:lnTo>
                    <a:lnTo>
                      <a:pt x="87" y="37"/>
                    </a:lnTo>
                    <a:lnTo>
                      <a:pt x="82" y="34"/>
                    </a:lnTo>
                    <a:lnTo>
                      <a:pt x="76" y="31"/>
                    </a:lnTo>
                    <a:lnTo>
                      <a:pt x="69" y="29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9" name="Freeform 190"/>
              <p:cNvSpPr>
                <a:spLocks noEditPoints="1"/>
              </p:cNvSpPr>
              <p:nvPr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0" name="Freeform 191"/>
              <p:cNvSpPr>
                <a:spLocks noEditPoints="1"/>
              </p:cNvSpPr>
              <p:nvPr/>
            </p:nvSpPr>
            <p:spPr bwMode="auto">
              <a:xfrm>
                <a:off x="1784" y="2170"/>
                <a:ext cx="41" cy="41"/>
              </a:xfrm>
              <a:custGeom>
                <a:avLst/>
                <a:gdLst>
                  <a:gd name="T0" fmla="*/ 55 w 123"/>
                  <a:gd name="T1" fmla="*/ 123 h 124"/>
                  <a:gd name="T2" fmla="*/ 43 w 123"/>
                  <a:gd name="T3" fmla="*/ 121 h 124"/>
                  <a:gd name="T4" fmla="*/ 32 w 123"/>
                  <a:gd name="T5" fmla="*/ 117 h 124"/>
                  <a:gd name="T6" fmla="*/ 21 w 123"/>
                  <a:gd name="T7" fmla="*/ 109 h 124"/>
                  <a:gd name="T8" fmla="*/ 14 w 123"/>
                  <a:gd name="T9" fmla="*/ 102 h 124"/>
                  <a:gd name="T10" fmla="*/ 6 w 123"/>
                  <a:gd name="T11" fmla="*/ 92 h 124"/>
                  <a:gd name="T12" fmla="*/ 2 w 123"/>
                  <a:gd name="T13" fmla="*/ 80 h 124"/>
                  <a:gd name="T14" fmla="*/ 0 w 123"/>
                  <a:gd name="T15" fmla="*/ 68 h 124"/>
                  <a:gd name="T16" fmla="*/ 0 w 123"/>
                  <a:gd name="T17" fmla="*/ 55 h 124"/>
                  <a:gd name="T18" fmla="*/ 2 w 123"/>
                  <a:gd name="T19" fmla="*/ 43 h 124"/>
                  <a:gd name="T20" fmla="*/ 6 w 123"/>
                  <a:gd name="T21" fmla="*/ 32 h 124"/>
                  <a:gd name="T22" fmla="*/ 14 w 123"/>
                  <a:gd name="T23" fmla="*/ 23 h 124"/>
                  <a:gd name="T24" fmla="*/ 21 w 123"/>
                  <a:gd name="T25" fmla="*/ 14 h 124"/>
                  <a:gd name="T26" fmla="*/ 32 w 123"/>
                  <a:gd name="T27" fmla="*/ 8 h 124"/>
                  <a:gd name="T28" fmla="*/ 43 w 123"/>
                  <a:gd name="T29" fmla="*/ 2 h 124"/>
                  <a:gd name="T30" fmla="*/ 55 w 123"/>
                  <a:gd name="T31" fmla="*/ 0 h 124"/>
                  <a:gd name="T32" fmla="*/ 68 w 123"/>
                  <a:gd name="T33" fmla="*/ 0 h 124"/>
                  <a:gd name="T34" fmla="*/ 79 w 123"/>
                  <a:gd name="T35" fmla="*/ 2 h 124"/>
                  <a:gd name="T36" fmla="*/ 90 w 123"/>
                  <a:gd name="T37" fmla="*/ 8 h 124"/>
                  <a:gd name="T38" fmla="*/ 100 w 123"/>
                  <a:gd name="T39" fmla="*/ 14 h 124"/>
                  <a:gd name="T40" fmla="*/ 109 w 123"/>
                  <a:gd name="T41" fmla="*/ 23 h 124"/>
                  <a:gd name="T42" fmla="*/ 115 w 123"/>
                  <a:gd name="T43" fmla="*/ 32 h 124"/>
                  <a:gd name="T44" fmla="*/ 120 w 123"/>
                  <a:gd name="T45" fmla="*/ 43 h 124"/>
                  <a:gd name="T46" fmla="*/ 123 w 123"/>
                  <a:gd name="T47" fmla="*/ 55 h 124"/>
                  <a:gd name="T48" fmla="*/ 123 w 123"/>
                  <a:gd name="T49" fmla="*/ 68 h 124"/>
                  <a:gd name="T50" fmla="*/ 120 w 123"/>
                  <a:gd name="T51" fmla="*/ 80 h 124"/>
                  <a:gd name="T52" fmla="*/ 115 w 123"/>
                  <a:gd name="T53" fmla="*/ 92 h 124"/>
                  <a:gd name="T54" fmla="*/ 109 w 123"/>
                  <a:gd name="T55" fmla="*/ 102 h 124"/>
                  <a:gd name="T56" fmla="*/ 100 w 123"/>
                  <a:gd name="T57" fmla="*/ 109 h 124"/>
                  <a:gd name="T58" fmla="*/ 90 w 123"/>
                  <a:gd name="T59" fmla="*/ 117 h 124"/>
                  <a:gd name="T60" fmla="*/ 79 w 123"/>
                  <a:gd name="T61" fmla="*/ 121 h 124"/>
                  <a:gd name="T62" fmla="*/ 68 w 123"/>
                  <a:gd name="T63" fmla="*/ 123 h 124"/>
                  <a:gd name="T64" fmla="*/ 61 w 123"/>
                  <a:gd name="T65" fmla="*/ 27 h 124"/>
                  <a:gd name="T66" fmla="*/ 54 w 123"/>
                  <a:gd name="T67" fmla="*/ 28 h 124"/>
                  <a:gd name="T68" fmla="*/ 42 w 123"/>
                  <a:gd name="T69" fmla="*/ 32 h 124"/>
                  <a:gd name="T70" fmla="*/ 32 w 123"/>
                  <a:gd name="T71" fmla="*/ 42 h 124"/>
                  <a:gd name="T72" fmla="*/ 27 w 123"/>
                  <a:gd name="T73" fmla="*/ 55 h 124"/>
                  <a:gd name="T74" fmla="*/ 27 w 123"/>
                  <a:gd name="T75" fmla="*/ 69 h 124"/>
                  <a:gd name="T76" fmla="*/ 32 w 123"/>
                  <a:gd name="T77" fmla="*/ 81 h 124"/>
                  <a:gd name="T78" fmla="*/ 42 w 123"/>
                  <a:gd name="T79" fmla="*/ 91 h 124"/>
                  <a:gd name="T80" fmla="*/ 54 w 123"/>
                  <a:gd name="T81" fmla="*/ 96 h 124"/>
                  <a:gd name="T82" fmla="*/ 68 w 123"/>
                  <a:gd name="T83" fmla="*/ 96 h 124"/>
                  <a:gd name="T84" fmla="*/ 81 w 123"/>
                  <a:gd name="T85" fmla="*/ 91 h 124"/>
                  <a:gd name="T86" fmla="*/ 90 w 123"/>
                  <a:gd name="T87" fmla="*/ 81 h 124"/>
                  <a:gd name="T88" fmla="*/ 96 w 123"/>
                  <a:gd name="T89" fmla="*/ 69 h 124"/>
                  <a:gd name="T90" fmla="*/ 96 w 123"/>
                  <a:gd name="T91" fmla="*/ 55 h 124"/>
                  <a:gd name="T92" fmla="*/ 90 w 123"/>
                  <a:gd name="T93" fmla="*/ 42 h 124"/>
                  <a:gd name="T94" fmla="*/ 81 w 123"/>
                  <a:gd name="T95" fmla="*/ 32 h 124"/>
                  <a:gd name="T96" fmla="*/ 68 w 123"/>
                  <a:gd name="T97" fmla="*/ 2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24">
                    <a:moveTo>
                      <a:pt x="61" y="124"/>
                    </a:moveTo>
                    <a:lnTo>
                      <a:pt x="55" y="123"/>
                    </a:lnTo>
                    <a:lnTo>
                      <a:pt x="48" y="122"/>
                    </a:lnTo>
                    <a:lnTo>
                      <a:pt x="43" y="121"/>
                    </a:lnTo>
                    <a:lnTo>
                      <a:pt x="37" y="119"/>
                    </a:lnTo>
                    <a:lnTo>
                      <a:pt x="32" y="117"/>
                    </a:lnTo>
                    <a:lnTo>
                      <a:pt x="27" y="113"/>
                    </a:lnTo>
                    <a:lnTo>
                      <a:pt x="21" y="109"/>
                    </a:lnTo>
                    <a:lnTo>
                      <a:pt x="17" y="106"/>
                    </a:lnTo>
                    <a:lnTo>
                      <a:pt x="14" y="102"/>
                    </a:lnTo>
                    <a:lnTo>
                      <a:pt x="9" y="96"/>
                    </a:lnTo>
                    <a:lnTo>
                      <a:pt x="6" y="92"/>
                    </a:lnTo>
                    <a:lnTo>
                      <a:pt x="4" y="86"/>
                    </a:lnTo>
                    <a:lnTo>
                      <a:pt x="2" y="80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1" y="50"/>
                    </a:lnTo>
                    <a:lnTo>
                      <a:pt x="2" y="43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9" y="27"/>
                    </a:lnTo>
                    <a:lnTo>
                      <a:pt x="14" y="23"/>
                    </a:lnTo>
                    <a:lnTo>
                      <a:pt x="17" y="18"/>
                    </a:lnTo>
                    <a:lnTo>
                      <a:pt x="21" y="14"/>
                    </a:lnTo>
                    <a:lnTo>
                      <a:pt x="27" y="11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3" y="1"/>
                    </a:lnTo>
                    <a:lnTo>
                      <a:pt x="79" y="2"/>
                    </a:lnTo>
                    <a:lnTo>
                      <a:pt x="85" y="4"/>
                    </a:lnTo>
                    <a:lnTo>
                      <a:pt x="90" y="8"/>
                    </a:lnTo>
                    <a:lnTo>
                      <a:pt x="96" y="11"/>
                    </a:lnTo>
                    <a:lnTo>
                      <a:pt x="100" y="14"/>
                    </a:lnTo>
                    <a:lnTo>
                      <a:pt x="104" y="18"/>
                    </a:lnTo>
                    <a:lnTo>
                      <a:pt x="109" y="23"/>
                    </a:lnTo>
                    <a:lnTo>
                      <a:pt x="112" y="27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43"/>
                    </a:lnTo>
                    <a:lnTo>
                      <a:pt x="122" y="50"/>
                    </a:lnTo>
                    <a:lnTo>
                      <a:pt x="123" y="55"/>
                    </a:lnTo>
                    <a:lnTo>
                      <a:pt x="123" y="62"/>
                    </a:lnTo>
                    <a:lnTo>
                      <a:pt x="123" y="68"/>
                    </a:lnTo>
                    <a:lnTo>
                      <a:pt x="122" y="75"/>
                    </a:lnTo>
                    <a:lnTo>
                      <a:pt x="120" y="80"/>
                    </a:lnTo>
                    <a:lnTo>
                      <a:pt x="118" y="86"/>
                    </a:lnTo>
                    <a:lnTo>
                      <a:pt x="115" y="92"/>
                    </a:lnTo>
                    <a:lnTo>
                      <a:pt x="112" y="96"/>
                    </a:lnTo>
                    <a:lnTo>
                      <a:pt x="109" y="102"/>
                    </a:lnTo>
                    <a:lnTo>
                      <a:pt x="104" y="106"/>
                    </a:lnTo>
                    <a:lnTo>
                      <a:pt x="100" y="109"/>
                    </a:lnTo>
                    <a:lnTo>
                      <a:pt x="96" y="113"/>
                    </a:lnTo>
                    <a:lnTo>
                      <a:pt x="90" y="117"/>
                    </a:lnTo>
                    <a:lnTo>
                      <a:pt x="85" y="119"/>
                    </a:lnTo>
                    <a:lnTo>
                      <a:pt x="79" y="121"/>
                    </a:lnTo>
                    <a:lnTo>
                      <a:pt x="73" y="122"/>
                    </a:lnTo>
                    <a:lnTo>
                      <a:pt x="68" y="123"/>
                    </a:lnTo>
                    <a:lnTo>
                      <a:pt x="61" y="124"/>
                    </a:lnTo>
                    <a:close/>
                    <a:moveTo>
                      <a:pt x="61" y="27"/>
                    </a:moveTo>
                    <a:lnTo>
                      <a:pt x="61" y="27"/>
                    </a:lnTo>
                    <a:lnTo>
                      <a:pt x="54" y="28"/>
                    </a:lnTo>
                    <a:lnTo>
                      <a:pt x="47" y="29"/>
                    </a:lnTo>
                    <a:lnTo>
                      <a:pt x="42" y="32"/>
                    </a:lnTo>
                    <a:lnTo>
                      <a:pt x="36" y="37"/>
                    </a:lnTo>
                    <a:lnTo>
                      <a:pt x="32" y="42"/>
                    </a:lnTo>
                    <a:lnTo>
                      <a:pt x="29" y="49"/>
                    </a:lnTo>
                    <a:lnTo>
                      <a:pt x="27" y="55"/>
                    </a:lnTo>
                    <a:lnTo>
                      <a:pt x="27" y="62"/>
                    </a:lnTo>
                    <a:lnTo>
                      <a:pt x="27" y="69"/>
                    </a:lnTo>
                    <a:lnTo>
                      <a:pt x="29" y="76"/>
                    </a:lnTo>
                    <a:lnTo>
                      <a:pt x="32" y="81"/>
                    </a:lnTo>
                    <a:lnTo>
                      <a:pt x="36" y="86"/>
                    </a:lnTo>
                    <a:lnTo>
                      <a:pt x="42" y="91"/>
                    </a:lnTo>
                    <a:lnTo>
                      <a:pt x="47" y="94"/>
                    </a:lnTo>
                    <a:lnTo>
                      <a:pt x="54" y="96"/>
                    </a:lnTo>
                    <a:lnTo>
                      <a:pt x="61" y="97"/>
                    </a:lnTo>
                    <a:lnTo>
                      <a:pt x="68" y="96"/>
                    </a:lnTo>
                    <a:lnTo>
                      <a:pt x="74" y="94"/>
                    </a:lnTo>
                    <a:lnTo>
                      <a:pt x="81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3" y="76"/>
                    </a:lnTo>
                    <a:lnTo>
                      <a:pt x="96" y="69"/>
                    </a:lnTo>
                    <a:lnTo>
                      <a:pt x="96" y="62"/>
                    </a:lnTo>
                    <a:lnTo>
                      <a:pt x="96" y="55"/>
                    </a:lnTo>
                    <a:lnTo>
                      <a:pt x="93" y="49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1" y="32"/>
                    </a:lnTo>
                    <a:lnTo>
                      <a:pt x="74" y="29"/>
                    </a:lnTo>
                    <a:lnTo>
                      <a:pt x="68" y="28"/>
                    </a:lnTo>
                    <a:lnTo>
                      <a:pt x="6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1" name="Freeform 192"/>
              <p:cNvSpPr>
                <a:spLocks noEditPoints="1"/>
              </p:cNvSpPr>
              <p:nvPr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2" name="Freeform 193"/>
              <p:cNvSpPr>
                <a:spLocks/>
              </p:cNvSpPr>
              <p:nvPr/>
            </p:nvSpPr>
            <p:spPr bwMode="auto">
              <a:xfrm>
                <a:off x="270" y="2980"/>
                <a:ext cx="1155" cy="1340"/>
              </a:xfrm>
              <a:custGeom>
                <a:avLst/>
                <a:gdLst>
                  <a:gd name="T0" fmla="*/ 98 w 3465"/>
                  <a:gd name="T1" fmla="*/ 3820 h 4020"/>
                  <a:gd name="T2" fmla="*/ 273 w 3465"/>
                  <a:gd name="T3" fmla="*/ 3491 h 4020"/>
                  <a:gd name="T4" fmla="*/ 452 w 3465"/>
                  <a:gd name="T5" fmla="*/ 3189 h 4020"/>
                  <a:gd name="T6" fmla="*/ 561 w 3465"/>
                  <a:gd name="T7" fmla="*/ 3028 h 4020"/>
                  <a:gd name="T8" fmla="*/ 670 w 3465"/>
                  <a:gd name="T9" fmla="*/ 2888 h 4020"/>
                  <a:gd name="T10" fmla="*/ 779 w 3465"/>
                  <a:gd name="T11" fmla="*/ 2770 h 4020"/>
                  <a:gd name="T12" fmla="*/ 879 w 3465"/>
                  <a:gd name="T13" fmla="*/ 2651 h 4020"/>
                  <a:gd name="T14" fmla="*/ 959 w 3465"/>
                  <a:gd name="T15" fmla="*/ 2529 h 4020"/>
                  <a:gd name="T16" fmla="*/ 1022 w 3465"/>
                  <a:gd name="T17" fmla="*/ 2404 h 4020"/>
                  <a:gd name="T18" fmla="*/ 1072 w 3465"/>
                  <a:gd name="T19" fmla="*/ 2278 h 4020"/>
                  <a:gd name="T20" fmla="*/ 1119 w 3465"/>
                  <a:gd name="T21" fmla="*/ 2118 h 4020"/>
                  <a:gd name="T22" fmla="*/ 1171 w 3465"/>
                  <a:gd name="T23" fmla="*/ 1861 h 4020"/>
                  <a:gd name="T24" fmla="*/ 1197 w 3465"/>
                  <a:gd name="T25" fmla="*/ 1719 h 4020"/>
                  <a:gd name="T26" fmla="*/ 1217 w 3465"/>
                  <a:gd name="T27" fmla="*/ 1612 h 4020"/>
                  <a:gd name="T28" fmla="*/ 1256 w 3465"/>
                  <a:gd name="T29" fmla="*/ 1452 h 4020"/>
                  <a:gd name="T30" fmla="*/ 1314 w 3465"/>
                  <a:gd name="T31" fmla="*/ 1276 h 4020"/>
                  <a:gd name="T32" fmla="*/ 1388 w 3465"/>
                  <a:gd name="T33" fmla="*/ 1105 h 4020"/>
                  <a:gd name="T34" fmla="*/ 1479 w 3465"/>
                  <a:gd name="T35" fmla="*/ 940 h 4020"/>
                  <a:gd name="T36" fmla="*/ 1584 w 3465"/>
                  <a:gd name="T37" fmla="*/ 783 h 4020"/>
                  <a:gd name="T38" fmla="*/ 1703 w 3465"/>
                  <a:gd name="T39" fmla="*/ 634 h 4020"/>
                  <a:gd name="T40" fmla="*/ 1833 w 3465"/>
                  <a:gd name="T41" fmla="*/ 494 h 4020"/>
                  <a:gd name="T42" fmla="*/ 1977 w 3465"/>
                  <a:gd name="T43" fmla="*/ 367 h 4020"/>
                  <a:gd name="T44" fmla="*/ 2154 w 3465"/>
                  <a:gd name="T45" fmla="*/ 248 h 4020"/>
                  <a:gd name="T46" fmla="*/ 2370 w 3465"/>
                  <a:gd name="T47" fmla="*/ 155 h 4020"/>
                  <a:gd name="T48" fmla="*/ 2604 w 3465"/>
                  <a:gd name="T49" fmla="*/ 90 h 4020"/>
                  <a:gd name="T50" fmla="*/ 2841 w 3465"/>
                  <a:gd name="T51" fmla="*/ 45 h 4020"/>
                  <a:gd name="T52" fmla="*/ 3060 w 3465"/>
                  <a:gd name="T53" fmla="*/ 18 h 4020"/>
                  <a:gd name="T54" fmla="*/ 3354 w 3465"/>
                  <a:gd name="T55" fmla="*/ 1 h 4020"/>
                  <a:gd name="T56" fmla="*/ 3456 w 3465"/>
                  <a:gd name="T57" fmla="*/ 1 h 4020"/>
                  <a:gd name="T58" fmla="*/ 3464 w 3465"/>
                  <a:gd name="T59" fmla="*/ 18 h 4020"/>
                  <a:gd name="T60" fmla="*/ 3438 w 3465"/>
                  <a:gd name="T61" fmla="*/ 27 h 4020"/>
                  <a:gd name="T62" fmla="*/ 3206 w 3465"/>
                  <a:gd name="T63" fmla="*/ 35 h 4020"/>
                  <a:gd name="T64" fmla="*/ 2959 w 3465"/>
                  <a:gd name="T65" fmla="*/ 56 h 4020"/>
                  <a:gd name="T66" fmla="*/ 2731 w 3465"/>
                  <a:gd name="T67" fmla="*/ 91 h 4020"/>
                  <a:gd name="T68" fmla="*/ 2495 w 3465"/>
                  <a:gd name="T69" fmla="*/ 145 h 4020"/>
                  <a:gd name="T70" fmla="*/ 2271 w 3465"/>
                  <a:gd name="T71" fmla="*/ 222 h 4020"/>
                  <a:gd name="T72" fmla="*/ 2074 w 3465"/>
                  <a:gd name="T73" fmla="*/ 327 h 4020"/>
                  <a:gd name="T74" fmla="*/ 1922 w 3465"/>
                  <a:gd name="T75" fmla="*/ 450 h 4020"/>
                  <a:gd name="T76" fmla="*/ 1786 w 3465"/>
                  <a:gd name="T77" fmla="*/ 582 h 4020"/>
                  <a:gd name="T78" fmla="*/ 1663 w 3465"/>
                  <a:gd name="T79" fmla="*/ 724 h 4020"/>
                  <a:gd name="T80" fmla="*/ 1553 w 3465"/>
                  <a:gd name="T81" fmla="*/ 875 h 4020"/>
                  <a:gd name="T82" fmla="*/ 1455 w 3465"/>
                  <a:gd name="T83" fmla="*/ 1035 h 4020"/>
                  <a:gd name="T84" fmla="*/ 1374 w 3465"/>
                  <a:gd name="T85" fmla="*/ 1200 h 4020"/>
                  <a:gd name="T86" fmla="*/ 1309 w 3465"/>
                  <a:gd name="T87" fmla="*/ 1372 h 4020"/>
                  <a:gd name="T88" fmla="*/ 1259 w 3465"/>
                  <a:gd name="T89" fmla="*/ 1547 h 4020"/>
                  <a:gd name="T90" fmla="*/ 1233 w 3465"/>
                  <a:gd name="T91" fmla="*/ 1670 h 4020"/>
                  <a:gd name="T92" fmla="*/ 1214 w 3465"/>
                  <a:gd name="T93" fmla="*/ 1776 h 4020"/>
                  <a:gd name="T94" fmla="*/ 1174 w 3465"/>
                  <a:gd name="T95" fmla="*/ 1997 h 4020"/>
                  <a:gd name="T96" fmla="*/ 1117 w 3465"/>
                  <a:gd name="T97" fmla="*/ 2224 h 4020"/>
                  <a:gd name="T98" fmla="*/ 1073 w 3465"/>
                  <a:gd name="T99" fmla="*/ 2353 h 4020"/>
                  <a:gd name="T100" fmla="*/ 1016 w 3465"/>
                  <a:gd name="T101" fmla="*/ 2481 h 4020"/>
                  <a:gd name="T102" fmla="*/ 944 w 3465"/>
                  <a:gd name="T103" fmla="*/ 2606 h 4020"/>
                  <a:gd name="T104" fmla="*/ 852 w 3465"/>
                  <a:gd name="T105" fmla="*/ 2728 h 4020"/>
                  <a:gd name="T106" fmla="*/ 744 w 3465"/>
                  <a:gd name="T107" fmla="*/ 2844 h 4020"/>
                  <a:gd name="T108" fmla="*/ 638 w 3465"/>
                  <a:gd name="T109" fmla="*/ 2971 h 4020"/>
                  <a:gd name="T110" fmla="*/ 531 w 3465"/>
                  <a:gd name="T111" fmla="*/ 3119 h 4020"/>
                  <a:gd name="T112" fmla="*/ 400 w 3465"/>
                  <a:gd name="T113" fmla="*/ 3324 h 4020"/>
                  <a:gd name="T114" fmla="*/ 209 w 3465"/>
                  <a:gd name="T115" fmla="*/ 3664 h 4020"/>
                  <a:gd name="T116" fmla="*/ 58 w 3465"/>
                  <a:gd name="T117" fmla="*/ 3960 h 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5" h="4020">
                    <a:moveTo>
                      <a:pt x="0" y="4020"/>
                    </a:moveTo>
                    <a:lnTo>
                      <a:pt x="28" y="3961"/>
                    </a:lnTo>
                    <a:lnTo>
                      <a:pt x="61" y="3894"/>
                    </a:lnTo>
                    <a:lnTo>
                      <a:pt x="98" y="3820"/>
                    </a:lnTo>
                    <a:lnTo>
                      <a:pt x="137" y="3744"/>
                    </a:lnTo>
                    <a:lnTo>
                      <a:pt x="180" y="3662"/>
                    </a:lnTo>
                    <a:lnTo>
                      <a:pt x="226" y="3577"/>
                    </a:lnTo>
                    <a:lnTo>
                      <a:pt x="273" y="3491"/>
                    </a:lnTo>
                    <a:lnTo>
                      <a:pt x="323" y="3404"/>
                    </a:lnTo>
                    <a:lnTo>
                      <a:pt x="373" y="3316"/>
                    </a:lnTo>
                    <a:lnTo>
                      <a:pt x="426" y="3231"/>
                    </a:lnTo>
                    <a:lnTo>
                      <a:pt x="452" y="3189"/>
                    </a:lnTo>
                    <a:lnTo>
                      <a:pt x="479" y="3148"/>
                    </a:lnTo>
                    <a:lnTo>
                      <a:pt x="506" y="3107"/>
                    </a:lnTo>
                    <a:lnTo>
                      <a:pt x="534" y="3067"/>
                    </a:lnTo>
                    <a:lnTo>
                      <a:pt x="561" y="3028"/>
                    </a:lnTo>
                    <a:lnTo>
                      <a:pt x="588" y="2991"/>
                    </a:lnTo>
                    <a:lnTo>
                      <a:pt x="615" y="2955"/>
                    </a:lnTo>
                    <a:lnTo>
                      <a:pt x="643" y="2920"/>
                    </a:lnTo>
                    <a:lnTo>
                      <a:pt x="670" y="2888"/>
                    </a:lnTo>
                    <a:lnTo>
                      <a:pt x="697" y="2856"/>
                    </a:lnTo>
                    <a:lnTo>
                      <a:pt x="724" y="2826"/>
                    </a:lnTo>
                    <a:lnTo>
                      <a:pt x="750" y="2799"/>
                    </a:lnTo>
                    <a:lnTo>
                      <a:pt x="779" y="2770"/>
                    </a:lnTo>
                    <a:lnTo>
                      <a:pt x="805" y="2741"/>
                    </a:lnTo>
                    <a:lnTo>
                      <a:pt x="831" y="2711"/>
                    </a:lnTo>
                    <a:lnTo>
                      <a:pt x="856" y="2681"/>
                    </a:lnTo>
                    <a:lnTo>
                      <a:pt x="879" y="2651"/>
                    </a:lnTo>
                    <a:lnTo>
                      <a:pt x="900" y="2621"/>
                    </a:lnTo>
                    <a:lnTo>
                      <a:pt x="921" y="2591"/>
                    </a:lnTo>
                    <a:lnTo>
                      <a:pt x="940" y="2559"/>
                    </a:lnTo>
                    <a:lnTo>
                      <a:pt x="959" y="2529"/>
                    </a:lnTo>
                    <a:lnTo>
                      <a:pt x="976" y="2498"/>
                    </a:lnTo>
                    <a:lnTo>
                      <a:pt x="992" y="2467"/>
                    </a:lnTo>
                    <a:lnTo>
                      <a:pt x="1007" y="2435"/>
                    </a:lnTo>
                    <a:lnTo>
                      <a:pt x="1022" y="2404"/>
                    </a:lnTo>
                    <a:lnTo>
                      <a:pt x="1035" y="2373"/>
                    </a:lnTo>
                    <a:lnTo>
                      <a:pt x="1048" y="2341"/>
                    </a:lnTo>
                    <a:lnTo>
                      <a:pt x="1060" y="2310"/>
                    </a:lnTo>
                    <a:lnTo>
                      <a:pt x="1072" y="2278"/>
                    </a:lnTo>
                    <a:lnTo>
                      <a:pt x="1082" y="2246"/>
                    </a:lnTo>
                    <a:lnTo>
                      <a:pt x="1093" y="2214"/>
                    </a:lnTo>
                    <a:lnTo>
                      <a:pt x="1101" y="2183"/>
                    </a:lnTo>
                    <a:lnTo>
                      <a:pt x="1119" y="2118"/>
                    </a:lnTo>
                    <a:lnTo>
                      <a:pt x="1134" y="2054"/>
                    </a:lnTo>
                    <a:lnTo>
                      <a:pt x="1148" y="1990"/>
                    </a:lnTo>
                    <a:lnTo>
                      <a:pt x="1160" y="1926"/>
                    </a:lnTo>
                    <a:lnTo>
                      <a:pt x="1171" y="1861"/>
                    </a:lnTo>
                    <a:lnTo>
                      <a:pt x="1182" y="1797"/>
                    </a:lnTo>
                    <a:lnTo>
                      <a:pt x="1188" y="1771"/>
                    </a:lnTo>
                    <a:lnTo>
                      <a:pt x="1192" y="1744"/>
                    </a:lnTo>
                    <a:lnTo>
                      <a:pt x="1197" y="1719"/>
                    </a:lnTo>
                    <a:lnTo>
                      <a:pt x="1202" y="1692"/>
                    </a:lnTo>
                    <a:lnTo>
                      <a:pt x="1207" y="1666"/>
                    </a:lnTo>
                    <a:lnTo>
                      <a:pt x="1211" y="1639"/>
                    </a:lnTo>
                    <a:lnTo>
                      <a:pt x="1217" y="1612"/>
                    </a:lnTo>
                    <a:lnTo>
                      <a:pt x="1222" y="1586"/>
                    </a:lnTo>
                    <a:lnTo>
                      <a:pt x="1232" y="1540"/>
                    </a:lnTo>
                    <a:lnTo>
                      <a:pt x="1243" y="1496"/>
                    </a:lnTo>
                    <a:lnTo>
                      <a:pt x="1256" y="1452"/>
                    </a:lnTo>
                    <a:lnTo>
                      <a:pt x="1269" y="1408"/>
                    </a:lnTo>
                    <a:lnTo>
                      <a:pt x="1283" y="1363"/>
                    </a:lnTo>
                    <a:lnTo>
                      <a:pt x="1298" y="1320"/>
                    </a:lnTo>
                    <a:lnTo>
                      <a:pt x="1314" y="1276"/>
                    </a:lnTo>
                    <a:lnTo>
                      <a:pt x="1331" y="1233"/>
                    </a:lnTo>
                    <a:lnTo>
                      <a:pt x="1350" y="1191"/>
                    </a:lnTo>
                    <a:lnTo>
                      <a:pt x="1369" y="1148"/>
                    </a:lnTo>
                    <a:lnTo>
                      <a:pt x="1388" y="1105"/>
                    </a:lnTo>
                    <a:lnTo>
                      <a:pt x="1410" y="1063"/>
                    </a:lnTo>
                    <a:lnTo>
                      <a:pt x="1432" y="1022"/>
                    </a:lnTo>
                    <a:lnTo>
                      <a:pt x="1455" y="981"/>
                    </a:lnTo>
                    <a:lnTo>
                      <a:pt x="1479" y="940"/>
                    </a:lnTo>
                    <a:lnTo>
                      <a:pt x="1504" y="900"/>
                    </a:lnTo>
                    <a:lnTo>
                      <a:pt x="1530" y="860"/>
                    </a:lnTo>
                    <a:lnTo>
                      <a:pt x="1557" y="822"/>
                    </a:lnTo>
                    <a:lnTo>
                      <a:pt x="1584" y="783"/>
                    </a:lnTo>
                    <a:lnTo>
                      <a:pt x="1612" y="745"/>
                    </a:lnTo>
                    <a:lnTo>
                      <a:pt x="1641" y="707"/>
                    </a:lnTo>
                    <a:lnTo>
                      <a:pt x="1671" y="670"/>
                    </a:lnTo>
                    <a:lnTo>
                      <a:pt x="1703" y="634"/>
                    </a:lnTo>
                    <a:lnTo>
                      <a:pt x="1734" y="598"/>
                    </a:lnTo>
                    <a:lnTo>
                      <a:pt x="1766" y="564"/>
                    </a:lnTo>
                    <a:lnTo>
                      <a:pt x="1800" y="529"/>
                    </a:lnTo>
                    <a:lnTo>
                      <a:pt x="1833" y="494"/>
                    </a:lnTo>
                    <a:lnTo>
                      <a:pt x="1869" y="462"/>
                    </a:lnTo>
                    <a:lnTo>
                      <a:pt x="1904" y="430"/>
                    </a:lnTo>
                    <a:lnTo>
                      <a:pt x="1940" y="398"/>
                    </a:lnTo>
                    <a:lnTo>
                      <a:pt x="1977" y="367"/>
                    </a:lnTo>
                    <a:lnTo>
                      <a:pt x="2015" y="337"/>
                    </a:lnTo>
                    <a:lnTo>
                      <a:pt x="2058" y="306"/>
                    </a:lnTo>
                    <a:lnTo>
                      <a:pt x="2104" y="275"/>
                    </a:lnTo>
                    <a:lnTo>
                      <a:pt x="2154" y="248"/>
                    </a:lnTo>
                    <a:lnTo>
                      <a:pt x="2205" y="222"/>
                    </a:lnTo>
                    <a:lnTo>
                      <a:pt x="2258" y="199"/>
                    </a:lnTo>
                    <a:lnTo>
                      <a:pt x="2313" y="176"/>
                    </a:lnTo>
                    <a:lnTo>
                      <a:pt x="2370" y="155"/>
                    </a:lnTo>
                    <a:lnTo>
                      <a:pt x="2427" y="137"/>
                    </a:lnTo>
                    <a:lnTo>
                      <a:pt x="2486" y="120"/>
                    </a:lnTo>
                    <a:lnTo>
                      <a:pt x="2545" y="104"/>
                    </a:lnTo>
                    <a:lnTo>
                      <a:pt x="2604" y="90"/>
                    </a:lnTo>
                    <a:lnTo>
                      <a:pt x="2664" y="77"/>
                    </a:lnTo>
                    <a:lnTo>
                      <a:pt x="2723" y="65"/>
                    </a:lnTo>
                    <a:lnTo>
                      <a:pt x="2783" y="55"/>
                    </a:lnTo>
                    <a:lnTo>
                      <a:pt x="2841" y="45"/>
                    </a:lnTo>
                    <a:lnTo>
                      <a:pt x="2898" y="37"/>
                    </a:lnTo>
                    <a:lnTo>
                      <a:pt x="2953" y="30"/>
                    </a:lnTo>
                    <a:lnTo>
                      <a:pt x="3008" y="24"/>
                    </a:lnTo>
                    <a:lnTo>
                      <a:pt x="3060" y="18"/>
                    </a:lnTo>
                    <a:lnTo>
                      <a:pt x="3111" y="14"/>
                    </a:lnTo>
                    <a:lnTo>
                      <a:pt x="3204" y="8"/>
                    </a:lnTo>
                    <a:lnTo>
                      <a:pt x="3286" y="3"/>
                    </a:lnTo>
                    <a:lnTo>
                      <a:pt x="3354" y="1"/>
                    </a:lnTo>
                    <a:lnTo>
                      <a:pt x="3406" y="0"/>
                    </a:lnTo>
                    <a:lnTo>
                      <a:pt x="3438" y="0"/>
                    </a:lnTo>
                    <a:lnTo>
                      <a:pt x="3451" y="0"/>
                    </a:lnTo>
                    <a:lnTo>
                      <a:pt x="3456" y="1"/>
                    </a:lnTo>
                    <a:lnTo>
                      <a:pt x="3461" y="4"/>
                    </a:lnTo>
                    <a:lnTo>
                      <a:pt x="3464" y="9"/>
                    </a:lnTo>
                    <a:lnTo>
                      <a:pt x="3465" y="13"/>
                    </a:lnTo>
                    <a:lnTo>
                      <a:pt x="3464" y="18"/>
                    </a:lnTo>
                    <a:lnTo>
                      <a:pt x="3461" y="23"/>
                    </a:lnTo>
                    <a:lnTo>
                      <a:pt x="3456" y="26"/>
                    </a:lnTo>
                    <a:lnTo>
                      <a:pt x="3451" y="27"/>
                    </a:lnTo>
                    <a:lnTo>
                      <a:pt x="3438" y="27"/>
                    </a:lnTo>
                    <a:lnTo>
                      <a:pt x="3406" y="27"/>
                    </a:lnTo>
                    <a:lnTo>
                      <a:pt x="3354" y="28"/>
                    </a:lnTo>
                    <a:lnTo>
                      <a:pt x="3287" y="30"/>
                    </a:lnTo>
                    <a:lnTo>
                      <a:pt x="3206" y="35"/>
                    </a:lnTo>
                    <a:lnTo>
                      <a:pt x="3114" y="41"/>
                    </a:lnTo>
                    <a:lnTo>
                      <a:pt x="3064" y="45"/>
                    </a:lnTo>
                    <a:lnTo>
                      <a:pt x="3013" y="51"/>
                    </a:lnTo>
                    <a:lnTo>
                      <a:pt x="2959" y="56"/>
                    </a:lnTo>
                    <a:lnTo>
                      <a:pt x="2903" y="64"/>
                    </a:lnTo>
                    <a:lnTo>
                      <a:pt x="2846" y="71"/>
                    </a:lnTo>
                    <a:lnTo>
                      <a:pt x="2789" y="81"/>
                    </a:lnTo>
                    <a:lnTo>
                      <a:pt x="2731" y="91"/>
                    </a:lnTo>
                    <a:lnTo>
                      <a:pt x="2672" y="103"/>
                    </a:lnTo>
                    <a:lnTo>
                      <a:pt x="2613" y="116"/>
                    </a:lnTo>
                    <a:lnTo>
                      <a:pt x="2555" y="130"/>
                    </a:lnTo>
                    <a:lnTo>
                      <a:pt x="2495" y="145"/>
                    </a:lnTo>
                    <a:lnTo>
                      <a:pt x="2438" y="162"/>
                    </a:lnTo>
                    <a:lnTo>
                      <a:pt x="2381" y="180"/>
                    </a:lnTo>
                    <a:lnTo>
                      <a:pt x="2326" y="200"/>
                    </a:lnTo>
                    <a:lnTo>
                      <a:pt x="2271" y="222"/>
                    </a:lnTo>
                    <a:lnTo>
                      <a:pt x="2219" y="245"/>
                    </a:lnTo>
                    <a:lnTo>
                      <a:pt x="2168" y="271"/>
                    </a:lnTo>
                    <a:lnTo>
                      <a:pt x="2120" y="298"/>
                    </a:lnTo>
                    <a:lnTo>
                      <a:pt x="2074" y="327"/>
                    </a:lnTo>
                    <a:lnTo>
                      <a:pt x="2031" y="358"/>
                    </a:lnTo>
                    <a:lnTo>
                      <a:pt x="1994" y="389"/>
                    </a:lnTo>
                    <a:lnTo>
                      <a:pt x="1958" y="419"/>
                    </a:lnTo>
                    <a:lnTo>
                      <a:pt x="1922" y="450"/>
                    </a:lnTo>
                    <a:lnTo>
                      <a:pt x="1887" y="481"/>
                    </a:lnTo>
                    <a:lnTo>
                      <a:pt x="1853" y="514"/>
                    </a:lnTo>
                    <a:lnTo>
                      <a:pt x="1819" y="547"/>
                    </a:lnTo>
                    <a:lnTo>
                      <a:pt x="1786" y="582"/>
                    </a:lnTo>
                    <a:lnTo>
                      <a:pt x="1755" y="616"/>
                    </a:lnTo>
                    <a:lnTo>
                      <a:pt x="1723" y="652"/>
                    </a:lnTo>
                    <a:lnTo>
                      <a:pt x="1693" y="688"/>
                    </a:lnTo>
                    <a:lnTo>
                      <a:pt x="1663" y="724"/>
                    </a:lnTo>
                    <a:lnTo>
                      <a:pt x="1634" y="761"/>
                    </a:lnTo>
                    <a:lnTo>
                      <a:pt x="1606" y="799"/>
                    </a:lnTo>
                    <a:lnTo>
                      <a:pt x="1579" y="837"/>
                    </a:lnTo>
                    <a:lnTo>
                      <a:pt x="1553" y="875"/>
                    </a:lnTo>
                    <a:lnTo>
                      <a:pt x="1527" y="914"/>
                    </a:lnTo>
                    <a:lnTo>
                      <a:pt x="1502" y="954"/>
                    </a:lnTo>
                    <a:lnTo>
                      <a:pt x="1479" y="994"/>
                    </a:lnTo>
                    <a:lnTo>
                      <a:pt x="1455" y="1035"/>
                    </a:lnTo>
                    <a:lnTo>
                      <a:pt x="1434" y="1076"/>
                    </a:lnTo>
                    <a:lnTo>
                      <a:pt x="1413" y="1117"/>
                    </a:lnTo>
                    <a:lnTo>
                      <a:pt x="1393" y="1158"/>
                    </a:lnTo>
                    <a:lnTo>
                      <a:pt x="1374" y="1200"/>
                    </a:lnTo>
                    <a:lnTo>
                      <a:pt x="1356" y="1244"/>
                    </a:lnTo>
                    <a:lnTo>
                      <a:pt x="1339" y="1286"/>
                    </a:lnTo>
                    <a:lnTo>
                      <a:pt x="1323" y="1329"/>
                    </a:lnTo>
                    <a:lnTo>
                      <a:pt x="1309" y="1372"/>
                    </a:lnTo>
                    <a:lnTo>
                      <a:pt x="1295" y="1415"/>
                    </a:lnTo>
                    <a:lnTo>
                      <a:pt x="1282" y="1459"/>
                    </a:lnTo>
                    <a:lnTo>
                      <a:pt x="1270" y="1503"/>
                    </a:lnTo>
                    <a:lnTo>
                      <a:pt x="1259" y="1547"/>
                    </a:lnTo>
                    <a:lnTo>
                      <a:pt x="1249" y="1591"/>
                    </a:lnTo>
                    <a:lnTo>
                      <a:pt x="1244" y="1617"/>
                    </a:lnTo>
                    <a:lnTo>
                      <a:pt x="1238" y="1644"/>
                    </a:lnTo>
                    <a:lnTo>
                      <a:pt x="1233" y="1670"/>
                    </a:lnTo>
                    <a:lnTo>
                      <a:pt x="1229" y="1697"/>
                    </a:lnTo>
                    <a:lnTo>
                      <a:pt x="1223" y="1723"/>
                    </a:lnTo>
                    <a:lnTo>
                      <a:pt x="1219" y="1750"/>
                    </a:lnTo>
                    <a:lnTo>
                      <a:pt x="1214" y="1776"/>
                    </a:lnTo>
                    <a:lnTo>
                      <a:pt x="1209" y="1802"/>
                    </a:lnTo>
                    <a:lnTo>
                      <a:pt x="1198" y="1866"/>
                    </a:lnTo>
                    <a:lnTo>
                      <a:pt x="1185" y="1931"/>
                    </a:lnTo>
                    <a:lnTo>
                      <a:pt x="1174" y="1997"/>
                    </a:lnTo>
                    <a:lnTo>
                      <a:pt x="1160" y="2062"/>
                    </a:lnTo>
                    <a:lnTo>
                      <a:pt x="1144" y="2127"/>
                    </a:lnTo>
                    <a:lnTo>
                      <a:pt x="1127" y="2191"/>
                    </a:lnTo>
                    <a:lnTo>
                      <a:pt x="1117" y="2224"/>
                    </a:lnTo>
                    <a:lnTo>
                      <a:pt x="1108" y="2256"/>
                    </a:lnTo>
                    <a:lnTo>
                      <a:pt x="1097" y="2289"/>
                    </a:lnTo>
                    <a:lnTo>
                      <a:pt x="1085" y="2321"/>
                    </a:lnTo>
                    <a:lnTo>
                      <a:pt x="1073" y="2353"/>
                    </a:lnTo>
                    <a:lnTo>
                      <a:pt x="1060" y="2385"/>
                    </a:lnTo>
                    <a:lnTo>
                      <a:pt x="1046" y="2417"/>
                    </a:lnTo>
                    <a:lnTo>
                      <a:pt x="1032" y="2448"/>
                    </a:lnTo>
                    <a:lnTo>
                      <a:pt x="1016" y="2481"/>
                    </a:lnTo>
                    <a:lnTo>
                      <a:pt x="1000" y="2512"/>
                    </a:lnTo>
                    <a:lnTo>
                      <a:pt x="981" y="2543"/>
                    </a:lnTo>
                    <a:lnTo>
                      <a:pt x="963" y="2575"/>
                    </a:lnTo>
                    <a:lnTo>
                      <a:pt x="944" y="2606"/>
                    </a:lnTo>
                    <a:lnTo>
                      <a:pt x="922" y="2636"/>
                    </a:lnTo>
                    <a:lnTo>
                      <a:pt x="900" y="2667"/>
                    </a:lnTo>
                    <a:lnTo>
                      <a:pt x="877" y="2698"/>
                    </a:lnTo>
                    <a:lnTo>
                      <a:pt x="852" y="2728"/>
                    </a:lnTo>
                    <a:lnTo>
                      <a:pt x="826" y="2758"/>
                    </a:lnTo>
                    <a:lnTo>
                      <a:pt x="799" y="2788"/>
                    </a:lnTo>
                    <a:lnTo>
                      <a:pt x="770" y="2817"/>
                    </a:lnTo>
                    <a:lnTo>
                      <a:pt x="744" y="2844"/>
                    </a:lnTo>
                    <a:lnTo>
                      <a:pt x="717" y="2874"/>
                    </a:lnTo>
                    <a:lnTo>
                      <a:pt x="691" y="2904"/>
                    </a:lnTo>
                    <a:lnTo>
                      <a:pt x="664" y="2936"/>
                    </a:lnTo>
                    <a:lnTo>
                      <a:pt x="638" y="2971"/>
                    </a:lnTo>
                    <a:lnTo>
                      <a:pt x="611" y="3005"/>
                    </a:lnTo>
                    <a:lnTo>
                      <a:pt x="584" y="3042"/>
                    </a:lnTo>
                    <a:lnTo>
                      <a:pt x="558" y="3080"/>
                    </a:lnTo>
                    <a:lnTo>
                      <a:pt x="531" y="3119"/>
                    </a:lnTo>
                    <a:lnTo>
                      <a:pt x="504" y="3159"/>
                    </a:lnTo>
                    <a:lnTo>
                      <a:pt x="478" y="3199"/>
                    </a:lnTo>
                    <a:lnTo>
                      <a:pt x="452" y="3241"/>
                    </a:lnTo>
                    <a:lnTo>
                      <a:pt x="400" y="3324"/>
                    </a:lnTo>
                    <a:lnTo>
                      <a:pt x="350" y="3409"/>
                    </a:lnTo>
                    <a:lnTo>
                      <a:pt x="301" y="3495"/>
                    </a:lnTo>
                    <a:lnTo>
                      <a:pt x="255" y="3580"/>
                    </a:lnTo>
                    <a:lnTo>
                      <a:pt x="209" y="3664"/>
                    </a:lnTo>
                    <a:lnTo>
                      <a:pt x="167" y="3744"/>
                    </a:lnTo>
                    <a:lnTo>
                      <a:pt x="128" y="3820"/>
                    </a:lnTo>
                    <a:lnTo>
                      <a:pt x="92" y="3893"/>
                    </a:lnTo>
                    <a:lnTo>
                      <a:pt x="58" y="3960"/>
                    </a:lnTo>
                    <a:lnTo>
                      <a:pt x="29" y="4020"/>
                    </a:lnTo>
                    <a:lnTo>
                      <a:pt x="0" y="4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3" name="Freeform 194"/>
              <p:cNvSpPr>
                <a:spLocks noEditPoints="1"/>
              </p:cNvSpPr>
              <p:nvPr/>
            </p:nvSpPr>
            <p:spPr bwMode="auto">
              <a:xfrm>
                <a:off x="2737" y="3461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1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8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1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5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1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8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1 h 77"/>
                  <a:gd name="T60" fmla="*/ 53 w 77"/>
                  <a:gd name="T61" fmla="*/ 74 h 77"/>
                  <a:gd name="T62" fmla="*/ 45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4 h 77"/>
                  <a:gd name="T76" fmla="*/ 27 w 77"/>
                  <a:gd name="T77" fmla="*/ 38 h 77"/>
                  <a:gd name="T78" fmla="*/ 28 w 77"/>
                  <a:gd name="T79" fmla="*/ 42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2 h 77"/>
                  <a:gd name="T92" fmla="*/ 50 w 77"/>
                  <a:gd name="T93" fmla="*/ 38 h 77"/>
                  <a:gd name="T94" fmla="*/ 48 w 77"/>
                  <a:gd name="T95" fmla="*/ 34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1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1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5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5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50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4" name="Freeform 195"/>
              <p:cNvSpPr>
                <a:spLocks noEditPoints="1"/>
              </p:cNvSpPr>
              <p:nvPr/>
            </p:nvSpPr>
            <p:spPr bwMode="auto">
              <a:xfrm>
                <a:off x="2672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100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2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3 h 101"/>
                  <a:gd name="T50" fmla="*/ 56 w 101"/>
                  <a:gd name="T51" fmla="*/ 73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2 h 101"/>
                  <a:gd name="T64" fmla="*/ 56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100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4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8" y="9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6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4"/>
                    </a:lnTo>
                    <a:lnTo>
                      <a:pt x="56" y="73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0" y="29"/>
                    </a:lnTo>
                    <a:lnTo>
                      <a:pt x="56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5" name="Freeform 196"/>
              <p:cNvSpPr>
                <a:spLocks noEditPoints="1"/>
              </p:cNvSpPr>
              <p:nvPr/>
            </p:nvSpPr>
            <p:spPr bwMode="auto">
              <a:xfrm>
                <a:off x="2922" y="3864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6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6 w 148"/>
                  <a:gd name="T23" fmla="*/ 27 h 148"/>
                  <a:gd name="T24" fmla="*/ 27 w 148"/>
                  <a:gd name="T25" fmla="*/ 17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7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4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0 h 148"/>
                  <a:gd name="T82" fmla="*/ 83 w 148"/>
                  <a:gd name="T83" fmla="*/ 120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0 w 148"/>
                  <a:gd name="T89" fmla="*/ 84 h 148"/>
                  <a:gd name="T90" fmla="*/ 120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6" y="121"/>
                    </a:lnTo>
                    <a:lnTo>
                      <a:pt x="12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2" y="33"/>
                    </a:lnTo>
                    <a:lnTo>
                      <a:pt x="16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2" y="12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2"/>
                    </a:lnTo>
                    <a:lnTo>
                      <a:pt x="121" y="17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0"/>
                    </a:lnTo>
                    <a:lnTo>
                      <a:pt x="74" y="121"/>
                    </a:lnTo>
                    <a:lnTo>
                      <a:pt x="83" y="120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7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0" y="84"/>
                    </a:lnTo>
                    <a:lnTo>
                      <a:pt x="121" y="75"/>
                    </a:lnTo>
                    <a:lnTo>
                      <a:pt x="120" y="65"/>
                    </a:lnTo>
                    <a:lnTo>
                      <a:pt x="118" y="57"/>
                    </a:lnTo>
                    <a:lnTo>
                      <a:pt x="113" y="48"/>
                    </a:lnTo>
                    <a:lnTo>
                      <a:pt x="107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6" name="Freeform 197"/>
              <p:cNvSpPr>
                <a:spLocks/>
              </p:cNvSpPr>
              <p:nvPr/>
            </p:nvSpPr>
            <p:spPr bwMode="auto">
              <a:xfrm>
                <a:off x="216" y="2953"/>
                <a:ext cx="1173" cy="1367"/>
              </a:xfrm>
              <a:custGeom>
                <a:avLst/>
                <a:gdLst>
                  <a:gd name="T0" fmla="*/ 121 w 3520"/>
                  <a:gd name="T1" fmla="*/ 3867 h 4101"/>
                  <a:gd name="T2" fmla="*/ 318 w 3520"/>
                  <a:gd name="T3" fmla="*/ 3504 h 4101"/>
                  <a:gd name="T4" fmla="*/ 511 w 3520"/>
                  <a:gd name="T5" fmla="*/ 3187 h 4101"/>
                  <a:gd name="T6" fmla="*/ 621 w 3520"/>
                  <a:gd name="T7" fmla="*/ 3024 h 4101"/>
                  <a:gd name="T8" fmla="*/ 729 w 3520"/>
                  <a:gd name="T9" fmla="*/ 2883 h 4101"/>
                  <a:gd name="T10" fmla="*/ 833 w 3520"/>
                  <a:gd name="T11" fmla="*/ 2770 h 4101"/>
                  <a:gd name="T12" fmla="*/ 934 w 3520"/>
                  <a:gd name="T13" fmla="*/ 2651 h 4101"/>
                  <a:gd name="T14" fmla="*/ 1014 w 3520"/>
                  <a:gd name="T15" fmla="*/ 2529 h 4101"/>
                  <a:gd name="T16" fmla="*/ 1077 w 3520"/>
                  <a:gd name="T17" fmla="*/ 2404 h 4101"/>
                  <a:gd name="T18" fmla="*/ 1126 w 3520"/>
                  <a:gd name="T19" fmla="*/ 2278 h 4101"/>
                  <a:gd name="T20" fmla="*/ 1174 w 3520"/>
                  <a:gd name="T21" fmla="*/ 2118 h 4101"/>
                  <a:gd name="T22" fmla="*/ 1226 w 3520"/>
                  <a:gd name="T23" fmla="*/ 1861 h 4101"/>
                  <a:gd name="T24" fmla="*/ 1251 w 3520"/>
                  <a:gd name="T25" fmla="*/ 1719 h 4101"/>
                  <a:gd name="T26" fmla="*/ 1272 w 3520"/>
                  <a:gd name="T27" fmla="*/ 1612 h 4101"/>
                  <a:gd name="T28" fmla="*/ 1310 w 3520"/>
                  <a:gd name="T29" fmla="*/ 1452 h 4101"/>
                  <a:gd name="T30" fmla="*/ 1369 w 3520"/>
                  <a:gd name="T31" fmla="*/ 1276 h 4101"/>
                  <a:gd name="T32" fmla="*/ 1444 w 3520"/>
                  <a:gd name="T33" fmla="*/ 1105 h 4101"/>
                  <a:gd name="T34" fmla="*/ 1534 w 3520"/>
                  <a:gd name="T35" fmla="*/ 940 h 4101"/>
                  <a:gd name="T36" fmla="*/ 1639 w 3520"/>
                  <a:gd name="T37" fmla="*/ 783 h 4101"/>
                  <a:gd name="T38" fmla="*/ 1758 w 3520"/>
                  <a:gd name="T39" fmla="*/ 634 h 4101"/>
                  <a:gd name="T40" fmla="*/ 1888 w 3520"/>
                  <a:gd name="T41" fmla="*/ 494 h 4101"/>
                  <a:gd name="T42" fmla="*/ 2032 w 3520"/>
                  <a:gd name="T43" fmla="*/ 367 h 4101"/>
                  <a:gd name="T44" fmla="*/ 2209 w 3520"/>
                  <a:gd name="T45" fmla="*/ 248 h 4101"/>
                  <a:gd name="T46" fmla="*/ 2424 w 3520"/>
                  <a:gd name="T47" fmla="*/ 156 h 4101"/>
                  <a:gd name="T48" fmla="*/ 2659 w 3520"/>
                  <a:gd name="T49" fmla="*/ 90 h 4101"/>
                  <a:gd name="T50" fmla="*/ 2896 w 3520"/>
                  <a:gd name="T51" fmla="*/ 45 h 4101"/>
                  <a:gd name="T52" fmla="*/ 3115 w 3520"/>
                  <a:gd name="T53" fmla="*/ 18 h 4101"/>
                  <a:gd name="T54" fmla="*/ 3409 w 3520"/>
                  <a:gd name="T55" fmla="*/ 1 h 4101"/>
                  <a:gd name="T56" fmla="*/ 3511 w 3520"/>
                  <a:gd name="T57" fmla="*/ 1 h 4101"/>
                  <a:gd name="T58" fmla="*/ 3519 w 3520"/>
                  <a:gd name="T59" fmla="*/ 18 h 4101"/>
                  <a:gd name="T60" fmla="*/ 3493 w 3520"/>
                  <a:gd name="T61" fmla="*/ 27 h 4101"/>
                  <a:gd name="T62" fmla="*/ 3261 w 3520"/>
                  <a:gd name="T63" fmla="*/ 35 h 4101"/>
                  <a:gd name="T64" fmla="*/ 3014 w 3520"/>
                  <a:gd name="T65" fmla="*/ 56 h 4101"/>
                  <a:gd name="T66" fmla="*/ 2786 w 3520"/>
                  <a:gd name="T67" fmla="*/ 91 h 4101"/>
                  <a:gd name="T68" fmla="*/ 2550 w 3520"/>
                  <a:gd name="T69" fmla="*/ 145 h 4101"/>
                  <a:gd name="T70" fmla="*/ 2326 w 3520"/>
                  <a:gd name="T71" fmla="*/ 222 h 4101"/>
                  <a:gd name="T72" fmla="*/ 2129 w 3520"/>
                  <a:gd name="T73" fmla="*/ 327 h 4101"/>
                  <a:gd name="T74" fmla="*/ 1977 w 3520"/>
                  <a:gd name="T75" fmla="*/ 450 h 4101"/>
                  <a:gd name="T76" fmla="*/ 1841 w 3520"/>
                  <a:gd name="T77" fmla="*/ 582 h 4101"/>
                  <a:gd name="T78" fmla="*/ 1718 w 3520"/>
                  <a:gd name="T79" fmla="*/ 724 h 4101"/>
                  <a:gd name="T80" fmla="*/ 1608 w 3520"/>
                  <a:gd name="T81" fmla="*/ 876 h 4101"/>
                  <a:gd name="T82" fmla="*/ 1510 w 3520"/>
                  <a:gd name="T83" fmla="*/ 1035 h 4101"/>
                  <a:gd name="T84" fmla="*/ 1429 w 3520"/>
                  <a:gd name="T85" fmla="*/ 1200 h 4101"/>
                  <a:gd name="T86" fmla="*/ 1363 w 3520"/>
                  <a:gd name="T87" fmla="*/ 1372 h 4101"/>
                  <a:gd name="T88" fmla="*/ 1314 w 3520"/>
                  <a:gd name="T89" fmla="*/ 1547 h 4101"/>
                  <a:gd name="T90" fmla="*/ 1288 w 3520"/>
                  <a:gd name="T91" fmla="*/ 1670 h 4101"/>
                  <a:gd name="T92" fmla="*/ 1269 w 3520"/>
                  <a:gd name="T93" fmla="*/ 1776 h 4101"/>
                  <a:gd name="T94" fmla="*/ 1229 w 3520"/>
                  <a:gd name="T95" fmla="*/ 1997 h 4101"/>
                  <a:gd name="T96" fmla="*/ 1172 w 3520"/>
                  <a:gd name="T97" fmla="*/ 2224 h 4101"/>
                  <a:gd name="T98" fmla="*/ 1128 w 3520"/>
                  <a:gd name="T99" fmla="*/ 2353 h 4101"/>
                  <a:gd name="T100" fmla="*/ 1071 w 3520"/>
                  <a:gd name="T101" fmla="*/ 2481 h 4101"/>
                  <a:gd name="T102" fmla="*/ 999 w 3520"/>
                  <a:gd name="T103" fmla="*/ 2606 h 4101"/>
                  <a:gd name="T104" fmla="*/ 907 w 3520"/>
                  <a:gd name="T105" fmla="*/ 2728 h 4101"/>
                  <a:gd name="T106" fmla="*/ 800 w 3520"/>
                  <a:gd name="T107" fmla="*/ 2843 h 4101"/>
                  <a:gd name="T108" fmla="*/ 697 w 3520"/>
                  <a:gd name="T109" fmla="*/ 2966 h 4101"/>
                  <a:gd name="T110" fmla="*/ 589 w 3520"/>
                  <a:gd name="T111" fmla="*/ 3115 h 4101"/>
                  <a:gd name="T112" fmla="*/ 453 w 3520"/>
                  <a:gd name="T113" fmla="*/ 3328 h 4101"/>
                  <a:gd name="T114" fmla="*/ 245 w 3520"/>
                  <a:gd name="T115" fmla="*/ 3692 h 4101"/>
                  <a:gd name="T116" fmla="*/ 67 w 3520"/>
                  <a:gd name="T117" fmla="*/ 4029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20" h="4101">
                    <a:moveTo>
                      <a:pt x="0" y="4101"/>
                    </a:moveTo>
                    <a:lnTo>
                      <a:pt x="37" y="4029"/>
                    </a:lnTo>
                    <a:lnTo>
                      <a:pt x="78" y="3950"/>
                    </a:lnTo>
                    <a:lnTo>
                      <a:pt x="121" y="3867"/>
                    </a:lnTo>
                    <a:lnTo>
                      <a:pt x="167" y="3779"/>
                    </a:lnTo>
                    <a:lnTo>
                      <a:pt x="216" y="3689"/>
                    </a:lnTo>
                    <a:lnTo>
                      <a:pt x="267" y="3597"/>
                    </a:lnTo>
                    <a:lnTo>
                      <a:pt x="318" y="3504"/>
                    </a:lnTo>
                    <a:lnTo>
                      <a:pt x="372" y="3411"/>
                    </a:lnTo>
                    <a:lnTo>
                      <a:pt x="427" y="3319"/>
                    </a:lnTo>
                    <a:lnTo>
                      <a:pt x="482" y="3230"/>
                    </a:lnTo>
                    <a:lnTo>
                      <a:pt x="511" y="3187"/>
                    </a:lnTo>
                    <a:lnTo>
                      <a:pt x="539" y="3144"/>
                    </a:lnTo>
                    <a:lnTo>
                      <a:pt x="566" y="3102"/>
                    </a:lnTo>
                    <a:lnTo>
                      <a:pt x="594" y="3063"/>
                    </a:lnTo>
                    <a:lnTo>
                      <a:pt x="621" y="3024"/>
                    </a:lnTo>
                    <a:lnTo>
                      <a:pt x="649" y="2986"/>
                    </a:lnTo>
                    <a:lnTo>
                      <a:pt x="676" y="2950"/>
                    </a:lnTo>
                    <a:lnTo>
                      <a:pt x="703" y="2916"/>
                    </a:lnTo>
                    <a:lnTo>
                      <a:pt x="729" y="2883"/>
                    </a:lnTo>
                    <a:lnTo>
                      <a:pt x="755" y="2853"/>
                    </a:lnTo>
                    <a:lnTo>
                      <a:pt x="781" y="2825"/>
                    </a:lnTo>
                    <a:lnTo>
                      <a:pt x="805" y="2799"/>
                    </a:lnTo>
                    <a:lnTo>
                      <a:pt x="833" y="2770"/>
                    </a:lnTo>
                    <a:lnTo>
                      <a:pt x="860" y="2740"/>
                    </a:lnTo>
                    <a:lnTo>
                      <a:pt x="886" y="2711"/>
                    </a:lnTo>
                    <a:lnTo>
                      <a:pt x="911" y="2680"/>
                    </a:lnTo>
                    <a:lnTo>
                      <a:pt x="934" y="2651"/>
                    </a:lnTo>
                    <a:lnTo>
                      <a:pt x="955" y="2621"/>
                    </a:lnTo>
                    <a:lnTo>
                      <a:pt x="976" y="2590"/>
                    </a:lnTo>
                    <a:lnTo>
                      <a:pt x="995" y="2560"/>
                    </a:lnTo>
                    <a:lnTo>
                      <a:pt x="1014" y="2529"/>
                    </a:lnTo>
                    <a:lnTo>
                      <a:pt x="1031" y="2498"/>
                    </a:lnTo>
                    <a:lnTo>
                      <a:pt x="1047" y="2467"/>
                    </a:lnTo>
                    <a:lnTo>
                      <a:pt x="1062" y="2435"/>
                    </a:lnTo>
                    <a:lnTo>
                      <a:pt x="1077" y="2404"/>
                    </a:lnTo>
                    <a:lnTo>
                      <a:pt x="1090" y="2373"/>
                    </a:lnTo>
                    <a:lnTo>
                      <a:pt x="1103" y="2341"/>
                    </a:lnTo>
                    <a:lnTo>
                      <a:pt x="1115" y="2310"/>
                    </a:lnTo>
                    <a:lnTo>
                      <a:pt x="1126" y="2278"/>
                    </a:lnTo>
                    <a:lnTo>
                      <a:pt x="1137" y="2246"/>
                    </a:lnTo>
                    <a:lnTo>
                      <a:pt x="1147" y="2214"/>
                    </a:lnTo>
                    <a:lnTo>
                      <a:pt x="1156" y="2182"/>
                    </a:lnTo>
                    <a:lnTo>
                      <a:pt x="1174" y="2118"/>
                    </a:lnTo>
                    <a:lnTo>
                      <a:pt x="1189" y="2054"/>
                    </a:lnTo>
                    <a:lnTo>
                      <a:pt x="1202" y="1990"/>
                    </a:lnTo>
                    <a:lnTo>
                      <a:pt x="1215" y="1926"/>
                    </a:lnTo>
                    <a:lnTo>
                      <a:pt x="1226" y="1861"/>
                    </a:lnTo>
                    <a:lnTo>
                      <a:pt x="1237" y="1797"/>
                    </a:lnTo>
                    <a:lnTo>
                      <a:pt x="1243" y="1771"/>
                    </a:lnTo>
                    <a:lnTo>
                      <a:pt x="1247" y="1744"/>
                    </a:lnTo>
                    <a:lnTo>
                      <a:pt x="1251" y="1719"/>
                    </a:lnTo>
                    <a:lnTo>
                      <a:pt x="1257" y="1692"/>
                    </a:lnTo>
                    <a:lnTo>
                      <a:pt x="1262" y="1666"/>
                    </a:lnTo>
                    <a:lnTo>
                      <a:pt x="1266" y="1639"/>
                    </a:lnTo>
                    <a:lnTo>
                      <a:pt x="1272" y="1612"/>
                    </a:lnTo>
                    <a:lnTo>
                      <a:pt x="1277" y="1586"/>
                    </a:lnTo>
                    <a:lnTo>
                      <a:pt x="1287" y="1540"/>
                    </a:lnTo>
                    <a:lnTo>
                      <a:pt x="1298" y="1496"/>
                    </a:lnTo>
                    <a:lnTo>
                      <a:pt x="1310" y="1452"/>
                    </a:lnTo>
                    <a:lnTo>
                      <a:pt x="1324" y="1408"/>
                    </a:lnTo>
                    <a:lnTo>
                      <a:pt x="1338" y="1363"/>
                    </a:lnTo>
                    <a:lnTo>
                      <a:pt x="1353" y="1320"/>
                    </a:lnTo>
                    <a:lnTo>
                      <a:pt x="1369" y="1276"/>
                    </a:lnTo>
                    <a:lnTo>
                      <a:pt x="1386" y="1233"/>
                    </a:lnTo>
                    <a:lnTo>
                      <a:pt x="1405" y="1191"/>
                    </a:lnTo>
                    <a:lnTo>
                      <a:pt x="1423" y="1148"/>
                    </a:lnTo>
                    <a:lnTo>
                      <a:pt x="1444" y="1105"/>
                    </a:lnTo>
                    <a:lnTo>
                      <a:pt x="1465" y="1063"/>
                    </a:lnTo>
                    <a:lnTo>
                      <a:pt x="1487" y="1022"/>
                    </a:lnTo>
                    <a:lnTo>
                      <a:pt x="1510" y="981"/>
                    </a:lnTo>
                    <a:lnTo>
                      <a:pt x="1534" y="940"/>
                    </a:lnTo>
                    <a:lnTo>
                      <a:pt x="1559" y="900"/>
                    </a:lnTo>
                    <a:lnTo>
                      <a:pt x="1585" y="860"/>
                    </a:lnTo>
                    <a:lnTo>
                      <a:pt x="1611" y="822"/>
                    </a:lnTo>
                    <a:lnTo>
                      <a:pt x="1639" y="783"/>
                    </a:lnTo>
                    <a:lnTo>
                      <a:pt x="1667" y="745"/>
                    </a:lnTo>
                    <a:lnTo>
                      <a:pt x="1696" y="707"/>
                    </a:lnTo>
                    <a:lnTo>
                      <a:pt x="1726" y="670"/>
                    </a:lnTo>
                    <a:lnTo>
                      <a:pt x="1758" y="634"/>
                    </a:lnTo>
                    <a:lnTo>
                      <a:pt x="1789" y="598"/>
                    </a:lnTo>
                    <a:lnTo>
                      <a:pt x="1821" y="562"/>
                    </a:lnTo>
                    <a:lnTo>
                      <a:pt x="1855" y="529"/>
                    </a:lnTo>
                    <a:lnTo>
                      <a:pt x="1888" y="494"/>
                    </a:lnTo>
                    <a:lnTo>
                      <a:pt x="1924" y="462"/>
                    </a:lnTo>
                    <a:lnTo>
                      <a:pt x="1959" y="430"/>
                    </a:lnTo>
                    <a:lnTo>
                      <a:pt x="1995" y="398"/>
                    </a:lnTo>
                    <a:lnTo>
                      <a:pt x="2032" y="367"/>
                    </a:lnTo>
                    <a:lnTo>
                      <a:pt x="2070" y="337"/>
                    </a:lnTo>
                    <a:lnTo>
                      <a:pt x="2113" y="306"/>
                    </a:lnTo>
                    <a:lnTo>
                      <a:pt x="2159" y="275"/>
                    </a:lnTo>
                    <a:lnTo>
                      <a:pt x="2209" y="248"/>
                    </a:lnTo>
                    <a:lnTo>
                      <a:pt x="2260" y="222"/>
                    </a:lnTo>
                    <a:lnTo>
                      <a:pt x="2313" y="199"/>
                    </a:lnTo>
                    <a:lnTo>
                      <a:pt x="2368" y="176"/>
                    </a:lnTo>
                    <a:lnTo>
                      <a:pt x="2424" y="156"/>
                    </a:lnTo>
                    <a:lnTo>
                      <a:pt x="2482" y="137"/>
                    </a:lnTo>
                    <a:lnTo>
                      <a:pt x="2541" y="120"/>
                    </a:lnTo>
                    <a:lnTo>
                      <a:pt x="2600" y="104"/>
                    </a:lnTo>
                    <a:lnTo>
                      <a:pt x="2659" y="90"/>
                    </a:lnTo>
                    <a:lnTo>
                      <a:pt x="2719" y="77"/>
                    </a:lnTo>
                    <a:lnTo>
                      <a:pt x="2778" y="65"/>
                    </a:lnTo>
                    <a:lnTo>
                      <a:pt x="2838" y="55"/>
                    </a:lnTo>
                    <a:lnTo>
                      <a:pt x="2896" y="45"/>
                    </a:lnTo>
                    <a:lnTo>
                      <a:pt x="2953" y="37"/>
                    </a:lnTo>
                    <a:lnTo>
                      <a:pt x="3008" y="30"/>
                    </a:lnTo>
                    <a:lnTo>
                      <a:pt x="3063" y="24"/>
                    </a:lnTo>
                    <a:lnTo>
                      <a:pt x="3115" y="18"/>
                    </a:lnTo>
                    <a:lnTo>
                      <a:pt x="3166" y="14"/>
                    </a:lnTo>
                    <a:lnTo>
                      <a:pt x="3259" y="8"/>
                    </a:lnTo>
                    <a:lnTo>
                      <a:pt x="3341" y="3"/>
                    </a:lnTo>
                    <a:lnTo>
                      <a:pt x="3409" y="1"/>
                    </a:lnTo>
                    <a:lnTo>
                      <a:pt x="3460" y="0"/>
                    </a:lnTo>
                    <a:lnTo>
                      <a:pt x="3493" y="0"/>
                    </a:lnTo>
                    <a:lnTo>
                      <a:pt x="3506" y="0"/>
                    </a:lnTo>
                    <a:lnTo>
                      <a:pt x="3511" y="1"/>
                    </a:lnTo>
                    <a:lnTo>
                      <a:pt x="3516" y="3"/>
                    </a:lnTo>
                    <a:lnTo>
                      <a:pt x="3519" y="8"/>
                    </a:lnTo>
                    <a:lnTo>
                      <a:pt x="3520" y="13"/>
                    </a:lnTo>
                    <a:lnTo>
                      <a:pt x="3519" y="18"/>
                    </a:lnTo>
                    <a:lnTo>
                      <a:pt x="3516" y="23"/>
                    </a:lnTo>
                    <a:lnTo>
                      <a:pt x="3511" y="26"/>
                    </a:lnTo>
                    <a:lnTo>
                      <a:pt x="3506" y="27"/>
                    </a:lnTo>
                    <a:lnTo>
                      <a:pt x="3493" y="27"/>
                    </a:lnTo>
                    <a:lnTo>
                      <a:pt x="3460" y="27"/>
                    </a:lnTo>
                    <a:lnTo>
                      <a:pt x="3409" y="28"/>
                    </a:lnTo>
                    <a:lnTo>
                      <a:pt x="3342" y="30"/>
                    </a:lnTo>
                    <a:lnTo>
                      <a:pt x="3261" y="35"/>
                    </a:lnTo>
                    <a:lnTo>
                      <a:pt x="3169" y="41"/>
                    </a:lnTo>
                    <a:lnTo>
                      <a:pt x="3118" y="45"/>
                    </a:lnTo>
                    <a:lnTo>
                      <a:pt x="3066" y="51"/>
                    </a:lnTo>
                    <a:lnTo>
                      <a:pt x="3014" y="56"/>
                    </a:lnTo>
                    <a:lnTo>
                      <a:pt x="2957" y="64"/>
                    </a:lnTo>
                    <a:lnTo>
                      <a:pt x="2901" y="71"/>
                    </a:lnTo>
                    <a:lnTo>
                      <a:pt x="2844" y="81"/>
                    </a:lnTo>
                    <a:lnTo>
                      <a:pt x="2786" y="91"/>
                    </a:lnTo>
                    <a:lnTo>
                      <a:pt x="2726" y="103"/>
                    </a:lnTo>
                    <a:lnTo>
                      <a:pt x="2668" y="114"/>
                    </a:lnTo>
                    <a:lnTo>
                      <a:pt x="2609" y="129"/>
                    </a:lnTo>
                    <a:lnTo>
                      <a:pt x="2550" y="145"/>
                    </a:lnTo>
                    <a:lnTo>
                      <a:pt x="2493" y="162"/>
                    </a:lnTo>
                    <a:lnTo>
                      <a:pt x="2436" y="180"/>
                    </a:lnTo>
                    <a:lnTo>
                      <a:pt x="2381" y="200"/>
                    </a:lnTo>
                    <a:lnTo>
                      <a:pt x="2326" y="222"/>
                    </a:lnTo>
                    <a:lnTo>
                      <a:pt x="2274" y="245"/>
                    </a:lnTo>
                    <a:lnTo>
                      <a:pt x="2223" y="271"/>
                    </a:lnTo>
                    <a:lnTo>
                      <a:pt x="2175" y="298"/>
                    </a:lnTo>
                    <a:lnTo>
                      <a:pt x="2129" y="327"/>
                    </a:lnTo>
                    <a:lnTo>
                      <a:pt x="2086" y="358"/>
                    </a:lnTo>
                    <a:lnTo>
                      <a:pt x="2049" y="389"/>
                    </a:lnTo>
                    <a:lnTo>
                      <a:pt x="2013" y="419"/>
                    </a:lnTo>
                    <a:lnTo>
                      <a:pt x="1977" y="450"/>
                    </a:lnTo>
                    <a:lnTo>
                      <a:pt x="1942" y="482"/>
                    </a:lnTo>
                    <a:lnTo>
                      <a:pt x="1908" y="514"/>
                    </a:lnTo>
                    <a:lnTo>
                      <a:pt x="1874" y="547"/>
                    </a:lnTo>
                    <a:lnTo>
                      <a:pt x="1841" y="582"/>
                    </a:lnTo>
                    <a:lnTo>
                      <a:pt x="1810" y="616"/>
                    </a:lnTo>
                    <a:lnTo>
                      <a:pt x="1778" y="651"/>
                    </a:lnTo>
                    <a:lnTo>
                      <a:pt x="1747" y="688"/>
                    </a:lnTo>
                    <a:lnTo>
                      <a:pt x="1718" y="724"/>
                    </a:lnTo>
                    <a:lnTo>
                      <a:pt x="1689" y="761"/>
                    </a:lnTo>
                    <a:lnTo>
                      <a:pt x="1661" y="799"/>
                    </a:lnTo>
                    <a:lnTo>
                      <a:pt x="1634" y="837"/>
                    </a:lnTo>
                    <a:lnTo>
                      <a:pt x="1608" y="876"/>
                    </a:lnTo>
                    <a:lnTo>
                      <a:pt x="1582" y="914"/>
                    </a:lnTo>
                    <a:lnTo>
                      <a:pt x="1557" y="954"/>
                    </a:lnTo>
                    <a:lnTo>
                      <a:pt x="1533" y="994"/>
                    </a:lnTo>
                    <a:lnTo>
                      <a:pt x="1510" y="1035"/>
                    </a:lnTo>
                    <a:lnTo>
                      <a:pt x="1489" y="1076"/>
                    </a:lnTo>
                    <a:lnTo>
                      <a:pt x="1468" y="1117"/>
                    </a:lnTo>
                    <a:lnTo>
                      <a:pt x="1448" y="1158"/>
                    </a:lnTo>
                    <a:lnTo>
                      <a:pt x="1429" y="1200"/>
                    </a:lnTo>
                    <a:lnTo>
                      <a:pt x="1411" y="1244"/>
                    </a:lnTo>
                    <a:lnTo>
                      <a:pt x="1394" y="1286"/>
                    </a:lnTo>
                    <a:lnTo>
                      <a:pt x="1378" y="1329"/>
                    </a:lnTo>
                    <a:lnTo>
                      <a:pt x="1363" y="1372"/>
                    </a:lnTo>
                    <a:lnTo>
                      <a:pt x="1350" y="1415"/>
                    </a:lnTo>
                    <a:lnTo>
                      <a:pt x="1337" y="1458"/>
                    </a:lnTo>
                    <a:lnTo>
                      <a:pt x="1325" y="1503"/>
                    </a:lnTo>
                    <a:lnTo>
                      <a:pt x="1314" y="1547"/>
                    </a:lnTo>
                    <a:lnTo>
                      <a:pt x="1304" y="1591"/>
                    </a:lnTo>
                    <a:lnTo>
                      <a:pt x="1299" y="1617"/>
                    </a:lnTo>
                    <a:lnTo>
                      <a:pt x="1293" y="1644"/>
                    </a:lnTo>
                    <a:lnTo>
                      <a:pt x="1288" y="1670"/>
                    </a:lnTo>
                    <a:lnTo>
                      <a:pt x="1284" y="1697"/>
                    </a:lnTo>
                    <a:lnTo>
                      <a:pt x="1278" y="1723"/>
                    </a:lnTo>
                    <a:lnTo>
                      <a:pt x="1274" y="1750"/>
                    </a:lnTo>
                    <a:lnTo>
                      <a:pt x="1269" y="1776"/>
                    </a:lnTo>
                    <a:lnTo>
                      <a:pt x="1264" y="1802"/>
                    </a:lnTo>
                    <a:lnTo>
                      <a:pt x="1252" y="1866"/>
                    </a:lnTo>
                    <a:lnTo>
                      <a:pt x="1241" y="1931"/>
                    </a:lnTo>
                    <a:lnTo>
                      <a:pt x="1229" y="1997"/>
                    </a:lnTo>
                    <a:lnTo>
                      <a:pt x="1215" y="2062"/>
                    </a:lnTo>
                    <a:lnTo>
                      <a:pt x="1199" y="2127"/>
                    </a:lnTo>
                    <a:lnTo>
                      <a:pt x="1182" y="2191"/>
                    </a:lnTo>
                    <a:lnTo>
                      <a:pt x="1172" y="2224"/>
                    </a:lnTo>
                    <a:lnTo>
                      <a:pt x="1163" y="2256"/>
                    </a:lnTo>
                    <a:lnTo>
                      <a:pt x="1152" y="2289"/>
                    </a:lnTo>
                    <a:lnTo>
                      <a:pt x="1140" y="2321"/>
                    </a:lnTo>
                    <a:lnTo>
                      <a:pt x="1128" y="2353"/>
                    </a:lnTo>
                    <a:lnTo>
                      <a:pt x="1115" y="2385"/>
                    </a:lnTo>
                    <a:lnTo>
                      <a:pt x="1101" y="2417"/>
                    </a:lnTo>
                    <a:lnTo>
                      <a:pt x="1086" y="2448"/>
                    </a:lnTo>
                    <a:lnTo>
                      <a:pt x="1071" y="2481"/>
                    </a:lnTo>
                    <a:lnTo>
                      <a:pt x="1055" y="2512"/>
                    </a:lnTo>
                    <a:lnTo>
                      <a:pt x="1036" y="2543"/>
                    </a:lnTo>
                    <a:lnTo>
                      <a:pt x="1018" y="2575"/>
                    </a:lnTo>
                    <a:lnTo>
                      <a:pt x="999" y="2606"/>
                    </a:lnTo>
                    <a:lnTo>
                      <a:pt x="977" y="2636"/>
                    </a:lnTo>
                    <a:lnTo>
                      <a:pt x="955" y="2667"/>
                    </a:lnTo>
                    <a:lnTo>
                      <a:pt x="932" y="2698"/>
                    </a:lnTo>
                    <a:lnTo>
                      <a:pt x="907" y="2728"/>
                    </a:lnTo>
                    <a:lnTo>
                      <a:pt x="881" y="2758"/>
                    </a:lnTo>
                    <a:lnTo>
                      <a:pt x="854" y="2788"/>
                    </a:lnTo>
                    <a:lnTo>
                      <a:pt x="825" y="2818"/>
                    </a:lnTo>
                    <a:lnTo>
                      <a:pt x="800" y="2843"/>
                    </a:lnTo>
                    <a:lnTo>
                      <a:pt x="775" y="2871"/>
                    </a:lnTo>
                    <a:lnTo>
                      <a:pt x="749" y="2901"/>
                    </a:lnTo>
                    <a:lnTo>
                      <a:pt x="723" y="2933"/>
                    </a:lnTo>
                    <a:lnTo>
                      <a:pt x="697" y="2966"/>
                    </a:lnTo>
                    <a:lnTo>
                      <a:pt x="670" y="3001"/>
                    </a:lnTo>
                    <a:lnTo>
                      <a:pt x="643" y="3038"/>
                    </a:lnTo>
                    <a:lnTo>
                      <a:pt x="616" y="3075"/>
                    </a:lnTo>
                    <a:lnTo>
                      <a:pt x="589" y="3115"/>
                    </a:lnTo>
                    <a:lnTo>
                      <a:pt x="562" y="3156"/>
                    </a:lnTo>
                    <a:lnTo>
                      <a:pt x="535" y="3197"/>
                    </a:lnTo>
                    <a:lnTo>
                      <a:pt x="508" y="3241"/>
                    </a:lnTo>
                    <a:lnTo>
                      <a:pt x="453" y="3328"/>
                    </a:lnTo>
                    <a:lnTo>
                      <a:pt x="399" y="3418"/>
                    </a:lnTo>
                    <a:lnTo>
                      <a:pt x="346" y="3509"/>
                    </a:lnTo>
                    <a:lnTo>
                      <a:pt x="295" y="3601"/>
                    </a:lnTo>
                    <a:lnTo>
                      <a:pt x="245" y="3692"/>
                    </a:lnTo>
                    <a:lnTo>
                      <a:pt x="196" y="3781"/>
                    </a:lnTo>
                    <a:lnTo>
                      <a:pt x="150" y="3868"/>
                    </a:lnTo>
                    <a:lnTo>
                      <a:pt x="107" y="3950"/>
                    </a:lnTo>
                    <a:lnTo>
                      <a:pt x="67" y="4029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7" name="Freeform 198"/>
              <p:cNvSpPr>
                <a:spLocks noEditPoints="1"/>
              </p:cNvSpPr>
              <p:nvPr/>
            </p:nvSpPr>
            <p:spPr bwMode="auto">
              <a:xfrm>
                <a:off x="2718" y="3461"/>
                <a:ext cx="25" cy="26"/>
              </a:xfrm>
              <a:custGeom>
                <a:avLst/>
                <a:gdLst>
                  <a:gd name="T0" fmla="*/ 39 w 76"/>
                  <a:gd name="T1" fmla="*/ 77 h 77"/>
                  <a:gd name="T2" fmla="*/ 31 w 76"/>
                  <a:gd name="T3" fmla="*/ 76 h 77"/>
                  <a:gd name="T4" fmla="*/ 23 w 76"/>
                  <a:gd name="T5" fmla="*/ 74 h 77"/>
                  <a:gd name="T6" fmla="*/ 17 w 76"/>
                  <a:gd name="T7" fmla="*/ 71 h 77"/>
                  <a:gd name="T8" fmla="*/ 12 w 76"/>
                  <a:gd name="T9" fmla="*/ 65 h 77"/>
                  <a:gd name="T10" fmla="*/ 6 w 76"/>
                  <a:gd name="T11" fmla="*/ 60 h 77"/>
                  <a:gd name="T12" fmla="*/ 3 w 76"/>
                  <a:gd name="T13" fmla="*/ 53 h 77"/>
                  <a:gd name="T14" fmla="*/ 1 w 76"/>
                  <a:gd name="T15" fmla="*/ 47 h 77"/>
                  <a:gd name="T16" fmla="*/ 0 w 76"/>
                  <a:gd name="T17" fmla="*/ 38 h 77"/>
                  <a:gd name="T18" fmla="*/ 1 w 76"/>
                  <a:gd name="T19" fmla="*/ 31 h 77"/>
                  <a:gd name="T20" fmla="*/ 3 w 76"/>
                  <a:gd name="T21" fmla="*/ 24 h 77"/>
                  <a:gd name="T22" fmla="*/ 6 w 76"/>
                  <a:gd name="T23" fmla="*/ 18 h 77"/>
                  <a:gd name="T24" fmla="*/ 12 w 76"/>
                  <a:gd name="T25" fmla="*/ 11 h 77"/>
                  <a:gd name="T26" fmla="*/ 17 w 76"/>
                  <a:gd name="T27" fmla="*/ 7 h 77"/>
                  <a:gd name="T28" fmla="*/ 23 w 76"/>
                  <a:gd name="T29" fmla="*/ 4 h 77"/>
                  <a:gd name="T30" fmla="*/ 31 w 76"/>
                  <a:gd name="T31" fmla="*/ 1 h 77"/>
                  <a:gd name="T32" fmla="*/ 39 w 76"/>
                  <a:gd name="T33" fmla="*/ 0 h 77"/>
                  <a:gd name="T34" fmla="*/ 46 w 76"/>
                  <a:gd name="T35" fmla="*/ 1 h 77"/>
                  <a:gd name="T36" fmla="*/ 53 w 76"/>
                  <a:gd name="T37" fmla="*/ 4 h 77"/>
                  <a:gd name="T38" fmla="*/ 59 w 76"/>
                  <a:gd name="T39" fmla="*/ 7 h 77"/>
                  <a:gd name="T40" fmla="*/ 66 w 76"/>
                  <a:gd name="T41" fmla="*/ 11 h 77"/>
                  <a:gd name="T42" fmla="*/ 70 w 76"/>
                  <a:gd name="T43" fmla="*/ 18 h 77"/>
                  <a:gd name="T44" fmla="*/ 73 w 76"/>
                  <a:gd name="T45" fmla="*/ 24 h 77"/>
                  <a:gd name="T46" fmla="*/ 75 w 76"/>
                  <a:gd name="T47" fmla="*/ 31 h 77"/>
                  <a:gd name="T48" fmla="*/ 76 w 76"/>
                  <a:gd name="T49" fmla="*/ 38 h 77"/>
                  <a:gd name="T50" fmla="*/ 75 w 76"/>
                  <a:gd name="T51" fmla="*/ 47 h 77"/>
                  <a:gd name="T52" fmla="*/ 73 w 76"/>
                  <a:gd name="T53" fmla="*/ 53 h 77"/>
                  <a:gd name="T54" fmla="*/ 70 w 76"/>
                  <a:gd name="T55" fmla="*/ 60 h 77"/>
                  <a:gd name="T56" fmla="*/ 66 w 76"/>
                  <a:gd name="T57" fmla="*/ 65 h 77"/>
                  <a:gd name="T58" fmla="*/ 59 w 76"/>
                  <a:gd name="T59" fmla="*/ 71 h 77"/>
                  <a:gd name="T60" fmla="*/ 53 w 76"/>
                  <a:gd name="T61" fmla="*/ 74 h 77"/>
                  <a:gd name="T62" fmla="*/ 46 w 76"/>
                  <a:gd name="T63" fmla="*/ 76 h 77"/>
                  <a:gd name="T64" fmla="*/ 39 w 76"/>
                  <a:gd name="T65" fmla="*/ 77 h 77"/>
                  <a:gd name="T66" fmla="*/ 39 w 76"/>
                  <a:gd name="T67" fmla="*/ 27 h 77"/>
                  <a:gd name="T68" fmla="*/ 39 w 76"/>
                  <a:gd name="T69" fmla="*/ 27 h 77"/>
                  <a:gd name="T70" fmla="*/ 34 w 76"/>
                  <a:gd name="T71" fmla="*/ 28 h 77"/>
                  <a:gd name="T72" fmla="*/ 30 w 76"/>
                  <a:gd name="T73" fmla="*/ 31 h 77"/>
                  <a:gd name="T74" fmla="*/ 28 w 76"/>
                  <a:gd name="T75" fmla="*/ 34 h 77"/>
                  <a:gd name="T76" fmla="*/ 27 w 76"/>
                  <a:gd name="T77" fmla="*/ 38 h 77"/>
                  <a:gd name="T78" fmla="*/ 28 w 76"/>
                  <a:gd name="T79" fmla="*/ 42 h 77"/>
                  <a:gd name="T80" fmla="*/ 30 w 76"/>
                  <a:gd name="T81" fmla="*/ 47 h 77"/>
                  <a:gd name="T82" fmla="*/ 34 w 76"/>
                  <a:gd name="T83" fmla="*/ 49 h 77"/>
                  <a:gd name="T84" fmla="*/ 39 w 76"/>
                  <a:gd name="T85" fmla="*/ 50 h 77"/>
                  <a:gd name="T86" fmla="*/ 43 w 76"/>
                  <a:gd name="T87" fmla="*/ 49 h 77"/>
                  <a:gd name="T88" fmla="*/ 46 w 76"/>
                  <a:gd name="T89" fmla="*/ 47 h 77"/>
                  <a:gd name="T90" fmla="*/ 48 w 76"/>
                  <a:gd name="T91" fmla="*/ 42 h 77"/>
                  <a:gd name="T92" fmla="*/ 49 w 76"/>
                  <a:gd name="T93" fmla="*/ 38 h 77"/>
                  <a:gd name="T94" fmla="*/ 48 w 76"/>
                  <a:gd name="T95" fmla="*/ 34 h 77"/>
                  <a:gd name="T96" fmla="*/ 46 w 76"/>
                  <a:gd name="T97" fmla="*/ 31 h 77"/>
                  <a:gd name="T98" fmla="*/ 43 w 76"/>
                  <a:gd name="T99" fmla="*/ 28 h 77"/>
                  <a:gd name="T100" fmla="*/ 39 w 76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" h="77">
                    <a:moveTo>
                      <a:pt x="39" y="77"/>
                    </a:moveTo>
                    <a:lnTo>
                      <a:pt x="31" y="76"/>
                    </a:lnTo>
                    <a:lnTo>
                      <a:pt x="23" y="74"/>
                    </a:lnTo>
                    <a:lnTo>
                      <a:pt x="17" y="71"/>
                    </a:lnTo>
                    <a:lnTo>
                      <a:pt x="12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2" y="11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1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6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6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6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4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4" y="49"/>
                    </a:lnTo>
                    <a:lnTo>
                      <a:pt x="39" y="50"/>
                    </a:lnTo>
                    <a:lnTo>
                      <a:pt x="43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49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3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8" name="Freeform 199"/>
              <p:cNvSpPr>
                <a:spLocks noEditPoints="1"/>
              </p:cNvSpPr>
              <p:nvPr/>
            </p:nvSpPr>
            <p:spPr bwMode="auto">
              <a:xfrm>
                <a:off x="2653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3 w 101"/>
                  <a:gd name="T3" fmla="*/ 92 h 101"/>
                  <a:gd name="T4" fmla="*/ 9 w 101"/>
                  <a:gd name="T5" fmla="*/ 78 h 101"/>
                  <a:gd name="T6" fmla="*/ 1 w 101"/>
                  <a:gd name="T7" fmla="*/ 61 h 101"/>
                  <a:gd name="T8" fmla="*/ 1 w 101"/>
                  <a:gd name="T9" fmla="*/ 40 h 101"/>
                  <a:gd name="T10" fmla="*/ 9 w 101"/>
                  <a:gd name="T11" fmla="*/ 22 h 101"/>
                  <a:gd name="T12" fmla="*/ 23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9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9 w 101"/>
                  <a:gd name="T29" fmla="*/ 92 h 101"/>
                  <a:gd name="T30" fmla="*/ 61 w 101"/>
                  <a:gd name="T31" fmla="*/ 100 h 101"/>
                  <a:gd name="T32" fmla="*/ 51 w 101"/>
                  <a:gd name="T33" fmla="*/ 27 h 101"/>
                  <a:gd name="T34" fmla="*/ 46 w 101"/>
                  <a:gd name="T35" fmla="*/ 27 h 101"/>
                  <a:gd name="T36" fmla="*/ 38 w 101"/>
                  <a:gd name="T37" fmla="*/ 32 h 101"/>
                  <a:gd name="T38" fmla="*/ 32 w 101"/>
                  <a:gd name="T39" fmla="*/ 37 h 101"/>
                  <a:gd name="T40" fmla="*/ 28 w 101"/>
                  <a:gd name="T41" fmla="*/ 46 h 101"/>
                  <a:gd name="T42" fmla="*/ 28 w 101"/>
                  <a:gd name="T43" fmla="*/ 55 h 101"/>
                  <a:gd name="T44" fmla="*/ 32 w 101"/>
                  <a:gd name="T45" fmla="*/ 63 h 101"/>
                  <a:gd name="T46" fmla="*/ 38 w 101"/>
                  <a:gd name="T47" fmla="*/ 69 h 101"/>
                  <a:gd name="T48" fmla="*/ 46 w 101"/>
                  <a:gd name="T49" fmla="*/ 73 h 101"/>
                  <a:gd name="T50" fmla="*/ 55 w 101"/>
                  <a:gd name="T51" fmla="*/ 73 h 101"/>
                  <a:gd name="T52" fmla="*/ 64 w 101"/>
                  <a:gd name="T53" fmla="*/ 69 h 101"/>
                  <a:gd name="T54" fmla="*/ 70 w 101"/>
                  <a:gd name="T55" fmla="*/ 63 h 101"/>
                  <a:gd name="T56" fmla="*/ 74 w 101"/>
                  <a:gd name="T57" fmla="*/ 55 h 101"/>
                  <a:gd name="T58" fmla="*/ 74 w 101"/>
                  <a:gd name="T59" fmla="*/ 46 h 101"/>
                  <a:gd name="T60" fmla="*/ 70 w 101"/>
                  <a:gd name="T61" fmla="*/ 37 h 101"/>
                  <a:gd name="T62" fmla="*/ 64 w 101"/>
                  <a:gd name="T63" fmla="*/ 32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1" y="101"/>
                    </a:moveTo>
                    <a:lnTo>
                      <a:pt x="40" y="100"/>
                    </a:lnTo>
                    <a:lnTo>
                      <a:pt x="32" y="96"/>
                    </a:lnTo>
                    <a:lnTo>
                      <a:pt x="23" y="92"/>
                    </a:lnTo>
                    <a:lnTo>
                      <a:pt x="15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1" y="61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9" y="9"/>
                    </a:lnTo>
                    <a:lnTo>
                      <a:pt x="87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7" y="85"/>
                    </a:lnTo>
                    <a:lnTo>
                      <a:pt x="79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1" y="101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2" y="37"/>
                    </a:lnTo>
                    <a:lnTo>
                      <a:pt x="29" y="41"/>
                    </a:lnTo>
                    <a:lnTo>
                      <a:pt x="28" y="46"/>
                    </a:lnTo>
                    <a:lnTo>
                      <a:pt x="27" y="50"/>
                    </a:lnTo>
                    <a:lnTo>
                      <a:pt x="28" y="55"/>
                    </a:lnTo>
                    <a:lnTo>
                      <a:pt x="29" y="60"/>
                    </a:lnTo>
                    <a:lnTo>
                      <a:pt x="32" y="63"/>
                    </a:lnTo>
                    <a:lnTo>
                      <a:pt x="35" y="66"/>
                    </a:lnTo>
                    <a:lnTo>
                      <a:pt x="38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1" y="74"/>
                    </a:lnTo>
                    <a:lnTo>
                      <a:pt x="55" y="73"/>
                    </a:lnTo>
                    <a:lnTo>
                      <a:pt x="60" y="71"/>
                    </a:lnTo>
                    <a:lnTo>
                      <a:pt x="64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3" y="60"/>
                    </a:lnTo>
                    <a:lnTo>
                      <a:pt x="74" y="55"/>
                    </a:lnTo>
                    <a:lnTo>
                      <a:pt x="74" y="50"/>
                    </a:lnTo>
                    <a:lnTo>
                      <a:pt x="74" y="46"/>
                    </a:lnTo>
                    <a:lnTo>
                      <a:pt x="73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4" y="32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49" name="Freeform 200"/>
              <p:cNvSpPr>
                <a:spLocks noEditPoints="1"/>
              </p:cNvSpPr>
              <p:nvPr/>
            </p:nvSpPr>
            <p:spPr bwMode="auto">
              <a:xfrm>
                <a:off x="2903" y="3864"/>
                <a:ext cx="49" cy="50"/>
              </a:xfrm>
              <a:custGeom>
                <a:avLst/>
                <a:gdLst>
                  <a:gd name="T0" fmla="*/ 67 w 149"/>
                  <a:gd name="T1" fmla="*/ 148 h 148"/>
                  <a:gd name="T2" fmla="*/ 53 w 149"/>
                  <a:gd name="T3" fmla="*/ 145 h 148"/>
                  <a:gd name="T4" fmla="*/ 38 w 149"/>
                  <a:gd name="T5" fmla="*/ 140 h 148"/>
                  <a:gd name="T6" fmla="*/ 27 w 149"/>
                  <a:gd name="T7" fmla="*/ 132 h 148"/>
                  <a:gd name="T8" fmla="*/ 17 w 149"/>
                  <a:gd name="T9" fmla="*/ 121 h 148"/>
                  <a:gd name="T10" fmla="*/ 8 w 149"/>
                  <a:gd name="T11" fmla="*/ 109 h 148"/>
                  <a:gd name="T12" fmla="*/ 3 w 149"/>
                  <a:gd name="T13" fmla="*/ 96 h 148"/>
                  <a:gd name="T14" fmla="*/ 0 w 149"/>
                  <a:gd name="T15" fmla="*/ 82 h 148"/>
                  <a:gd name="T16" fmla="*/ 0 w 149"/>
                  <a:gd name="T17" fmla="*/ 67 h 148"/>
                  <a:gd name="T18" fmla="*/ 3 w 149"/>
                  <a:gd name="T19" fmla="*/ 52 h 148"/>
                  <a:gd name="T20" fmla="*/ 8 w 149"/>
                  <a:gd name="T21" fmla="*/ 39 h 148"/>
                  <a:gd name="T22" fmla="*/ 17 w 149"/>
                  <a:gd name="T23" fmla="*/ 27 h 148"/>
                  <a:gd name="T24" fmla="*/ 27 w 149"/>
                  <a:gd name="T25" fmla="*/ 17 h 148"/>
                  <a:gd name="T26" fmla="*/ 38 w 149"/>
                  <a:gd name="T27" fmla="*/ 9 h 148"/>
                  <a:gd name="T28" fmla="*/ 53 w 149"/>
                  <a:gd name="T29" fmla="*/ 4 h 148"/>
                  <a:gd name="T30" fmla="*/ 67 w 149"/>
                  <a:gd name="T31" fmla="*/ 0 h 148"/>
                  <a:gd name="T32" fmla="*/ 82 w 149"/>
                  <a:gd name="T33" fmla="*/ 0 h 148"/>
                  <a:gd name="T34" fmla="*/ 96 w 149"/>
                  <a:gd name="T35" fmla="*/ 4 h 148"/>
                  <a:gd name="T36" fmla="*/ 110 w 149"/>
                  <a:gd name="T37" fmla="*/ 9 h 148"/>
                  <a:gd name="T38" fmla="*/ 122 w 149"/>
                  <a:gd name="T39" fmla="*/ 17 h 148"/>
                  <a:gd name="T40" fmla="*/ 131 w 149"/>
                  <a:gd name="T41" fmla="*/ 27 h 148"/>
                  <a:gd name="T42" fmla="*/ 139 w 149"/>
                  <a:gd name="T43" fmla="*/ 39 h 148"/>
                  <a:gd name="T44" fmla="*/ 145 w 149"/>
                  <a:gd name="T45" fmla="*/ 52 h 148"/>
                  <a:gd name="T46" fmla="*/ 148 w 149"/>
                  <a:gd name="T47" fmla="*/ 67 h 148"/>
                  <a:gd name="T48" fmla="*/ 148 w 149"/>
                  <a:gd name="T49" fmla="*/ 82 h 148"/>
                  <a:gd name="T50" fmla="*/ 145 w 149"/>
                  <a:gd name="T51" fmla="*/ 96 h 148"/>
                  <a:gd name="T52" fmla="*/ 139 w 149"/>
                  <a:gd name="T53" fmla="*/ 109 h 148"/>
                  <a:gd name="T54" fmla="*/ 131 w 149"/>
                  <a:gd name="T55" fmla="*/ 121 h 148"/>
                  <a:gd name="T56" fmla="*/ 122 w 149"/>
                  <a:gd name="T57" fmla="*/ 132 h 148"/>
                  <a:gd name="T58" fmla="*/ 110 w 149"/>
                  <a:gd name="T59" fmla="*/ 140 h 148"/>
                  <a:gd name="T60" fmla="*/ 96 w 149"/>
                  <a:gd name="T61" fmla="*/ 145 h 148"/>
                  <a:gd name="T62" fmla="*/ 82 w 149"/>
                  <a:gd name="T63" fmla="*/ 148 h 148"/>
                  <a:gd name="T64" fmla="*/ 74 w 149"/>
                  <a:gd name="T65" fmla="*/ 27 h 148"/>
                  <a:gd name="T66" fmla="*/ 64 w 149"/>
                  <a:gd name="T67" fmla="*/ 28 h 148"/>
                  <a:gd name="T68" fmla="*/ 47 w 149"/>
                  <a:gd name="T69" fmla="*/ 35 h 148"/>
                  <a:gd name="T70" fmla="*/ 35 w 149"/>
                  <a:gd name="T71" fmla="*/ 48 h 148"/>
                  <a:gd name="T72" fmla="*/ 28 w 149"/>
                  <a:gd name="T73" fmla="*/ 65 h 148"/>
                  <a:gd name="T74" fmla="*/ 28 w 149"/>
                  <a:gd name="T75" fmla="*/ 84 h 148"/>
                  <a:gd name="T76" fmla="*/ 35 w 149"/>
                  <a:gd name="T77" fmla="*/ 101 h 148"/>
                  <a:gd name="T78" fmla="*/ 47 w 149"/>
                  <a:gd name="T79" fmla="*/ 114 h 148"/>
                  <a:gd name="T80" fmla="*/ 64 w 149"/>
                  <a:gd name="T81" fmla="*/ 120 h 148"/>
                  <a:gd name="T82" fmla="*/ 84 w 149"/>
                  <a:gd name="T83" fmla="*/ 120 h 148"/>
                  <a:gd name="T84" fmla="*/ 100 w 149"/>
                  <a:gd name="T85" fmla="*/ 114 h 148"/>
                  <a:gd name="T86" fmla="*/ 113 w 149"/>
                  <a:gd name="T87" fmla="*/ 101 h 148"/>
                  <a:gd name="T88" fmla="*/ 121 w 149"/>
                  <a:gd name="T89" fmla="*/ 84 h 148"/>
                  <a:gd name="T90" fmla="*/ 121 w 149"/>
                  <a:gd name="T91" fmla="*/ 65 h 148"/>
                  <a:gd name="T92" fmla="*/ 113 w 149"/>
                  <a:gd name="T93" fmla="*/ 48 h 148"/>
                  <a:gd name="T94" fmla="*/ 100 w 149"/>
                  <a:gd name="T95" fmla="*/ 35 h 148"/>
                  <a:gd name="T96" fmla="*/ 84 w 149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3" y="145"/>
                    </a:lnTo>
                    <a:lnTo>
                      <a:pt x="45" y="143"/>
                    </a:lnTo>
                    <a:lnTo>
                      <a:pt x="38" y="140"/>
                    </a:lnTo>
                    <a:lnTo>
                      <a:pt x="33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6" y="103"/>
                    </a:lnTo>
                    <a:lnTo>
                      <a:pt x="3" y="96"/>
                    </a:lnTo>
                    <a:lnTo>
                      <a:pt x="2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60"/>
                    </a:lnTo>
                    <a:lnTo>
                      <a:pt x="3" y="52"/>
                    </a:lnTo>
                    <a:lnTo>
                      <a:pt x="6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3" y="12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3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9" y="1"/>
                    </a:lnTo>
                    <a:lnTo>
                      <a:pt x="96" y="4"/>
                    </a:lnTo>
                    <a:lnTo>
                      <a:pt x="103" y="6"/>
                    </a:lnTo>
                    <a:lnTo>
                      <a:pt x="110" y="9"/>
                    </a:lnTo>
                    <a:lnTo>
                      <a:pt x="115" y="12"/>
                    </a:lnTo>
                    <a:lnTo>
                      <a:pt x="122" y="17"/>
                    </a:lnTo>
                    <a:lnTo>
                      <a:pt x="127" y="22"/>
                    </a:lnTo>
                    <a:lnTo>
                      <a:pt x="131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6" y="60"/>
                    </a:lnTo>
                    <a:lnTo>
                      <a:pt x="148" y="67"/>
                    </a:lnTo>
                    <a:lnTo>
                      <a:pt x="149" y="75"/>
                    </a:lnTo>
                    <a:lnTo>
                      <a:pt x="148" y="82"/>
                    </a:lnTo>
                    <a:lnTo>
                      <a:pt x="146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1" y="121"/>
                    </a:lnTo>
                    <a:lnTo>
                      <a:pt x="127" y="127"/>
                    </a:lnTo>
                    <a:lnTo>
                      <a:pt x="122" y="132"/>
                    </a:lnTo>
                    <a:lnTo>
                      <a:pt x="115" y="136"/>
                    </a:lnTo>
                    <a:lnTo>
                      <a:pt x="110" y="140"/>
                    </a:lnTo>
                    <a:lnTo>
                      <a:pt x="103" y="143"/>
                    </a:lnTo>
                    <a:lnTo>
                      <a:pt x="96" y="145"/>
                    </a:lnTo>
                    <a:lnTo>
                      <a:pt x="89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4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5" y="48"/>
                    </a:lnTo>
                    <a:lnTo>
                      <a:pt x="31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1" y="93"/>
                    </a:lnTo>
                    <a:lnTo>
                      <a:pt x="35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4" y="120"/>
                    </a:lnTo>
                    <a:lnTo>
                      <a:pt x="74" y="121"/>
                    </a:lnTo>
                    <a:lnTo>
                      <a:pt x="84" y="120"/>
                    </a:lnTo>
                    <a:lnTo>
                      <a:pt x="92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7" y="93"/>
                    </a:lnTo>
                    <a:lnTo>
                      <a:pt x="121" y="84"/>
                    </a:lnTo>
                    <a:lnTo>
                      <a:pt x="122" y="75"/>
                    </a:lnTo>
                    <a:lnTo>
                      <a:pt x="121" y="65"/>
                    </a:lnTo>
                    <a:lnTo>
                      <a:pt x="117" y="57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2" y="31"/>
                    </a:lnTo>
                    <a:lnTo>
                      <a:pt x="84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0" name="Freeform 201"/>
              <p:cNvSpPr>
                <a:spLocks/>
              </p:cNvSpPr>
              <p:nvPr/>
            </p:nvSpPr>
            <p:spPr bwMode="auto">
              <a:xfrm>
                <a:off x="202" y="2953"/>
                <a:ext cx="1168" cy="1367"/>
              </a:xfrm>
              <a:custGeom>
                <a:avLst/>
                <a:gdLst>
                  <a:gd name="T0" fmla="*/ 88 w 3504"/>
                  <a:gd name="T1" fmla="*/ 3917 h 4101"/>
                  <a:gd name="T2" fmla="*/ 268 w 3504"/>
                  <a:gd name="T3" fmla="*/ 3571 h 4101"/>
                  <a:gd name="T4" fmla="*/ 462 w 3504"/>
                  <a:gd name="T5" fmla="*/ 3236 h 4101"/>
                  <a:gd name="T6" fmla="*/ 581 w 3504"/>
                  <a:gd name="T7" fmla="*/ 3056 h 4101"/>
                  <a:gd name="T8" fmla="*/ 701 w 3504"/>
                  <a:gd name="T9" fmla="*/ 2897 h 4101"/>
                  <a:gd name="T10" fmla="*/ 818 w 3504"/>
                  <a:gd name="T11" fmla="*/ 2770 h 4101"/>
                  <a:gd name="T12" fmla="*/ 918 w 3504"/>
                  <a:gd name="T13" fmla="*/ 2651 h 4101"/>
                  <a:gd name="T14" fmla="*/ 998 w 3504"/>
                  <a:gd name="T15" fmla="*/ 2529 h 4101"/>
                  <a:gd name="T16" fmla="*/ 1061 w 3504"/>
                  <a:gd name="T17" fmla="*/ 2404 h 4101"/>
                  <a:gd name="T18" fmla="*/ 1111 w 3504"/>
                  <a:gd name="T19" fmla="*/ 2278 h 4101"/>
                  <a:gd name="T20" fmla="*/ 1157 w 3504"/>
                  <a:gd name="T21" fmla="*/ 2118 h 4101"/>
                  <a:gd name="T22" fmla="*/ 1210 w 3504"/>
                  <a:gd name="T23" fmla="*/ 1861 h 4101"/>
                  <a:gd name="T24" fmla="*/ 1236 w 3504"/>
                  <a:gd name="T25" fmla="*/ 1719 h 4101"/>
                  <a:gd name="T26" fmla="*/ 1257 w 3504"/>
                  <a:gd name="T27" fmla="*/ 1612 h 4101"/>
                  <a:gd name="T28" fmla="*/ 1294 w 3504"/>
                  <a:gd name="T29" fmla="*/ 1452 h 4101"/>
                  <a:gd name="T30" fmla="*/ 1353 w 3504"/>
                  <a:gd name="T31" fmla="*/ 1276 h 4101"/>
                  <a:gd name="T32" fmla="*/ 1428 w 3504"/>
                  <a:gd name="T33" fmla="*/ 1105 h 4101"/>
                  <a:gd name="T34" fmla="*/ 1518 w 3504"/>
                  <a:gd name="T35" fmla="*/ 940 h 4101"/>
                  <a:gd name="T36" fmla="*/ 1623 w 3504"/>
                  <a:gd name="T37" fmla="*/ 783 h 4101"/>
                  <a:gd name="T38" fmla="*/ 1742 w 3504"/>
                  <a:gd name="T39" fmla="*/ 634 h 4101"/>
                  <a:gd name="T40" fmla="*/ 1873 w 3504"/>
                  <a:gd name="T41" fmla="*/ 494 h 4101"/>
                  <a:gd name="T42" fmla="*/ 2016 w 3504"/>
                  <a:gd name="T43" fmla="*/ 367 h 4101"/>
                  <a:gd name="T44" fmla="*/ 2193 w 3504"/>
                  <a:gd name="T45" fmla="*/ 248 h 4101"/>
                  <a:gd name="T46" fmla="*/ 2409 w 3504"/>
                  <a:gd name="T47" fmla="*/ 156 h 4101"/>
                  <a:gd name="T48" fmla="*/ 2643 w 3504"/>
                  <a:gd name="T49" fmla="*/ 90 h 4101"/>
                  <a:gd name="T50" fmla="*/ 2880 w 3504"/>
                  <a:gd name="T51" fmla="*/ 45 h 4101"/>
                  <a:gd name="T52" fmla="*/ 3100 w 3504"/>
                  <a:gd name="T53" fmla="*/ 18 h 4101"/>
                  <a:gd name="T54" fmla="*/ 3393 w 3504"/>
                  <a:gd name="T55" fmla="*/ 1 h 4101"/>
                  <a:gd name="T56" fmla="*/ 3496 w 3504"/>
                  <a:gd name="T57" fmla="*/ 1 h 4101"/>
                  <a:gd name="T58" fmla="*/ 3503 w 3504"/>
                  <a:gd name="T59" fmla="*/ 18 h 4101"/>
                  <a:gd name="T60" fmla="*/ 3477 w 3504"/>
                  <a:gd name="T61" fmla="*/ 27 h 4101"/>
                  <a:gd name="T62" fmla="*/ 3246 w 3504"/>
                  <a:gd name="T63" fmla="*/ 35 h 4101"/>
                  <a:gd name="T64" fmla="*/ 2997 w 3504"/>
                  <a:gd name="T65" fmla="*/ 56 h 4101"/>
                  <a:gd name="T66" fmla="*/ 2769 w 3504"/>
                  <a:gd name="T67" fmla="*/ 91 h 4101"/>
                  <a:gd name="T68" fmla="*/ 2535 w 3504"/>
                  <a:gd name="T69" fmla="*/ 145 h 4101"/>
                  <a:gd name="T70" fmla="*/ 2311 w 3504"/>
                  <a:gd name="T71" fmla="*/ 222 h 4101"/>
                  <a:gd name="T72" fmla="*/ 2113 w 3504"/>
                  <a:gd name="T73" fmla="*/ 327 h 4101"/>
                  <a:gd name="T74" fmla="*/ 1961 w 3504"/>
                  <a:gd name="T75" fmla="*/ 450 h 4101"/>
                  <a:gd name="T76" fmla="*/ 1826 w 3504"/>
                  <a:gd name="T77" fmla="*/ 582 h 4101"/>
                  <a:gd name="T78" fmla="*/ 1702 w 3504"/>
                  <a:gd name="T79" fmla="*/ 724 h 4101"/>
                  <a:gd name="T80" fmla="*/ 1591 w 3504"/>
                  <a:gd name="T81" fmla="*/ 876 h 4101"/>
                  <a:gd name="T82" fmla="*/ 1495 w 3504"/>
                  <a:gd name="T83" fmla="*/ 1035 h 4101"/>
                  <a:gd name="T84" fmla="*/ 1413 w 3504"/>
                  <a:gd name="T85" fmla="*/ 1200 h 4101"/>
                  <a:gd name="T86" fmla="*/ 1347 w 3504"/>
                  <a:gd name="T87" fmla="*/ 1372 h 4101"/>
                  <a:gd name="T88" fmla="*/ 1298 w 3504"/>
                  <a:gd name="T89" fmla="*/ 1547 h 4101"/>
                  <a:gd name="T90" fmla="*/ 1273 w 3504"/>
                  <a:gd name="T91" fmla="*/ 1670 h 4101"/>
                  <a:gd name="T92" fmla="*/ 1253 w 3504"/>
                  <a:gd name="T93" fmla="*/ 1776 h 4101"/>
                  <a:gd name="T94" fmla="*/ 1212 w 3504"/>
                  <a:gd name="T95" fmla="*/ 1997 h 4101"/>
                  <a:gd name="T96" fmla="*/ 1156 w 3504"/>
                  <a:gd name="T97" fmla="*/ 2224 h 4101"/>
                  <a:gd name="T98" fmla="*/ 1112 w 3504"/>
                  <a:gd name="T99" fmla="*/ 2353 h 4101"/>
                  <a:gd name="T100" fmla="*/ 1055 w 3504"/>
                  <a:gd name="T101" fmla="*/ 2481 h 4101"/>
                  <a:gd name="T102" fmla="*/ 982 w 3504"/>
                  <a:gd name="T103" fmla="*/ 2606 h 4101"/>
                  <a:gd name="T104" fmla="*/ 892 w 3504"/>
                  <a:gd name="T105" fmla="*/ 2728 h 4101"/>
                  <a:gd name="T106" fmla="*/ 780 w 3504"/>
                  <a:gd name="T107" fmla="*/ 2848 h 4101"/>
                  <a:gd name="T108" fmla="*/ 664 w 3504"/>
                  <a:gd name="T109" fmla="*/ 2988 h 4101"/>
                  <a:gd name="T110" fmla="*/ 546 w 3504"/>
                  <a:gd name="T111" fmla="*/ 3155 h 4101"/>
                  <a:gd name="T112" fmla="*/ 404 w 3504"/>
                  <a:gd name="T113" fmla="*/ 3384 h 4101"/>
                  <a:gd name="T114" fmla="*/ 202 w 3504"/>
                  <a:gd name="T115" fmla="*/ 3752 h 4101"/>
                  <a:gd name="T116" fmla="*/ 55 w 3504"/>
                  <a:gd name="T117" fmla="*/ 4048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4" h="4101">
                    <a:moveTo>
                      <a:pt x="0" y="4101"/>
                    </a:moveTo>
                    <a:lnTo>
                      <a:pt x="25" y="4050"/>
                    </a:lnTo>
                    <a:lnTo>
                      <a:pt x="54" y="3989"/>
                    </a:lnTo>
                    <a:lnTo>
                      <a:pt x="88" y="3917"/>
                    </a:lnTo>
                    <a:lnTo>
                      <a:pt x="127" y="3839"/>
                    </a:lnTo>
                    <a:lnTo>
                      <a:pt x="170" y="3754"/>
                    </a:lnTo>
                    <a:lnTo>
                      <a:pt x="218" y="3665"/>
                    </a:lnTo>
                    <a:lnTo>
                      <a:pt x="268" y="3571"/>
                    </a:lnTo>
                    <a:lnTo>
                      <a:pt x="320" y="3476"/>
                    </a:lnTo>
                    <a:lnTo>
                      <a:pt x="376" y="3380"/>
                    </a:lnTo>
                    <a:lnTo>
                      <a:pt x="433" y="3284"/>
                    </a:lnTo>
                    <a:lnTo>
                      <a:pt x="462" y="3236"/>
                    </a:lnTo>
                    <a:lnTo>
                      <a:pt x="491" y="3190"/>
                    </a:lnTo>
                    <a:lnTo>
                      <a:pt x="520" y="3145"/>
                    </a:lnTo>
                    <a:lnTo>
                      <a:pt x="550" y="3100"/>
                    </a:lnTo>
                    <a:lnTo>
                      <a:pt x="581" y="3056"/>
                    </a:lnTo>
                    <a:lnTo>
                      <a:pt x="611" y="3014"/>
                    </a:lnTo>
                    <a:lnTo>
                      <a:pt x="641" y="2973"/>
                    </a:lnTo>
                    <a:lnTo>
                      <a:pt x="670" y="2934"/>
                    </a:lnTo>
                    <a:lnTo>
                      <a:pt x="701" y="2897"/>
                    </a:lnTo>
                    <a:lnTo>
                      <a:pt x="731" y="2862"/>
                    </a:lnTo>
                    <a:lnTo>
                      <a:pt x="760" y="2829"/>
                    </a:lnTo>
                    <a:lnTo>
                      <a:pt x="790" y="2799"/>
                    </a:lnTo>
                    <a:lnTo>
                      <a:pt x="818" y="2770"/>
                    </a:lnTo>
                    <a:lnTo>
                      <a:pt x="845" y="2740"/>
                    </a:lnTo>
                    <a:lnTo>
                      <a:pt x="871" y="2711"/>
                    </a:lnTo>
                    <a:lnTo>
                      <a:pt x="895" y="2680"/>
                    </a:lnTo>
                    <a:lnTo>
                      <a:pt x="918" y="2651"/>
                    </a:lnTo>
                    <a:lnTo>
                      <a:pt x="939" y="2621"/>
                    </a:lnTo>
                    <a:lnTo>
                      <a:pt x="960" y="2590"/>
                    </a:lnTo>
                    <a:lnTo>
                      <a:pt x="979" y="2560"/>
                    </a:lnTo>
                    <a:lnTo>
                      <a:pt x="998" y="2529"/>
                    </a:lnTo>
                    <a:lnTo>
                      <a:pt x="1015" y="2498"/>
                    </a:lnTo>
                    <a:lnTo>
                      <a:pt x="1032" y="2467"/>
                    </a:lnTo>
                    <a:lnTo>
                      <a:pt x="1047" y="2435"/>
                    </a:lnTo>
                    <a:lnTo>
                      <a:pt x="1061" y="2404"/>
                    </a:lnTo>
                    <a:lnTo>
                      <a:pt x="1075" y="2373"/>
                    </a:lnTo>
                    <a:lnTo>
                      <a:pt x="1087" y="2341"/>
                    </a:lnTo>
                    <a:lnTo>
                      <a:pt x="1100" y="2310"/>
                    </a:lnTo>
                    <a:lnTo>
                      <a:pt x="1111" y="2278"/>
                    </a:lnTo>
                    <a:lnTo>
                      <a:pt x="1122" y="2246"/>
                    </a:lnTo>
                    <a:lnTo>
                      <a:pt x="1131" y="2214"/>
                    </a:lnTo>
                    <a:lnTo>
                      <a:pt x="1140" y="2182"/>
                    </a:lnTo>
                    <a:lnTo>
                      <a:pt x="1157" y="2118"/>
                    </a:lnTo>
                    <a:lnTo>
                      <a:pt x="1172" y="2054"/>
                    </a:lnTo>
                    <a:lnTo>
                      <a:pt x="1186" y="1990"/>
                    </a:lnTo>
                    <a:lnTo>
                      <a:pt x="1198" y="1926"/>
                    </a:lnTo>
                    <a:lnTo>
                      <a:pt x="1210" y="1861"/>
                    </a:lnTo>
                    <a:lnTo>
                      <a:pt x="1222" y="1797"/>
                    </a:lnTo>
                    <a:lnTo>
                      <a:pt x="1226" y="1771"/>
                    </a:lnTo>
                    <a:lnTo>
                      <a:pt x="1231" y="1744"/>
                    </a:lnTo>
                    <a:lnTo>
                      <a:pt x="1236" y="1719"/>
                    </a:lnTo>
                    <a:lnTo>
                      <a:pt x="1240" y="1692"/>
                    </a:lnTo>
                    <a:lnTo>
                      <a:pt x="1246" y="1666"/>
                    </a:lnTo>
                    <a:lnTo>
                      <a:pt x="1251" y="1639"/>
                    </a:lnTo>
                    <a:lnTo>
                      <a:pt x="1257" y="1612"/>
                    </a:lnTo>
                    <a:lnTo>
                      <a:pt x="1261" y="1586"/>
                    </a:lnTo>
                    <a:lnTo>
                      <a:pt x="1272" y="1540"/>
                    </a:lnTo>
                    <a:lnTo>
                      <a:pt x="1283" y="1496"/>
                    </a:lnTo>
                    <a:lnTo>
                      <a:pt x="1294" y="1452"/>
                    </a:lnTo>
                    <a:lnTo>
                      <a:pt x="1307" y="1408"/>
                    </a:lnTo>
                    <a:lnTo>
                      <a:pt x="1321" y="1363"/>
                    </a:lnTo>
                    <a:lnTo>
                      <a:pt x="1337" y="1320"/>
                    </a:lnTo>
                    <a:lnTo>
                      <a:pt x="1353" y="1276"/>
                    </a:lnTo>
                    <a:lnTo>
                      <a:pt x="1370" y="1233"/>
                    </a:lnTo>
                    <a:lnTo>
                      <a:pt x="1388" y="1191"/>
                    </a:lnTo>
                    <a:lnTo>
                      <a:pt x="1408" y="1148"/>
                    </a:lnTo>
                    <a:lnTo>
                      <a:pt x="1428" y="1105"/>
                    </a:lnTo>
                    <a:lnTo>
                      <a:pt x="1449" y="1063"/>
                    </a:lnTo>
                    <a:lnTo>
                      <a:pt x="1472" y="1022"/>
                    </a:lnTo>
                    <a:lnTo>
                      <a:pt x="1494" y="981"/>
                    </a:lnTo>
                    <a:lnTo>
                      <a:pt x="1518" y="940"/>
                    </a:lnTo>
                    <a:lnTo>
                      <a:pt x="1543" y="900"/>
                    </a:lnTo>
                    <a:lnTo>
                      <a:pt x="1569" y="860"/>
                    </a:lnTo>
                    <a:lnTo>
                      <a:pt x="1596" y="822"/>
                    </a:lnTo>
                    <a:lnTo>
                      <a:pt x="1623" y="783"/>
                    </a:lnTo>
                    <a:lnTo>
                      <a:pt x="1652" y="745"/>
                    </a:lnTo>
                    <a:lnTo>
                      <a:pt x="1681" y="707"/>
                    </a:lnTo>
                    <a:lnTo>
                      <a:pt x="1711" y="670"/>
                    </a:lnTo>
                    <a:lnTo>
                      <a:pt x="1742" y="634"/>
                    </a:lnTo>
                    <a:lnTo>
                      <a:pt x="1773" y="598"/>
                    </a:lnTo>
                    <a:lnTo>
                      <a:pt x="1806" y="562"/>
                    </a:lnTo>
                    <a:lnTo>
                      <a:pt x="1839" y="529"/>
                    </a:lnTo>
                    <a:lnTo>
                      <a:pt x="1873" y="494"/>
                    </a:lnTo>
                    <a:lnTo>
                      <a:pt x="1908" y="462"/>
                    </a:lnTo>
                    <a:lnTo>
                      <a:pt x="1943" y="430"/>
                    </a:lnTo>
                    <a:lnTo>
                      <a:pt x="1979" y="398"/>
                    </a:lnTo>
                    <a:lnTo>
                      <a:pt x="2016" y="367"/>
                    </a:lnTo>
                    <a:lnTo>
                      <a:pt x="2054" y="337"/>
                    </a:lnTo>
                    <a:lnTo>
                      <a:pt x="2098" y="306"/>
                    </a:lnTo>
                    <a:lnTo>
                      <a:pt x="2144" y="275"/>
                    </a:lnTo>
                    <a:lnTo>
                      <a:pt x="2193" y="248"/>
                    </a:lnTo>
                    <a:lnTo>
                      <a:pt x="2244" y="222"/>
                    </a:lnTo>
                    <a:lnTo>
                      <a:pt x="2298" y="199"/>
                    </a:lnTo>
                    <a:lnTo>
                      <a:pt x="2353" y="176"/>
                    </a:lnTo>
                    <a:lnTo>
                      <a:pt x="2409" y="156"/>
                    </a:lnTo>
                    <a:lnTo>
                      <a:pt x="2466" y="137"/>
                    </a:lnTo>
                    <a:lnTo>
                      <a:pt x="2524" y="120"/>
                    </a:lnTo>
                    <a:lnTo>
                      <a:pt x="2584" y="104"/>
                    </a:lnTo>
                    <a:lnTo>
                      <a:pt x="2643" y="90"/>
                    </a:lnTo>
                    <a:lnTo>
                      <a:pt x="2704" y="77"/>
                    </a:lnTo>
                    <a:lnTo>
                      <a:pt x="2763" y="65"/>
                    </a:lnTo>
                    <a:lnTo>
                      <a:pt x="2821" y="55"/>
                    </a:lnTo>
                    <a:lnTo>
                      <a:pt x="2880" y="45"/>
                    </a:lnTo>
                    <a:lnTo>
                      <a:pt x="2937" y="37"/>
                    </a:lnTo>
                    <a:lnTo>
                      <a:pt x="2993" y="30"/>
                    </a:lnTo>
                    <a:lnTo>
                      <a:pt x="3047" y="24"/>
                    </a:lnTo>
                    <a:lnTo>
                      <a:pt x="3100" y="18"/>
                    </a:lnTo>
                    <a:lnTo>
                      <a:pt x="3150" y="14"/>
                    </a:lnTo>
                    <a:lnTo>
                      <a:pt x="3244" y="8"/>
                    </a:lnTo>
                    <a:lnTo>
                      <a:pt x="3325" y="3"/>
                    </a:lnTo>
                    <a:lnTo>
                      <a:pt x="3393" y="1"/>
                    </a:lnTo>
                    <a:lnTo>
                      <a:pt x="3444" y="0"/>
                    </a:lnTo>
                    <a:lnTo>
                      <a:pt x="3478" y="0"/>
                    </a:lnTo>
                    <a:lnTo>
                      <a:pt x="3491" y="0"/>
                    </a:lnTo>
                    <a:lnTo>
                      <a:pt x="3496" y="1"/>
                    </a:lnTo>
                    <a:lnTo>
                      <a:pt x="3499" y="3"/>
                    </a:lnTo>
                    <a:lnTo>
                      <a:pt x="3503" y="8"/>
                    </a:lnTo>
                    <a:lnTo>
                      <a:pt x="3504" y="13"/>
                    </a:lnTo>
                    <a:lnTo>
                      <a:pt x="3503" y="18"/>
                    </a:lnTo>
                    <a:lnTo>
                      <a:pt x="3499" y="23"/>
                    </a:lnTo>
                    <a:lnTo>
                      <a:pt x="3495" y="26"/>
                    </a:lnTo>
                    <a:lnTo>
                      <a:pt x="3490" y="27"/>
                    </a:lnTo>
                    <a:lnTo>
                      <a:pt x="3477" y="27"/>
                    </a:lnTo>
                    <a:lnTo>
                      <a:pt x="3444" y="27"/>
                    </a:lnTo>
                    <a:lnTo>
                      <a:pt x="3394" y="28"/>
                    </a:lnTo>
                    <a:lnTo>
                      <a:pt x="3327" y="30"/>
                    </a:lnTo>
                    <a:lnTo>
                      <a:pt x="3246" y="35"/>
                    </a:lnTo>
                    <a:lnTo>
                      <a:pt x="3153" y="41"/>
                    </a:lnTo>
                    <a:lnTo>
                      <a:pt x="3103" y="45"/>
                    </a:lnTo>
                    <a:lnTo>
                      <a:pt x="3051" y="51"/>
                    </a:lnTo>
                    <a:lnTo>
                      <a:pt x="2997" y="56"/>
                    </a:lnTo>
                    <a:lnTo>
                      <a:pt x="2942" y="64"/>
                    </a:lnTo>
                    <a:lnTo>
                      <a:pt x="2886" y="71"/>
                    </a:lnTo>
                    <a:lnTo>
                      <a:pt x="2828" y="81"/>
                    </a:lnTo>
                    <a:lnTo>
                      <a:pt x="2769" y="91"/>
                    </a:lnTo>
                    <a:lnTo>
                      <a:pt x="2711" y="103"/>
                    </a:lnTo>
                    <a:lnTo>
                      <a:pt x="2652" y="114"/>
                    </a:lnTo>
                    <a:lnTo>
                      <a:pt x="2593" y="129"/>
                    </a:lnTo>
                    <a:lnTo>
                      <a:pt x="2535" y="145"/>
                    </a:lnTo>
                    <a:lnTo>
                      <a:pt x="2477" y="162"/>
                    </a:lnTo>
                    <a:lnTo>
                      <a:pt x="2421" y="180"/>
                    </a:lnTo>
                    <a:lnTo>
                      <a:pt x="2365" y="200"/>
                    </a:lnTo>
                    <a:lnTo>
                      <a:pt x="2311" y="222"/>
                    </a:lnTo>
                    <a:lnTo>
                      <a:pt x="2258" y="245"/>
                    </a:lnTo>
                    <a:lnTo>
                      <a:pt x="2207" y="271"/>
                    </a:lnTo>
                    <a:lnTo>
                      <a:pt x="2159" y="298"/>
                    </a:lnTo>
                    <a:lnTo>
                      <a:pt x="2113" y="327"/>
                    </a:lnTo>
                    <a:lnTo>
                      <a:pt x="2071" y="358"/>
                    </a:lnTo>
                    <a:lnTo>
                      <a:pt x="2033" y="389"/>
                    </a:lnTo>
                    <a:lnTo>
                      <a:pt x="1997" y="419"/>
                    </a:lnTo>
                    <a:lnTo>
                      <a:pt x="1961" y="450"/>
                    </a:lnTo>
                    <a:lnTo>
                      <a:pt x="1926" y="482"/>
                    </a:lnTo>
                    <a:lnTo>
                      <a:pt x="1892" y="514"/>
                    </a:lnTo>
                    <a:lnTo>
                      <a:pt x="1858" y="547"/>
                    </a:lnTo>
                    <a:lnTo>
                      <a:pt x="1826" y="582"/>
                    </a:lnTo>
                    <a:lnTo>
                      <a:pt x="1793" y="616"/>
                    </a:lnTo>
                    <a:lnTo>
                      <a:pt x="1762" y="651"/>
                    </a:lnTo>
                    <a:lnTo>
                      <a:pt x="1732" y="688"/>
                    </a:lnTo>
                    <a:lnTo>
                      <a:pt x="1702" y="724"/>
                    </a:lnTo>
                    <a:lnTo>
                      <a:pt x="1673" y="761"/>
                    </a:lnTo>
                    <a:lnTo>
                      <a:pt x="1645" y="799"/>
                    </a:lnTo>
                    <a:lnTo>
                      <a:pt x="1618" y="837"/>
                    </a:lnTo>
                    <a:lnTo>
                      <a:pt x="1591" y="876"/>
                    </a:lnTo>
                    <a:lnTo>
                      <a:pt x="1567" y="914"/>
                    </a:lnTo>
                    <a:lnTo>
                      <a:pt x="1542" y="954"/>
                    </a:lnTo>
                    <a:lnTo>
                      <a:pt x="1518" y="994"/>
                    </a:lnTo>
                    <a:lnTo>
                      <a:pt x="1495" y="1035"/>
                    </a:lnTo>
                    <a:lnTo>
                      <a:pt x="1474" y="1076"/>
                    </a:lnTo>
                    <a:lnTo>
                      <a:pt x="1452" y="1117"/>
                    </a:lnTo>
                    <a:lnTo>
                      <a:pt x="1433" y="1158"/>
                    </a:lnTo>
                    <a:lnTo>
                      <a:pt x="1413" y="1200"/>
                    </a:lnTo>
                    <a:lnTo>
                      <a:pt x="1395" y="1244"/>
                    </a:lnTo>
                    <a:lnTo>
                      <a:pt x="1379" y="1286"/>
                    </a:lnTo>
                    <a:lnTo>
                      <a:pt x="1362" y="1329"/>
                    </a:lnTo>
                    <a:lnTo>
                      <a:pt x="1347" y="1372"/>
                    </a:lnTo>
                    <a:lnTo>
                      <a:pt x="1333" y="1415"/>
                    </a:lnTo>
                    <a:lnTo>
                      <a:pt x="1320" y="1458"/>
                    </a:lnTo>
                    <a:lnTo>
                      <a:pt x="1309" y="1503"/>
                    </a:lnTo>
                    <a:lnTo>
                      <a:pt x="1298" y="1547"/>
                    </a:lnTo>
                    <a:lnTo>
                      <a:pt x="1288" y="1591"/>
                    </a:lnTo>
                    <a:lnTo>
                      <a:pt x="1283" y="1617"/>
                    </a:lnTo>
                    <a:lnTo>
                      <a:pt x="1277" y="1644"/>
                    </a:lnTo>
                    <a:lnTo>
                      <a:pt x="1273" y="1670"/>
                    </a:lnTo>
                    <a:lnTo>
                      <a:pt x="1267" y="1697"/>
                    </a:lnTo>
                    <a:lnTo>
                      <a:pt x="1262" y="1723"/>
                    </a:lnTo>
                    <a:lnTo>
                      <a:pt x="1258" y="1750"/>
                    </a:lnTo>
                    <a:lnTo>
                      <a:pt x="1253" y="1776"/>
                    </a:lnTo>
                    <a:lnTo>
                      <a:pt x="1248" y="1802"/>
                    </a:lnTo>
                    <a:lnTo>
                      <a:pt x="1237" y="1866"/>
                    </a:lnTo>
                    <a:lnTo>
                      <a:pt x="1225" y="1931"/>
                    </a:lnTo>
                    <a:lnTo>
                      <a:pt x="1212" y="1997"/>
                    </a:lnTo>
                    <a:lnTo>
                      <a:pt x="1198" y="2062"/>
                    </a:lnTo>
                    <a:lnTo>
                      <a:pt x="1183" y="2127"/>
                    </a:lnTo>
                    <a:lnTo>
                      <a:pt x="1166" y="2191"/>
                    </a:lnTo>
                    <a:lnTo>
                      <a:pt x="1156" y="2224"/>
                    </a:lnTo>
                    <a:lnTo>
                      <a:pt x="1147" y="2256"/>
                    </a:lnTo>
                    <a:lnTo>
                      <a:pt x="1136" y="2289"/>
                    </a:lnTo>
                    <a:lnTo>
                      <a:pt x="1125" y="2321"/>
                    </a:lnTo>
                    <a:lnTo>
                      <a:pt x="1112" y="2353"/>
                    </a:lnTo>
                    <a:lnTo>
                      <a:pt x="1099" y="2385"/>
                    </a:lnTo>
                    <a:lnTo>
                      <a:pt x="1086" y="2417"/>
                    </a:lnTo>
                    <a:lnTo>
                      <a:pt x="1071" y="2448"/>
                    </a:lnTo>
                    <a:lnTo>
                      <a:pt x="1055" y="2481"/>
                    </a:lnTo>
                    <a:lnTo>
                      <a:pt x="1039" y="2512"/>
                    </a:lnTo>
                    <a:lnTo>
                      <a:pt x="1021" y="2543"/>
                    </a:lnTo>
                    <a:lnTo>
                      <a:pt x="1002" y="2575"/>
                    </a:lnTo>
                    <a:lnTo>
                      <a:pt x="982" y="2606"/>
                    </a:lnTo>
                    <a:lnTo>
                      <a:pt x="962" y="2636"/>
                    </a:lnTo>
                    <a:lnTo>
                      <a:pt x="939" y="2667"/>
                    </a:lnTo>
                    <a:lnTo>
                      <a:pt x="917" y="2698"/>
                    </a:lnTo>
                    <a:lnTo>
                      <a:pt x="892" y="2728"/>
                    </a:lnTo>
                    <a:lnTo>
                      <a:pt x="866" y="2758"/>
                    </a:lnTo>
                    <a:lnTo>
                      <a:pt x="838" y="2788"/>
                    </a:lnTo>
                    <a:lnTo>
                      <a:pt x="809" y="2818"/>
                    </a:lnTo>
                    <a:lnTo>
                      <a:pt x="780" y="2848"/>
                    </a:lnTo>
                    <a:lnTo>
                      <a:pt x="751" y="2880"/>
                    </a:lnTo>
                    <a:lnTo>
                      <a:pt x="722" y="2914"/>
                    </a:lnTo>
                    <a:lnTo>
                      <a:pt x="693" y="2950"/>
                    </a:lnTo>
                    <a:lnTo>
                      <a:pt x="664" y="2988"/>
                    </a:lnTo>
                    <a:lnTo>
                      <a:pt x="634" y="3028"/>
                    </a:lnTo>
                    <a:lnTo>
                      <a:pt x="604" y="3069"/>
                    </a:lnTo>
                    <a:lnTo>
                      <a:pt x="575" y="3111"/>
                    </a:lnTo>
                    <a:lnTo>
                      <a:pt x="546" y="3155"/>
                    </a:lnTo>
                    <a:lnTo>
                      <a:pt x="517" y="3200"/>
                    </a:lnTo>
                    <a:lnTo>
                      <a:pt x="488" y="3245"/>
                    </a:lnTo>
                    <a:lnTo>
                      <a:pt x="460" y="3291"/>
                    </a:lnTo>
                    <a:lnTo>
                      <a:pt x="404" y="3384"/>
                    </a:lnTo>
                    <a:lnTo>
                      <a:pt x="350" y="3479"/>
                    </a:lnTo>
                    <a:lnTo>
                      <a:pt x="298" y="3572"/>
                    </a:lnTo>
                    <a:lnTo>
                      <a:pt x="248" y="3664"/>
                    </a:lnTo>
                    <a:lnTo>
                      <a:pt x="202" y="3752"/>
                    </a:lnTo>
                    <a:lnTo>
                      <a:pt x="159" y="3837"/>
                    </a:lnTo>
                    <a:lnTo>
                      <a:pt x="120" y="3915"/>
                    </a:lnTo>
                    <a:lnTo>
                      <a:pt x="85" y="3985"/>
                    </a:lnTo>
                    <a:lnTo>
                      <a:pt x="55" y="4048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1" name="Freeform 202"/>
              <p:cNvSpPr>
                <a:spLocks/>
              </p:cNvSpPr>
              <p:nvPr/>
            </p:nvSpPr>
            <p:spPr bwMode="auto">
              <a:xfrm>
                <a:off x="1219" y="2957"/>
                <a:ext cx="1272" cy="218"/>
              </a:xfrm>
              <a:custGeom>
                <a:avLst/>
                <a:gdLst>
                  <a:gd name="T0" fmla="*/ 3795 w 3817"/>
                  <a:gd name="T1" fmla="*/ 652 h 655"/>
                  <a:gd name="T2" fmla="*/ 3790 w 3817"/>
                  <a:gd name="T3" fmla="*/ 635 h 655"/>
                  <a:gd name="T4" fmla="*/ 3787 w 3817"/>
                  <a:gd name="T5" fmla="*/ 589 h 655"/>
                  <a:gd name="T6" fmla="*/ 3771 w 3817"/>
                  <a:gd name="T7" fmla="*/ 548 h 655"/>
                  <a:gd name="T8" fmla="*/ 3736 w 3817"/>
                  <a:gd name="T9" fmla="*/ 503 h 655"/>
                  <a:gd name="T10" fmla="*/ 3685 w 3817"/>
                  <a:gd name="T11" fmla="*/ 461 h 655"/>
                  <a:gd name="T12" fmla="*/ 3610 w 3817"/>
                  <a:gd name="T13" fmla="*/ 422 h 655"/>
                  <a:gd name="T14" fmla="*/ 3510 w 3817"/>
                  <a:gd name="T15" fmla="*/ 387 h 655"/>
                  <a:gd name="T16" fmla="*/ 3379 w 3817"/>
                  <a:gd name="T17" fmla="*/ 361 h 655"/>
                  <a:gd name="T18" fmla="*/ 3214 w 3817"/>
                  <a:gd name="T19" fmla="*/ 344 h 655"/>
                  <a:gd name="T20" fmla="*/ 3010 w 3817"/>
                  <a:gd name="T21" fmla="*/ 339 h 655"/>
                  <a:gd name="T22" fmla="*/ 2763 w 3817"/>
                  <a:gd name="T23" fmla="*/ 349 h 655"/>
                  <a:gd name="T24" fmla="*/ 2465 w 3817"/>
                  <a:gd name="T25" fmla="*/ 373 h 655"/>
                  <a:gd name="T26" fmla="*/ 2157 w 3817"/>
                  <a:gd name="T27" fmla="*/ 391 h 655"/>
                  <a:gd name="T28" fmla="*/ 1881 w 3817"/>
                  <a:gd name="T29" fmla="*/ 388 h 655"/>
                  <a:gd name="T30" fmla="*/ 1637 w 3817"/>
                  <a:gd name="T31" fmla="*/ 369 h 655"/>
                  <a:gd name="T32" fmla="*/ 1420 w 3817"/>
                  <a:gd name="T33" fmla="*/ 336 h 655"/>
                  <a:gd name="T34" fmla="*/ 1226 w 3817"/>
                  <a:gd name="T35" fmla="*/ 293 h 655"/>
                  <a:gd name="T36" fmla="*/ 1010 w 3817"/>
                  <a:gd name="T37" fmla="*/ 233 h 655"/>
                  <a:gd name="T38" fmla="*/ 728 w 3817"/>
                  <a:gd name="T39" fmla="*/ 138 h 655"/>
                  <a:gd name="T40" fmla="*/ 535 w 3817"/>
                  <a:gd name="T41" fmla="*/ 76 h 655"/>
                  <a:gd name="T42" fmla="*/ 350 w 3817"/>
                  <a:gd name="T43" fmla="*/ 35 h 655"/>
                  <a:gd name="T44" fmla="*/ 235 w 3817"/>
                  <a:gd name="T45" fmla="*/ 27 h 655"/>
                  <a:gd name="T46" fmla="*/ 140 w 3817"/>
                  <a:gd name="T47" fmla="*/ 31 h 655"/>
                  <a:gd name="T48" fmla="*/ 41 w 3817"/>
                  <a:gd name="T49" fmla="*/ 46 h 655"/>
                  <a:gd name="T50" fmla="*/ 2 w 3817"/>
                  <a:gd name="T51" fmla="*/ 47 h 655"/>
                  <a:gd name="T52" fmla="*/ 6 w 3817"/>
                  <a:gd name="T53" fmla="*/ 29 h 655"/>
                  <a:gd name="T54" fmla="*/ 87 w 3817"/>
                  <a:gd name="T55" fmla="*/ 11 h 655"/>
                  <a:gd name="T56" fmla="*/ 186 w 3817"/>
                  <a:gd name="T57" fmla="*/ 1 h 655"/>
                  <a:gd name="T58" fmla="*/ 281 w 3817"/>
                  <a:gd name="T59" fmla="*/ 1 h 655"/>
                  <a:gd name="T60" fmla="*/ 445 w 3817"/>
                  <a:gd name="T61" fmla="*/ 26 h 655"/>
                  <a:gd name="T62" fmla="*/ 636 w 3817"/>
                  <a:gd name="T63" fmla="*/ 79 h 655"/>
                  <a:gd name="T64" fmla="*/ 862 w 3817"/>
                  <a:gd name="T65" fmla="*/ 155 h 655"/>
                  <a:gd name="T66" fmla="*/ 1143 w 3817"/>
                  <a:gd name="T67" fmla="*/ 244 h 655"/>
                  <a:gd name="T68" fmla="*/ 1325 w 3817"/>
                  <a:gd name="T69" fmla="*/ 289 h 655"/>
                  <a:gd name="T70" fmla="*/ 1529 w 3817"/>
                  <a:gd name="T71" fmla="*/ 327 h 655"/>
                  <a:gd name="T72" fmla="*/ 1758 w 3817"/>
                  <a:gd name="T73" fmla="*/ 353 h 655"/>
                  <a:gd name="T74" fmla="*/ 2015 w 3817"/>
                  <a:gd name="T75" fmla="*/ 365 h 655"/>
                  <a:gd name="T76" fmla="*/ 2306 w 3817"/>
                  <a:gd name="T77" fmla="*/ 358 h 655"/>
                  <a:gd name="T78" fmla="*/ 2622 w 3817"/>
                  <a:gd name="T79" fmla="*/ 332 h 655"/>
                  <a:gd name="T80" fmla="*/ 2895 w 3817"/>
                  <a:gd name="T81" fmla="*/ 315 h 655"/>
                  <a:gd name="T82" fmla="*/ 3123 w 3817"/>
                  <a:gd name="T83" fmla="*/ 313 h 655"/>
                  <a:gd name="T84" fmla="*/ 3311 w 3817"/>
                  <a:gd name="T85" fmla="*/ 326 h 655"/>
                  <a:gd name="T86" fmla="*/ 3462 w 3817"/>
                  <a:gd name="T87" fmla="*/ 350 h 655"/>
                  <a:gd name="T88" fmla="*/ 3580 w 3817"/>
                  <a:gd name="T89" fmla="*/ 382 h 655"/>
                  <a:gd name="T90" fmla="*/ 3669 w 3817"/>
                  <a:gd name="T91" fmla="*/ 421 h 655"/>
                  <a:gd name="T92" fmla="*/ 3733 w 3817"/>
                  <a:gd name="T93" fmla="*/ 463 h 655"/>
                  <a:gd name="T94" fmla="*/ 3779 w 3817"/>
                  <a:gd name="T95" fmla="*/ 510 h 655"/>
                  <a:gd name="T96" fmla="*/ 3808 w 3817"/>
                  <a:gd name="T97" fmla="*/ 563 h 655"/>
                  <a:gd name="T98" fmla="*/ 3817 w 3817"/>
                  <a:gd name="T99" fmla="*/ 616 h 655"/>
                  <a:gd name="T100" fmla="*/ 3813 w 3817"/>
                  <a:gd name="T101" fmla="*/ 649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17" h="655">
                    <a:moveTo>
                      <a:pt x="3802" y="655"/>
                    </a:moveTo>
                    <a:lnTo>
                      <a:pt x="3801" y="655"/>
                    </a:lnTo>
                    <a:lnTo>
                      <a:pt x="3799" y="654"/>
                    </a:lnTo>
                    <a:lnTo>
                      <a:pt x="3795" y="652"/>
                    </a:lnTo>
                    <a:lnTo>
                      <a:pt x="3790" y="649"/>
                    </a:lnTo>
                    <a:lnTo>
                      <a:pt x="3789" y="643"/>
                    </a:lnTo>
                    <a:lnTo>
                      <a:pt x="3789" y="638"/>
                    </a:lnTo>
                    <a:lnTo>
                      <a:pt x="3790" y="635"/>
                    </a:lnTo>
                    <a:lnTo>
                      <a:pt x="3790" y="626"/>
                    </a:lnTo>
                    <a:lnTo>
                      <a:pt x="3790" y="614"/>
                    </a:lnTo>
                    <a:lnTo>
                      <a:pt x="3789" y="599"/>
                    </a:lnTo>
                    <a:lnTo>
                      <a:pt x="3787" y="589"/>
                    </a:lnTo>
                    <a:lnTo>
                      <a:pt x="3785" y="581"/>
                    </a:lnTo>
                    <a:lnTo>
                      <a:pt x="3781" y="570"/>
                    </a:lnTo>
                    <a:lnTo>
                      <a:pt x="3776" y="559"/>
                    </a:lnTo>
                    <a:lnTo>
                      <a:pt x="3771" y="548"/>
                    </a:lnTo>
                    <a:lnTo>
                      <a:pt x="3763" y="536"/>
                    </a:lnTo>
                    <a:lnTo>
                      <a:pt x="3756" y="526"/>
                    </a:lnTo>
                    <a:lnTo>
                      <a:pt x="3746" y="513"/>
                    </a:lnTo>
                    <a:lnTo>
                      <a:pt x="3736" y="503"/>
                    </a:lnTo>
                    <a:lnTo>
                      <a:pt x="3725" y="492"/>
                    </a:lnTo>
                    <a:lnTo>
                      <a:pt x="3713" y="481"/>
                    </a:lnTo>
                    <a:lnTo>
                      <a:pt x="3700" y="472"/>
                    </a:lnTo>
                    <a:lnTo>
                      <a:pt x="3685" y="461"/>
                    </a:lnTo>
                    <a:lnTo>
                      <a:pt x="3668" y="451"/>
                    </a:lnTo>
                    <a:lnTo>
                      <a:pt x="3650" y="441"/>
                    </a:lnTo>
                    <a:lnTo>
                      <a:pt x="3632" y="432"/>
                    </a:lnTo>
                    <a:lnTo>
                      <a:pt x="3610" y="422"/>
                    </a:lnTo>
                    <a:lnTo>
                      <a:pt x="3587" y="413"/>
                    </a:lnTo>
                    <a:lnTo>
                      <a:pt x="3564" y="404"/>
                    </a:lnTo>
                    <a:lnTo>
                      <a:pt x="3538" y="396"/>
                    </a:lnTo>
                    <a:lnTo>
                      <a:pt x="3510" y="387"/>
                    </a:lnTo>
                    <a:lnTo>
                      <a:pt x="3480" y="380"/>
                    </a:lnTo>
                    <a:lnTo>
                      <a:pt x="3448" y="373"/>
                    </a:lnTo>
                    <a:lnTo>
                      <a:pt x="3415" y="367"/>
                    </a:lnTo>
                    <a:lnTo>
                      <a:pt x="3379" y="361"/>
                    </a:lnTo>
                    <a:lnTo>
                      <a:pt x="3341" y="356"/>
                    </a:lnTo>
                    <a:lnTo>
                      <a:pt x="3300" y="351"/>
                    </a:lnTo>
                    <a:lnTo>
                      <a:pt x="3258" y="347"/>
                    </a:lnTo>
                    <a:lnTo>
                      <a:pt x="3214" y="344"/>
                    </a:lnTo>
                    <a:lnTo>
                      <a:pt x="3166" y="341"/>
                    </a:lnTo>
                    <a:lnTo>
                      <a:pt x="3117" y="340"/>
                    </a:lnTo>
                    <a:lnTo>
                      <a:pt x="3065" y="339"/>
                    </a:lnTo>
                    <a:lnTo>
                      <a:pt x="3010" y="339"/>
                    </a:lnTo>
                    <a:lnTo>
                      <a:pt x="2952" y="340"/>
                    </a:lnTo>
                    <a:lnTo>
                      <a:pt x="2892" y="342"/>
                    </a:lnTo>
                    <a:lnTo>
                      <a:pt x="2829" y="344"/>
                    </a:lnTo>
                    <a:lnTo>
                      <a:pt x="2763" y="349"/>
                    </a:lnTo>
                    <a:lnTo>
                      <a:pt x="2695" y="353"/>
                    </a:lnTo>
                    <a:lnTo>
                      <a:pt x="2623" y="359"/>
                    </a:lnTo>
                    <a:lnTo>
                      <a:pt x="2549" y="366"/>
                    </a:lnTo>
                    <a:lnTo>
                      <a:pt x="2465" y="373"/>
                    </a:lnTo>
                    <a:lnTo>
                      <a:pt x="2386" y="380"/>
                    </a:lnTo>
                    <a:lnTo>
                      <a:pt x="2307" y="385"/>
                    </a:lnTo>
                    <a:lnTo>
                      <a:pt x="2230" y="388"/>
                    </a:lnTo>
                    <a:lnTo>
                      <a:pt x="2157" y="391"/>
                    </a:lnTo>
                    <a:lnTo>
                      <a:pt x="2084" y="392"/>
                    </a:lnTo>
                    <a:lnTo>
                      <a:pt x="2015" y="392"/>
                    </a:lnTo>
                    <a:lnTo>
                      <a:pt x="1947" y="391"/>
                    </a:lnTo>
                    <a:lnTo>
                      <a:pt x="1881" y="388"/>
                    </a:lnTo>
                    <a:lnTo>
                      <a:pt x="1818" y="384"/>
                    </a:lnTo>
                    <a:lnTo>
                      <a:pt x="1756" y="380"/>
                    </a:lnTo>
                    <a:lnTo>
                      <a:pt x="1696" y="374"/>
                    </a:lnTo>
                    <a:lnTo>
                      <a:pt x="1637" y="369"/>
                    </a:lnTo>
                    <a:lnTo>
                      <a:pt x="1580" y="361"/>
                    </a:lnTo>
                    <a:lnTo>
                      <a:pt x="1525" y="354"/>
                    </a:lnTo>
                    <a:lnTo>
                      <a:pt x="1472" y="345"/>
                    </a:lnTo>
                    <a:lnTo>
                      <a:pt x="1420" y="336"/>
                    </a:lnTo>
                    <a:lnTo>
                      <a:pt x="1369" y="326"/>
                    </a:lnTo>
                    <a:lnTo>
                      <a:pt x="1320" y="316"/>
                    </a:lnTo>
                    <a:lnTo>
                      <a:pt x="1272" y="305"/>
                    </a:lnTo>
                    <a:lnTo>
                      <a:pt x="1226" y="293"/>
                    </a:lnTo>
                    <a:lnTo>
                      <a:pt x="1180" y="283"/>
                    </a:lnTo>
                    <a:lnTo>
                      <a:pt x="1136" y="270"/>
                    </a:lnTo>
                    <a:lnTo>
                      <a:pt x="1093" y="258"/>
                    </a:lnTo>
                    <a:lnTo>
                      <a:pt x="1010" y="233"/>
                    </a:lnTo>
                    <a:lnTo>
                      <a:pt x="930" y="207"/>
                    </a:lnTo>
                    <a:lnTo>
                      <a:pt x="853" y="181"/>
                    </a:lnTo>
                    <a:lnTo>
                      <a:pt x="780" y="155"/>
                    </a:lnTo>
                    <a:lnTo>
                      <a:pt x="728" y="138"/>
                    </a:lnTo>
                    <a:lnTo>
                      <a:pt x="678" y="121"/>
                    </a:lnTo>
                    <a:lnTo>
                      <a:pt x="630" y="105"/>
                    </a:lnTo>
                    <a:lnTo>
                      <a:pt x="582" y="89"/>
                    </a:lnTo>
                    <a:lnTo>
                      <a:pt x="535" y="76"/>
                    </a:lnTo>
                    <a:lnTo>
                      <a:pt x="488" y="64"/>
                    </a:lnTo>
                    <a:lnTo>
                      <a:pt x="442" y="53"/>
                    </a:lnTo>
                    <a:lnTo>
                      <a:pt x="397" y="43"/>
                    </a:lnTo>
                    <a:lnTo>
                      <a:pt x="350" y="35"/>
                    </a:lnTo>
                    <a:lnTo>
                      <a:pt x="305" y="30"/>
                    </a:lnTo>
                    <a:lnTo>
                      <a:pt x="281" y="29"/>
                    </a:lnTo>
                    <a:lnTo>
                      <a:pt x="258" y="28"/>
                    </a:lnTo>
                    <a:lnTo>
                      <a:pt x="235" y="27"/>
                    </a:lnTo>
                    <a:lnTo>
                      <a:pt x="211" y="27"/>
                    </a:lnTo>
                    <a:lnTo>
                      <a:pt x="188" y="28"/>
                    </a:lnTo>
                    <a:lnTo>
                      <a:pt x="163" y="29"/>
                    </a:lnTo>
                    <a:lnTo>
                      <a:pt x="140" y="31"/>
                    </a:lnTo>
                    <a:lnTo>
                      <a:pt x="116" y="33"/>
                    </a:lnTo>
                    <a:lnTo>
                      <a:pt x="91" y="38"/>
                    </a:lnTo>
                    <a:lnTo>
                      <a:pt x="67" y="42"/>
                    </a:lnTo>
                    <a:lnTo>
                      <a:pt x="41" y="46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7" y="51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1" y="32"/>
                    </a:lnTo>
                    <a:lnTo>
                      <a:pt x="6" y="29"/>
                    </a:lnTo>
                    <a:lnTo>
                      <a:pt x="10" y="26"/>
                    </a:lnTo>
                    <a:lnTo>
                      <a:pt x="36" y="20"/>
                    </a:lnTo>
                    <a:lnTo>
                      <a:pt x="62" y="15"/>
                    </a:lnTo>
                    <a:lnTo>
                      <a:pt x="87" y="11"/>
                    </a:lnTo>
                    <a:lnTo>
                      <a:pt x="111" y="6"/>
                    </a:lnTo>
                    <a:lnTo>
                      <a:pt x="136" y="4"/>
                    </a:lnTo>
                    <a:lnTo>
                      <a:pt x="161" y="2"/>
                    </a:lnTo>
                    <a:lnTo>
                      <a:pt x="186" y="1"/>
                    </a:lnTo>
                    <a:lnTo>
                      <a:pt x="210" y="0"/>
                    </a:lnTo>
                    <a:lnTo>
                      <a:pt x="233" y="0"/>
                    </a:lnTo>
                    <a:lnTo>
                      <a:pt x="257" y="0"/>
                    </a:lnTo>
                    <a:lnTo>
                      <a:pt x="281" y="1"/>
                    </a:lnTo>
                    <a:lnTo>
                      <a:pt x="305" y="3"/>
                    </a:lnTo>
                    <a:lnTo>
                      <a:pt x="352" y="8"/>
                    </a:lnTo>
                    <a:lnTo>
                      <a:pt x="399" y="16"/>
                    </a:lnTo>
                    <a:lnTo>
                      <a:pt x="445" y="26"/>
                    </a:lnTo>
                    <a:lnTo>
                      <a:pt x="493" y="37"/>
                    </a:lnTo>
                    <a:lnTo>
                      <a:pt x="540" y="50"/>
                    </a:lnTo>
                    <a:lnTo>
                      <a:pt x="588" y="64"/>
                    </a:lnTo>
                    <a:lnTo>
                      <a:pt x="636" y="79"/>
                    </a:lnTo>
                    <a:lnTo>
                      <a:pt x="686" y="95"/>
                    </a:lnTo>
                    <a:lnTo>
                      <a:pt x="737" y="112"/>
                    </a:lnTo>
                    <a:lnTo>
                      <a:pt x="789" y="130"/>
                    </a:lnTo>
                    <a:lnTo>
                      <a:pt x="862" y="155"/>
                    </a:lnTo>
                    <a:lnTo>
                      <a:pt x="938" y="181"/>
                    </a:lnTo>
                    <a:lnTo>
                      <a:pt x="1016" y="207"/>
                    </a:lnTo>
                    <a:lnTo>
                      <a:pt x="1099" y="232"/>
                    </a:lnTo>
                    <a:lnTo>
                      <a:pt x="1143" y="244"/>
                    </a:lnTo>
                    <a:lnTo>
                      <a:pt x="1186" y="256"/>
                    </a:lnTo>
                    <a:lnTo>
                      <a:pt x="1231" y="268"/>
                    </a:lnTo>
                    <a:lnTo>
                      <a:pt x="1278" y="278"/>
                    </a:lnTo>
                    <a:lnTo>
                      <a:pt x="1325" y="289"/>
                    </a:lnTo>
                    <a:lnTo>
                      <a:pt x="1374" y="300"/>
                    </a:lnTo>
                    <a:lnTo>
                      <a:pt x="1425" y="310"/>
                    </a:lnTo>
                    <a:lnTo>
                      <a:pt x="1476" y="318"/>
                    </a:lnTo>
                    <a:lnTo>
                      <a:pt x="1529" y="327"/>
                    </a:lnTo>
                    <a:lnTo>
                      <a:pt x="1584" y="334"/>
                    </a:lnTo>
                    <a:lnTo>
                      <a:pt x="1640" y="342"/>
                    </a:lnTo>
                    <a:lnTo>
                      <a:pt x="1699" y="347"/>
                    </a:lnTo>
                    <a:lnTo>
                      <a:pt x="1758" y="353"/>
                    </a:lnTo>
                    <a:lnTo>
                      <a:pt x="1820" y="357"/>
                    </a:lnTo>
                    <a:lnTo>
                      <a:pt x="1883" y="361"/>
                    </a:lnTo>
                    <a:lnTo>
                      <a:pt x="1948" y="364"/>
                    </a:lnTo>
                    <a:lnTo>
                      <a:pt x="2015" y="365"/>
                    </a:lnTo>
                    <a:lnTo>
                      <a:pt x="2085" y="365"/>
                    </a:lnTo>
                    <a:lnTo>
                      <a:pt x="2157" y="364"/>
                    </a:lnTo>
                    <a:lnTo>
                      <a:pt x="2230" y="361"/>
                    </a:lnTo>
                    <a:lnTo>
                      <a:pt x="2306" y="358"/>
                    </a:lnTo>
                    <a:lnTo>
                      <a:pt x="2383" y="353"/>
                    </a:lnTo>
                    <a:lnTo>
                      <a:pt x="2463" y="347"/>
                    </a:lnTo>
                    <a:lnTo>
                      <a:pt x="2546" y="339"/>
                    </a:lnTo>
                    <a:lnTo>
                      <a:pt x="2622" y="332"/>
                    </a:lnTo>
                    <a:lnTo>
                      <a:pt x="2694" y="326"/>
                    </a:lnTo>
                    <a:lnTo>
                      <a:pt x="2765" y="322"/>
                    </a:lnTo>
                    <a:lnTo>
                      <a:pt x="2832" y="317"/>
                    </a:lnTo>
                    <a:lnTo>
                      <a:pt x="2895" y="315"/>
                    </a:lnTo>
                    <a:lnTo>
                      <a:pt x="2957" y="313"/>
                    </a:lnTo>
                    <a:lnTo>
                      <a:pt x="3015" y="312"/>
                    </a:lnTo>
                    <a:lnTo>
                      <a:pt x="3070" y="312"/>
                    </a:lnTo>
                    <a:lnTo>
                      <a:pt x="3123" y="313"/>
                    </a:lnTo>
                    <a:lnTo>
                      <a:pt x="3174" y="315"/>
                    </a:lnTo>
                    <a:lnTo>
                      <a:pt x="3222" y="318"/>
                    </a:lnTo>
                    <a:lnTo>
                      <a:pt x="3268" y="322"/>
                    </a:lnTo>
                    <a:lnTo>
                      <a:pt x="3311" y="326"/>
                    </a:lnTo>
                    <a:lnTo>
                      <a:pt x="3352" y="330"/>
                    </a:lnTo>
                    <a:lnTo>
                      <a:pt x="3391" y="337"/>
                    </a:lnTo>
                    <a:lnTo>
                      <a:pt x="3428" y="342"/>
                    </a:lnTo>
                    <a:lnTo>
                      <a:pt x="3462" y="350"/>
                    </a:lnTo>
                    <a:lnTo>
                      <a:pt x="3495" y="357"/>
                    </a:lnTo>
                    <a:lnTo>
                      <a:pt x="3525" y="365"/>
                    </a:lnTo>
                    <a:lnTo>
                      <a:pt x="3553" y="373"/>
                    </a:lnTo>
                    <a:lnTo>
                      <a:pt x="3580" y="382"/>
                    </a:lnTo>
                    <a:lnTo>
                      <a:pt x="3605" y="391"/>
                    </a:lnTo>
                    <a:lnTo>
                      <a:pt x="3627" y="400"/>
                    </a:lnTo>
                    <a:lnTo>
                      <a:pt x="3649" y="410"/>
                    </a:lnTo>
                    <a:lnTo>
                      <a:pt x="3669" y="421"/>
                    </a:lnTo>
                    <a:lnTo>
                      <a:pt x="3687" y="431"/>
                    </a:lnTo>
                    <a:lnTo>
                      <a:pt x="3704" y="441"/>
                    </a:lnTo>
                    <a:lnTo>
                      <a:pt x="3719" y="452"/>
                    </a:lnTo>
                    <a:lnTo>
                      <a:pt x="3733" y="463"/>
                    </a:lnTo>
                    <a:lnTo>
                      <a:pt x="3746" y="475"/>
                    </a:lnTo>
                    <a:lnTo>
                      <a:pt x="3757" y="486"/>
                    </a:lnTo>
                    <a:lnTo>
                      <a:pt x="3767" y="496"/>
                    </a:lnTo>
                    <a:lnTo>
                      <a:pt x="3779" y="510"/>
                    </a:lnTo>
                    <a:lnTo>
                      <a:pt x="3788" y="524"/>
                    </a:lnTo>
                    <a:lnTo>
                      <a:pt x="3796" y="537"/>
                    </a:lnTo>
                    <a:lnTo>
                      <a:pt x="3802" y="551"/>
                    </a:lnTo>
                    <a:lnTo>
                      <a:pt x="3808" y="563"/>
                    </a:lnTo>
                    <a:lnTo>
                      <a:pt x="3811" y="575"/>
                    </a:lnTo>
                    <a:lnTo>
                      <a:pt x="3814" y="587"/>
                    </a:lnTo>
                    <a:lnTo>
                      <a:pt x="3816" y="598"/>
                    </a:lnTo>
                    <a:lnTo>
                      <a:pt x="3817" y="616"/>
                    </a:lnTo>
                    <a:lnTo>
                      <a:pt x="3817" y="631"/>
                    </a:lnTo>
                    <a:lnTo>
                      <a:pt x="3816" y="640"/>
                    </a:lnTo>
                    <a:lnTo>
                      <a:pt x="3815" y="644"/>
                    </a:lnTo>
                    <a:lnTo>
                      <a:pt x="3813" y="649"/>
                    </a:lnTo>
                    <a:lnTo>
                      <a:pt x="3811" y="652"/>
                    </a:lnTo>
                    <a:lnTo>
                      <a:pt x="3807" y="654"/>
                    </a:lnTo>
                    <a:lnTo>
                      <a:pt x="3802" y="6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2" name="Freeform 203"/>
              <p:cNvSpPr>
                <a:spLocks/>
              </p:cNvSpPr>
              <p:nvPr/>
            </p:nvSpPr>
            <p:spPr bwMode="auto">
              <a:xfrm>
                <a:off x="1677" y="1474"/>
                <a:ext cx="373" cy="431"/>
              </a:xfrm>
              <a:custGeom>
                <a:avLst/>
                <a:gdLst>
                  <a:gd name="T0" fmla="*/ 14 w 1119"/>
                  <a:gd name="T1" fmla="*/ 1292 h 1292"/>
                  <a:gd name="T2" fmla="*/ 9 w 1119"/>
                  <a:gd name="T3" fmla="*/ 1290 h 1292"/>
                  <a:gd name="T4" fmla="*/ 5 w 1119"/>
                  <a:gd name="T5" fmla="*/ 1288 h 1292"/>
                  <a:gd name="T6" fmla="*/ 1 w 1119"/>
                  <a:gd name="T7" fmla="*/ 1284 h 1292"/>
                  <a:gd name="T8" fmla="*/ 0 w 1119"/>
                  <a:gd name="T9" fmla="*/ 1280 h 1292"/>
                  <a:gd name="T10" fmla="*/ 1 w 1119"/>
                  <a:gd name="T11" fmla="*/ 1274 h 1292"/>
                  <a:gd name="T12" fmla="*/ 3 w 1119"/>
                  <a:gd name="T13" fmla="*/ 1270 h 1292"/>
                  <a:gd name="T14" fmla="*/ 1096 w 1119"/>
                  <a:gd name="T15" fmla="*/ 5 h 1292"/>
                  <a:gd name="T16" fmla="*/ 1099 w 1119"/>
                  <a:gd name="T17" fmla="*/ 2 h 1292"/>
                  <a:gd name="T18" fmla="*/ 1105 w 1119"/>
                  <a:gd name="T19" fmla="*/ 0 h 1292"/>
                  <a:gd name="T20" fmla="*/ 1110 w 1119"/>
                  <a:gd name="T21" fmla="*/ 0 h 1292"/>
                  <a:gd name="T22" fmla="*/ 1114 w 1119"/>
                  <a:gd name="T23" fmla="*/ 4 h 1292"/>
                  <a:gd name="T24" fmla="*/ 1118 w 1119"/>
                  <a:gd name="T25" fmla="*/ 7 h 1292"/>
                  <a:gd name="T26" fmla="*/ 1119 w 1119"/>
                  <a:gd name="T27" fmla="*/ 12 h 1292"/>
                  <a:gd name="T28" fmla="*/ 1119 w 1119"/>
                  <a:gd name="T29" fmla="*/ 18 h 1292"/>
                  <a:gd name="T30" fmla="*/ 1115 w 1119"/>
                  <a:gd name="T31" fmla="*/ 22 h 1292"/>
                  <a:gd name="T32" fmla="*/ 24 w 1119"/>
                  <a:gd name="T33" fmla="*/ 1287 h 1292"/>
                  <a:gd name="T34" fmla="*/ 22 w 1119"/>
                  <a:gd name="T35" fmla="*/ 1289 h 1292"/>
                  <a:gd name="T36" fmla="*/ 19 w 1119"/>
                  <a:gd name="T37" fmla="*/ 1290 h 1292"/>
                  <a:gd name="T38" fmla="*/ 16 w 1119"/>
                  <a:gd name="T39" fmla="*/ 1292 h 1292"/>
                  <a:gd name="T40" fmla="*/ 14 w 1119"/>
                  <a:gd name="T41" fmla="*/ 1292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9" h="1292">
                    <a:moveTo>
                      <a:pt x="14" y="1292"/>
                    </a:moveTo>
                    <a:lnTo>
                      <a:pt x="9" y="1290"/>
                    </a:lnTo>
                    <a:lnTo>
                      <a:pt x="5" y="1288"/>
                    </a:lnTo>
                    <a:lnTo>
                      <a:pt x="1" y="1284"/>
                    </a:lnTo>
                    <a:lnTo>
                      <a:pt x="0" y="1280"/>
                    </a:lnTo>
                    <a:lnTo>
                      <a:pt x="1" y="1274"/>
                    </a:lnTo>
                    <a:lnTo>
                      <a:pt x="3" y="1270"/>
                    </a:lnTo>
                    <a:lnTo>
                      <a:pt x="1096" y="5"/>
                    </a:lnTo>
                    <a:lnTo>
                      <a:pt x="1099" y="2"/>
                    </a:lnTo>
                    <a:lnTo>
                      <a:pt x="1105" y="0"/>
                    </a:lnTo>
                    <a:lnTo>
                      <a:pt x="1110" y="0"/>
                    </a:lnTo>
                    <a:lnTo>
                      <a:pt x="1114" y="4"/>
                    </a:lnTo>
                    <a:lnTo>
                      <a:pt x="1118" y="7"/>
                    </a:lnTo>
                    <a:lnTo>
                      <a:pt x="1119" y="12"/>
                    </a:lnTo>
                    <a:lnTo>
                      <a:pt x="1119" y="18"/>
                    </a:lnTo>
                    <a:lnTo>
                      <a:pt x="1115" y="22"/>
                    </a:lnTo>
                    <a:lnTo>
                      <a:pt x="24" y="1287"/>
                    </a:lnTo>
                    <a:lnTo>
                      <a:pt x="22" y="1289"/>
                    </a:lnTo>
                    <a:lnTo>
                      <a:pt x="19" y="1290"/>
                    </a:lnTo>
                    <a:lnTo>
                      <a:pt x="16" y="1292"/>
                    </a:lnTo>
                    <a:lnTo>
                      <a:pt x="14" y="1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53" name="Freeform 204"/>
              <p:cNvSpPr>
                <a:spLocks noEditPoints="1"/>
              </p:cNvSpPr>
              <p:nvPr/>
            </p:nvSpPr>
            <p:spPr bwMode="auto">
              <a:xfrm>
                <a:off x="2315" y="1172"/>
                <a:ext cx="250" cy="241"/>
              </a:xfrm>
              <a:custGeom>
                <a:avLst/>
                <a:gdLst>
                  <a:gd name="T0" fmla="*/ 13 w 750"/>
                  <a:gd name="T1" fmla="*/ 723 h 723"/>
                  <a:gd name="T2" fmla="*/ 9 w 750"/>
                  <a:gd name="T3" fmla="*/ 723 h 723"/>
                  <a:gd name="T4" fmla="*/ 5 w 750"/>
                  <a:gd name="T5" fmla="*/ 720 h 723"/>
                  <a:gd name="T6" fmla="*/ 1 w 750"/>
                  <a:gd name="T7" fmla="*/ 716 h 723"/>
                  <a:gd name="T8" fmla="*/ 0 w 750"/>
                  <a:gd name="T9" fmla="*/ 711 h 723"/>
                  <a:gd name="T10" fmla="*/ 0 w 750"/>
                  <a:gd name="T11" fmla="*/ 707 h 723"/>
                  <a:gd name="T12" fmla="*/ 3 w 750"/>
                  <a:gd name="T13" fmla="*/ 702 h 723"/>
                  <a:gd name="T14" fmla="*/ 470 w 750"/>
                  <a:gd name="T15" fmla="*/ 6 h 723"/>
                  <a:gd name="T16" fmla="*/ 473 w 750"/>
                  <a:gd name="T17" fmla="*/ 3 h 723"/>
                  <a:gd name="T18" fmla="*/ 477 w 750"/>
                  <a:gd name="T19" fmla="*/ 1 h 723"/>
                  <a:gd name="T20" fmla="*/ 480 w 750"/>
                  <a:gd name="T21" fmla="*/ 0 h 723"/>
                  <a:gd name="T22" fmla="*/ 484 w 750"/>
                  <a:gd name="T23" fmla="*/ 0 h 723"/>
                  <a:gd name="T24" fmla="*/ 738 w 750"/>
                  <a:gd name="T25" fmla="*/ 40 h 723"/>
                  <a:gd name="T26" fmla="*/ 742 w 750"/>
                  <a:gd name="T27" fmla="*/ 41 h 723"/>
                  <a:gd name="T28" fmla="*/ 744 w 750"/>
                  <a:gd name="T29" fmla="*/ 43 h 723"/>
                  <a:gd name="T30" fmla="*/ 748 w 750"/>
                  <a:gd name="T31" fmla="*/ 46 h 723"/>
                  <a:gd name="T32" fmla="*/ 749 w 750"/>
                  <a:gd name="T33" fmla="*/ 49 h 723"/>
                  <a:gd name="T34" fmla="*/ 750 w 750"/>
                  <a:gd name="T35" fmla="*/ 53 h 723"/>
                  <a:gd name="T36" fmla="*/ 749 w 750"/>
                  <a:gd name="T37" fmla="*/ 57 h 723"/>
                  <a:gd name="T38" fmla="*/ 748 w 750"/>
                  <a:gd name="T39" fmla="*/ 60 h 723"/>
                  <a:gd name="T40" fmla="*/ 745 w 750"/>
                  <a:gd name="T41" fmla="*/ 63 h 723"/>
                  <a:gd name="T42" fmla="*/ 23 w 750"/>
                  <a:gd name="T43" fmla="*/ 720 h 723"/>
                  <a:gd name="T44" fmla="*/ 19 w 750"/>
                  <a:gd name="T45" fmla="*/ 723 h 723"/>
                  <a:gd name="T46" fmla="*/ 13 w 750"/>
                  <a:gd name="T47" fmla="*/ 723 h 723"/>
                  <a:gd name="T48" fmla="*/ 488 w 750"/>
                  <a:gd name="T49" fmla="*/ 28 h 723"/>
                  <a:gd name="T50" fmla="*/ 488 w 750"/>
                  <a:gd name="T51" fmla="*/ 28 h 723"/>
                  <a:gd name="T52" fmla="*/ 87 w 750"/>
                  <a:gd name="T53" fmla="*/ 625 h 723"/>
                  <a:gd name="T54" fmla="*/ 705 w 750"/>
                  <a:gd name="T55" fmla="*/ 62 h 723"/>
                  <a:gd name="T56" fmla="*/ 488 w 750"/>
                  <a:gd name="T57" fmla="*/ 2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0" h="723">
                    <a:moveTo>
                      <a:pt x="13" y="723"/>
                    </a:moveTo>
                    <a:lnTo>
                      <a:pt x="9" y="723"/>
                    </a:lnTo>
                    <a:lnTo>
                      <a:pt x="5" y="720"/>
                    </a:lnTo>
                    <a:lnTo>
                      <a:pt x="1" y="716"/>
                    </a:lnTo>
                    <a:lnTo>
                      <a:pt x="0" y="711"/>
                    </a:lnTo>
                    <a:lnTo>
                      <a:pt x="0" y="707"/>
                    </a:lnTo>
                    <a:lnTo>
                      <a:pt x="3" y="702"/>
                    </a:lnTo>
                    <a:lnTo>
                      <a:pt x="470" y="6"/>
                    </a:lnTo>
                    <a:lnTo>
                      <a:pt x="473" y="3"/>
                    </a:lnTo>
                    <a:lnTo>
                      <a:pt x="477" y="1"/>
                    </a:lnTo>
                    <a:lnTo>
                      <a:pt x="480" y="0"/>
                    </a:lnTo>
                    <a:lnTo>
                      <a:pt x="484" y="0"/>
                    </a:lnTo>
                    <a:lnTo>
                      <a:pt x="738" y="40"/>
                    </a:lnTo>
                    <a:lnTo>
                      <a:pt x="742" y="41"/>
                    </a:lnTo>
                    <a:lnTo>
                      <a:pt x="744" y="43"/>
                    </a:lnTo>
                    <a:lnTo>
                      <a:pt x="748" y="46"/>
                    </a:lnTo>
                    <a:lnTo>
                      <a:pt x="749" y="49"/>
                    </a:lnTo>
                    <a:lnTo>
                      <a:pt x="750" y="53"/>
                    </a:lnTo>
                    <a:lnTo>
                      <a:pt x="749" y="57"/>
                    </a:lnTo>
                    <a:lnTo>
                      <a:pt x="748" y="60"/>
                    </a:lnTo>
                    <a:lnTo>
                      <a:pt x="745" y="63"/>
                    </a:lnTo>
                    <a:lnTo>
                      <a:pt x="23" y="720"/>
                    </a:lnTo>
                    <a:lnTo>
                      <a:pt x="19" y="723"/>
                    </a:lnTo>
                    <a:lnTo>
                      <a:pt x="13" y="723"/>
                    </a:lnTo>
                    <a:close/>
                    <a:moveTo>
                      <a:pt x="488" y="28"/>
                    </a:moveTo>
                    <a:lnTo>
                      <a:pt x="488" y="28"/>
                    </a:lnTo>
                    <a:lnTo>
                      <a:pt x="87" y="625"/>
                    </a:lnTo>
                    <a:lnTo>
                      <a:pt x="705" y="62"/>
                    </a:lnTo>
                    <a:lnTo>
                      <a:pt x="48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12" name="Freeform 206"/>
            <p:cNvSpPr>
              <a:spLocks noEditPoints="1"/>
            </p:cNvSpPr>
            <p:nvPr/>
          </p:nvSpPr>
          <p:spPr bwMode="auto">
            <a:xfrm>
              <a:off x="3527425" y="1846263"/>
              <a:ext cx="179388" cy="371475"/>
            </a:xfrm>
            <a:custGeom>
              <a:avLst/>
              <a:gdLst>
                <a:gd name="T0" fmla="*/ 14 w 338"/>
                <a:gd name="T1" fmla="*/ 704 h 704"/>
                <a:gd name="T2" fmla="*/ 9 w 338"/>
                <a:gd name="T3" fmla="*/ 703 h 704"/>
                <a:gd name="T4" fmla="*/ 6 w 338"/>
                <a:gd name="T5" fmla="*/ 702 h 704"/>
                <a:gd name="T6" fmla="*/ 3 w 338"/>
                <a:gd name="T7" fmla="*/ 699 h 704"/>
                <a:gd name="T8" fmla="*/ 1 w 338"/>
                <a:gd name="T9" fmla="*/ 695 h 704"/>
                <a:gd name="T10" fmla="*/ 0 w 338"/>
                <a:gd name="T11" fmla="*/ 690 h 704"/>
                <a:gd name="T12" fmla="*/ 1 w 338"/>
                <a:gd name="T13" fmla="*/ 686 h 704"/>
                <a:gd name="T14" fmla="*/ 271 w 338"/>
                <a:gd name="T15" fmla="*/ 7 h 704"/>
                <a:gd name="T16" fmla="*/ 273 w 338"/>
                <a:gd name="T17" fmla="*/ 4 h 704"/>
                <a:gd name="T18" fmla="*/ 276 w 338"/>
                <a:gd name="T19" fmla="*/ 1 h 704"/>
                <a:gd name="T20" fmla="*/ 280 w 338"/>
                <a:gd name="T21" fmla="*/ 0 h 704"/>
                <a:gd name="T22" fmla="*/ 285 w 338"/>
                <a:gd name="T23" fmla="*/ 0 h 704"/>
                <a:gd name="T24" fmla="*/ 289 w 338"/>
                <a:gd name="T25" fmla="*/ 1 h 704"/>
                <a:gd name="T26" fmla="*/ 293 w 338"/>
                <a:gd name="T27" fmla="*/ 3 h 704"/>
                <a:gd name="T28" fmla="*/ 296 w 338"/>
                <a:gd name="T29" fmla="*/ 7 h 704"/>
                <a:gd name="T30" fmla="*/ 297 w 338"/>
                <a:gd name="T31" fmla="*/ 11 h 704"/>
                <a:gd name="T32" fmla="*/ 338 w 338"/>
                <a:gd name="T33" fmla="*/ 390 h 704"/>
                <a:gd name="T34" fmla="*/ 338 w 338"/>
                <a:gd name="T35" fmla="*/ 394 h 704"/>
                <a:gd name="T36" fmla="*/ 337 w 338"/>
                <a:gd name="T37" fmla="*/ 397 h 704"/>
                <a:gd name="T38" fmla="*/ 336 w 338"/>
                <a:gd name="T39" fmla="*/ 399 h 704"/>
                <a:gd name="T40" fmla="*/ 333 w 338"/>
                <a:gd name="T41" fmla="*/ 401 h 704"/>
                <a:gd name="T42" fmla="*/ 23 w 338"/>
                <a:gd name="T43" fmla="*/ 700 h 704"/>
                <a:gd name="T44" fmla="*/ 19 w 338"/>
                <a:gd name="T45" fmla="*/ 703 h 704"/>
                <a:gd name="T46" fmla="*/ 14 w 338"/>
                <a:gd name="T47" fmla="*/ 704 h 704"/>
                <a:gd name="T48" fmla="*/ 276 w 338"/>
                <a:gd name="T49" fmla="*/ 69 h 704"/>
                <a:gd name="T50" fmla="*/ 276 w 338"/>
                <a:gd name="T51" fmla="*/ 69 h 704"/>
                <a:gd name="T52" fmla="*/ 49 w 338"/>
                <a:gd name="T53" fmla="*/ 638 h 704"/>
                <a:gd name="T54" fmla="*/ 310 w 338"/>
                <a:gd name="T55" fmla="*/ 387 h 704"/>
                <a:gd name="T56" fmla="*/ 276 w 338"/>
                <a:gd name="T57" fmla="*/ 6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704">
                  <a:moveTo>
                    <a:pt x="14" y="704"/>
                  </a:moveTo>
                  <a:lnTo>
                    <a:pt x="9" y="703"/>
                  </a:lnTo>
                  <a:lnTo>
                    <a:pt x="6" y="702"/>
                  </a:lnTo>
                  <a:lnTo>
                    <a:pt x="3" y="699"/>
                  </a:lnTo>
                  <a:lnTo>
                    <a:pt x="1" y="695"/>
                  </a:lnTo>
                  <a:lnTo>
                    <a:pt x="0" y="690"/>
                  </a:lnTo>
                  <a:lnTo>
                    <a:pt x="1" y="686"/>
                  </a:lnTo>
                  <a:lnTo>
                    <a:pt x="271" y="7"/>
                  </a:lnTo>
                  <a:lnTo>
                    <a:pt x="273" y="4"/>
                  </a:lnTo>
                  <a:lnTo>
                    <a:pt x="276" y="1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89" y="1"/>
                  </a:lnTo>
                  <a:lnTo>
                    <a:pt x="293" y="3"/>
                  </a:lnTo>
                  <a:lnTo>
                    <a:pt x="296" y="7"/>
                  </a:lnTo>
                  <a:lnTo>
                    <a:pt x="297" y="11"/>
                  </a:lnTo>
                  <a:lnTo>
                    <a:pt x="338" y="390"/>
                  </a:lnTo>
                  <a:lnTo>
                    <a:pt x="338" y="394"/>
                  </a:lnTo>
                  <a:lnTo>
                    <a:pt x="337" y="397"/>
                  </a:lnTo>
                  <a:lnTo>
                    <a:pt x="336" y="399"/>
                  </a:lnTo>
                  <a:lnTo>
                    <a:pt x="333" y="401"/>
                  </a:lnTo>
                  <a:lnTo>
                    <a:pt x="23" y="700"/>
                  </a:lnTo>
                  <a:lnTo>
                    <a:pt x="19" y="703"/>
                  </a:lnTo>
                  <a:lnTo>
                    <a:pt x="14" y="704"/>
                  </a:lnTo>
                  <a:close/>
                  <a:moveTo>
                    <a:pt x="276" y="69"/>
                  </a:moveTo>
                  <a:lnTo>
                    <a:pt x="276" y="69"/>
                  </a:lnTo>
                  <a:lnTo>
                    <a:pt x="49" y="638"/>
                  </a:lnTo>
                  <a:lnTo>
                    <a:pt x="310" y="387"/>
                  </a:lnTo>
                  <a:lnTo>
                    <a:pt x="276" y="6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" name="Freeform 207"/>
            <p:cNvSpPr>
              <a:spLocks noEditPoints="1"/>
            </p:cNvSpPr>
            <p:nvPr/>
          </p:nvSpPr>
          <p:spPr bwMode="auto">
            <a:xfrm>
              <a:off x="3375025" y="1846263"/>
              <a:ext cx="309563" cy="346075"/>
            </a:xfrm>
            <a:custGeom>
              <a:avLst/>
              <a:gdLst>
                <a:gd name="T0" fmla="*/ 13 w 586"/>
                <a:gd name="T1" fmla="*/ 656 h 656"/>
                <a:gd name="T2" fmla="*/ 11 w 586"/>
                <a:gd name="T3" fmla="*/ 656 h 656"/>
                <a:gd name="T4" fmla="*/ 10 w 586"/>
                <a:gd name="T5" fmla="*/ 655 h 656"/>
                <a:gd name="T6" fmla="*/ 8 w 586"/>
                <a:gd name="T7" fmla="*/ 654 h 656"/>
                <a:gd name="T8" fmla="*/ 5 w 586"/>
                <a:gd name="T9" fmla="*/ 653 h 656"/>
                <a:gd name="T10" fmla="*/ 4 w 586"/>
                <a:gd name="T11" fmla="*/ 651 h 656"/>
                <a:gd name="T12" fmla="*/ 1 w 586"/>
                <a:gd name="T13" fmla="*/ 647 h 656"/>
                <a:gd name="T14" fmla="*/ 0 w 586"/>
                <a:gd name="T15" fmla="*/ 645 h 656"/>
                <a:gd name="T16" fmla="*/ 0 w 586"/>
                <a:gd name="T17" fmla="*/ 642 h 656"/>
                <a:gd name="T18" fmla="*/ 0 w 586"/>
                <a:gd name="T19" fmla="*/ 639 h 656"/>
                <a:gd name="T20" fmla="*/ 1 w 586"/>
                <a:gd name="T21" fmla="*/ 636 h 656"/>
                <a:gd name="T22" fmla="*/ 14 w 586"/>
                <a:gd name="T23" fmla="*/ 608 h 656"/>
                <a:gd name="T24" fmla="*/ 48 w 586"/>
                <a:gd name="T25" fmla="*/ 538 h 656"/>
                <a:gd name="T26" fmla="*/ 94 w 586"/>
                <a:gd name="T27" fmla="*/ 440 h 656"/>
                <a:gd name="T28" fmla="*/ 146 w 586"/>
                <a:gd name="T29" fmla="*/ 328 h 656"/>
                <a:gd name="T30" fmla="*/ 199 w 586"/>
                <a:gd name="T31" fmla="*/ 214 h 656"/>
                <a:gd name="T32" fmla="*/ 245 w 586"/>
                <a:gd name="T33" fmla="*/ 116 h 656"/>
                <a:gd name="T34" fmla="*/ 278 w 586"/>
                <a:gd name="T35" fmla="*/ 47 h 656"/>
                <a:gd name="T36" fmla="*/ 291 w 586"/>
                <a:gd name="T37" fmla="*/ 21 h 656"/>
                <a:gd name="T38" fmla="*/ 292 w 586"/>
                <a:gd name="T39" fmla="*/ 18 h 656"/>
                <a:gd name="T40" fmla="*/ 295 w 586"/>
                <a:gd name="T41" fmla="*/ 16 h 656"/>
                <a:gd name="T42" fmla="*/ 298 w 586"/>
                <a:gd name="T43" fmla="*/ 14 h 656"/>
                <a:gd name="T44" fmla="*/ 302 w 586"/>
                <a:gd name="T45" fmla="*/ 13 h 656"/>
                <a:gd name="T46" fmla="*/ 572 w 586"/>
                <a:gd name="T47" fmla="*/ 0 h 656"/>
                <a:gd name="T48" fmla="*/ 576 w 586"/>
                <a:gd name="T49" fmla="*/ 0 h 656"/>
                <a:gd name="T50" fmla="*/ 579 w 586"/>
                <a:gd name="T51" fmla="*/ 1 h 656"/>
                <a:gd name="T52" fmla="*/ 582 w 586"/>
                <a:gd name="T53" fmla="*/ 4 h 656"/>
                <a:gd name="T54" fmla="*/ 585 w 586"/>
                <a:gd name="T55" fmla="*/ 7 h 656"/>
                <a:gd name="T56" fmla="*/ 586 w 586"/>
                <a:gd name="T57" fmla="*/ 10 h 656"/>
                <a:gd name="T58" fmla="*/ 586 w 586"/>
                <a:gd name="T59" fmla="*/ 15 h 656"/>
                <a:gd name="T60" fmla="*/ 585 w 586"/>
                <a:gd name="T61" fmla="*/ 18 h 656"/>
                <a:gd name="T62" fmla="*/ 582 w 586"/>
                <a:gd name="T63" fmla="*/ 21 h 656"/>
                <a:gd name="T64" fmla="*/ 112 w 586"/>
                <a:gd name="T65" fmla="*/ 552 h 656"/>
                <a:gd name="T66" fmla="*/ 79 w 586"/>
                <a:gd name="T67" fmla="*/ 589 h 656"/>
                <a:gd name="T68" fmla="*/ 55 w 586"/>
                <a:gd name="T69" fmla="*/ 616 h 656"/>
                <a:gd name="T70" fmla="*/ 38 w 586"/>
                <a:gd name="T71" fmla="*/ 634 h 656"/>
                <a:gd name="T72" fmla="*/ 27 w 586"/>
                <a:gd name="T73" fmla="*/ 646 h 656"/>
                <a:gd name="T74" fmla="*/ 26 w 586"/>
                <a:gd name="T75" fmla="*/ 648 h 656"/>
                <a:gd name="T76" fmla="*/ 25 w 586"/>
                <a:gd name="T77" fmla="*/ 648 h 656"/>
                <a:gd name="T78" fmla="*/ 25 w 586"/>
                <a:gd name="T79" fmla="*/ 648 h 656"/>
                <a:gd name="T80" fmla="*/ 21 w 586"/>
                <a:gd name="T81" fmla="*/ 652 h 656"/>
                <a:gd name="T82" fmla="*/ 18 w 586"/>
                <a:gd name="T83" fmla="*/ 654 h 656"/>
                <a:gd name="T84" fmla="*/ 15 w 586"/>
                <a:gd name="T85" fmla="*/ 655 h 656"/>
                <a:gd name="T86" fmla="*/ 13 w 586"/>
                <a:gd name="T87" fmla="*/ 656 h 656"/>
                <a:gd name="T88" fmla="*/ 311 w 586"/>
                <a:gd name="T89" fmla="*/ 40 h 656"/>
                <a:gd name="T90" fmla="*/ 311 w 586"/>
                <a:gd name="T91" fmla="*/ 40 h 656"/>
                <a:gd name="T92" fmla="*/ 263 w 586"/>
                <a:gd name="T93" fmla="*/ 143 h 656"/>
                <a:gd name="T94" fmla="*/ 221 w 586"/>
                <a:gd name="T95" fmla="*/ 234 h 656"/>
                <a:gd name="T96" fmla="*/ 183 w 586"/>
                <a:gd name="T97" fmla="*/ 313 h 656"/>
                <a:gd name="T98" fmla="*/ 152 w 586"/>
                <a:gd name="T99" fmla="*/ 382 h 656"/>
                <a:gd name="T100" fmla="*/ 123 w 586"/>
                <a:gd name="T101" fmla="*/ 440 h 656"/>
                <a:gd name="T102" fmla="*/ 101 w 586"/>
                <a:gd name="T103" fmla="*/ 490 h 656"/>
                <a:gd name="T104" fmla="*/ 81 w 586"/>
                <a:gd name="T105" fmla="*/ 530 h 656"/>
                <a:gd name="T106" fmla="*/ 66 w 586"/>
                <a:gd name="T107" fmla="*/ 563 h 656"/>
                <a:gd name="T108" fmla="*/ 119 w 586"/>
                <a:gd name="T109" fmla="*/ 504 h 656"/>
                <a:gd name="T110" fmla="*/ 182 w 586"/>
                <a:gd name="T111" fmla="*/ 434 h 656"/>
                <a:gd name="T112" fmla="*/ 250 w 586"/>
                <a:gd name="T113" fmla="*/ 356 h 656"/>
                <a:gd name="T114" fmla="*/ 320 w 586"/>
                <a:gd name="T115" fmla="*/ 276 h 656"/>
                <a:gd name="T116" fmla="*/ 389 w 586"/>
                <a:gd name="T117" fmla="*/ 199 h 656"/>
                <a:gd name="T118" fmla="*/ 451 w 586"/>
                <a:gd name="T119" fmla="*/ 129 h 656"/>
                <a:gd name="T120" fmla="*/ 504 w 586"/>
                <a:gd name="T121" fmla="*/ 71 h 656"/>
                <a:gd name="T122" fmla="*/ 541 w 586"/>
                <a:gd name="T123" fmla="*/ 28 h 656"/>
                <a:gd name="T124" fmla="*/ 311 w 586"/>
                <a:gd name="T125" fmla="*/ 4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6" h="656">
                  <a:moveTo>
                    <a:pt x="13" y="656"/>
                  </a:moveTo>
                  <a:lnTo>
                    <a:pt x="11" y="656"/>
                  </a:lnTo>
                  <a:lnTo>
                    <a:pt x="10" y="655"/>
                  </a:lnTo>
                  <a:lnTo>
                    <a:pt x="8" y="654"/>
                  </a:lnTo>
                  <a:lnTo>
                    <a:pt x="5" y="653"/>
                  </a:lnTo>
                  <a:lnTo>
                    <a:pt x="4" y="651"/>
                  </a:lnTo>
                  <a:lnTo>
                    <a:pt x="1" y="647"/>
                  </a:lnTo>
                  <a:lnTo>
                    <a:pt x="0" y="645"/>
                  </a:lnTo>
                  <a:lnTo>
                    <a:pt x="0" y="642"/>
                  </a:lnTo>
                  <a:lnTo>
                    <a:pt x="0" y="639"/>
                  </a:lnTo>
                  <a:lnTo>
                    <a:pt x="1" y="636"/>
                  </a:lnTo>
                  <a:lnTo>
                    <a:pt x="14" y="608"/>
                  </a:lnTo>
                  <a:lnTo>
                    <a:pt x="48" y="538"/>
                  </a:lnTo>
                  <a:lnTo>
                    <a:pt x="94" y="440"/>
                  </a:lnTo>
                  <a:lnTo>
                    <a:pt x="146" y="328"/>
                  </a:lnTo>
                  <a:lnTo>
                    <a:pt x="199" y="214"/>
                  </a:lnTo>
                  <a:lnTo>
                    <a:pt x="245" y="116"/>
                  </a:lnTo>
                  <a:lnTo>
                    <a:pt x="278" y="47"/>
                  </a:lnTo>
                  <a:lnTo>
                    <a:pt x="291" y="21"/>
                  </a:lnTo>
                  <a:lnTo>
                    <a:pt x="292" y="18"/>
                  </a:lnTo>
                  <a:lnTo>
                    <a:pt x="295" y="16"/>
                  </a:lnTo>
                  <a:lnTo>
                    <a:pt x="298" y="14"/>
                  </a:lnTo>
                  <a:lnTo>
                    <a:pt x="302" y="13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79" y="1"/>
                  </a:lnTo>
                  <a:lnTo>
                    <a:pt x="582" y="4"/>
                  </a:lnTo>
                  <a:lnTo>
                    <a:pt x="585" y="7"/>
                  </a:lnTo>
                  <a:lnTo>
                    <a:pt x="586" y="10"/>
                  </a:lnTo>
                  <a:lnTo>
                    <a:pt x="586" y="15"/>
                  </a:lnTo>
                  <a:lnTo>
                    <a:pt x="585" y="18"/>
                  </a:lnTo>
                  <a:lnTo>
                    <a:pt x="582" y="21"/>
                  </a:lnTo>
                  <a:lnTo>
                    <a:pt x="112" y="552"/>
                  </a:lnTo>
                  <a:lnTo>
                    <a:pt x="79" y="589"/>
                  </a:lnTo>
                  <a:lnTo>
                    <a:pt x="55" y="616"/>
                  </a:lnTo>
                  <a:lnTo>
                    <a:pt x="38" y="634"/>
                  </a:lnTo>
                  <a:lnTo>
                    <a:pt x="27" y="646"/>
                  </a:lnTo>
                  <a:lnTo>
                    <a:pt x="26" y="648"/>
                  </a:lnTo>
                  <a:lnTo>
                    <a:pt x="25" y="648"/>
                  </a:lnTo>
                  <a:lnTo>
                    <a:pt x="25" y="648"/>
                  </a:lnTo>
                  <a:lnTo>
                    <a:pt x="21" y="652"/>
                  </a:lnTo>
                  <a:lnTo>
                    <a:pt x="18" y="654"/>
                  </a:lnTo>
                  <a:lnTo>
                    <a:pt x="15" y="655"/>
                  </a:lnTo>
                  <a:lnTo>
                    <a:pt x="13" y="656"/>
                  </a:lnTo>
                  <a:close/>
                  <a:moveTo>
                    <a:pt x="311" y="40"/>
                  </a:moveTo>
                  <a:lnTo>
                    <a:pt x="311" y="40"/>
                  </a:lnTo>
                  <a:lnTo>
                    <a:pt x="263" y="143"/>
                  </a:lnTo>
                  <a:lnTo>
                    <a:pt x="221" y="234"/>
                  </a:lnTo>
                  <a:lnTo>
                    <a:pt x="183" y="313"/>
                  </a:lnTo>
                  <a:lnTo>
                    <a:pt x="152" y="382"/>
                  </a:lnTo>
                  <a:lnTo>
                    <a:pt x="123" y="440"/>
                  </a:lnTo>
                  <a:lnTo>
                    <a:pt x="101" y="490"/>
                  </a:lnTo>
                  <a:lnTo>
                    <a:pt x="81" y="530"/>
                  </a:lnTo>
                  <a:lnTo>
                    <a:pt x="66" y="563"/>
                  </a:lnTo>
                  <a:lnTo>
                    <a:pt x="119" y="504"/>
                  </a:lnTo>
                  <a:lnTo>
                    <a:pt x="182" y="434"/>
                  </a:lnTo>
                  <a:lnTo>
                    <a:pt x="250" y="356"/>
                  </a:lnTo>
                  <a:lnTo>
                    <a:pt x="320" y="276"/>
                  </a:lnTo>
                  <a:lnTo>
                    <a:pt x="389" y="199"/>
                  </a:lnTo>
                  <a:lnTo>
                    <a:pt x="451" y="129"/>
                  </a:lnTo>
                  <a:lnTo>
                    <a:pt x="504" y="71"/>
                  </a:lnTo>
                  <a:lnTo>
                    <a:pt x="541" y="28"/>
                  </a:lnTo>
                  <a:lnTo>
                    <a:pt x="311" y="4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" name="Freeform 208"/>
            <p:cNvSpPr>
              <a:spLocks noEditPoints="1"/>
            </p:cNvSpPr>
            <p:nvPr/>
          </p:nvSpPr>
          <p:spPr bwMode="auto">
            <a:xfrm>
              <a:off x="3238500" y="1865313"/>
              <a:ext cx="185738" cy="301625"/>
            </a:xfrm>
            <a:custGeom>
              <a:avLst/>
              <a:gdLst>
                <a:gd name="T0" fmla="*/ 62 w 352"/>
                <a:gd name="T1" fmla="*/ 570 h 570"/>
                <a:gd name="T2" fmla="*/ 61 w 352"/>
                <a:gd name="T3" fmla="*/ 570 h 570"/>
                <a:gd name="T4" fmla="*/ 60 w 352"/>
                <a:gd name="T5" fmla="*/ 570 h 570"/>
                <a:gd name="T6" fmla="*/ 57 w 352"/>
                <a:gd name="T7" fmla="*/ 569 h 570"/>
                <a:gd name="T8" fmla="*/ 52 w 352"/>
                <a:gd name="T9" fmla="*/ 567 h 570"/>
                <a:gd name="T10" fmla="*/ 50 w 352"/>
                <a:gd name="T11" fmla="*/ 564 h 570"/>
                <a:gd name="T12" fmla="*/ 49 w 352"/>
                <a:gd name="T13" fmla="*/ 561 h 570"/>
                <a:gd name="T14" fmla="*/ 1 w 352"/>
                <a:gd name="T15" fmla="*/ 376 h 570"/>
                <a:gd name="T16" fmla="*/ 0 w 352"/>
                <a:gd name="T17" fmla="*/ 373 h 570"/>
                <a:gd name="T18" fmla="*/ 1 w 352"/>
                <a:gd name="T19" fmla="*/ 370 h 570"/>
                <a:gd name="T20" fmla="*/ 3 w 352"/>
                <a:gd name="T21" fmla="*/ 366 h 570"/>
                <a:gd name="T22" fmla="*/ 5 w 352"/>
                <a:gd name="T23" fmla="*/ 364 h 570"/>
                <a:gd name="T24" fmla="*/ 329 w 352"/>
                <a:gd name="T25" fmla="*/ 5 h 570"/>
                <a:gd name="T26" fmla="*/ 332 w 352"/>
                <a:gd name="T27" fmla="*/ 1 h 570"/>
                <a:gd name="T28" fmla="*/ 337 w 352"/>
                <a:gd name="T29" fmla="*/ 0 h 570"/>
                <a:gd name="T30" fmla="*/ 342 w 352"/>
                <a:gd name="T31" fmla="*/ 0 h 570"/>
                <a:gd name="T32" fmla="*/ 346 w 352"/>
                <a:gd name="T33" fmla="*/ 3 h 570"/>
                <a:gd name="T34" fmla="*/ 349 w 352"/>
                <a:gd name="T35" fmla="*/ 6 h 570"/>
                <a:gd name="T36" fmla="*/ 351 w 352"/>
                <a:gd name="T37" fmla="*/ 10 h 570"/>
                <a:gd name="T38" fmla="*/ 352 w 352"/>
                <a:gd name="T39" fmla="*/ 15 h 570"/>
                <a:gd name="T40" fmla="*/ 350 w 352"/>
                <a:gd name="T41" fmla="*/ 20 h 570"/>
                <a:gd name="T42" fmla="*/ 74 w 352"/>
                <a:gd name="T43" fmla="*/ 563 h 570"/>
                <a:gd name="T44" fmla="*/ 72 w 352"/>
                <a:gd name="T45" fmla="*/ 566 h 570"/>
                <a:gd name="T46" fmla="*/ 68 w 352"/>
                <a:gd name="T47" fmla="*/ 568 h 570"/>
                <a:gd name="T48" fmla="*/ 65 w 352"/>
                <a:gd name="T49" fmla="*/ 570 h 570"/>
                <a:gd name="T50" fmla="*/ 62 w 352"/>
                <a:gd name="T51" fmla="*/ 570 h 570"/>
                <a:gd name="T52" fmla="*/ 30 w 352"/>
                <a:gd name="T53" fmla="*/ 376 h 570"/>
                <a:gd name="T54" fmla="*/ 30 w 352"/>
                <a:gd name="T55" fmla="*/ 376 h 570"/>
                <a:gd name="T56" fmla="*/ 66 w 352"/>
                <a:gd name="T57" fmla="*/ 520 h 570"/>
                <a:gd name="T58" fmla="*/ 280 w 352"/>
                <a:gd name="T59" fmla="*/ 99 h 570"/>
                <a:gd name="T60" fmla="*/ 30 w 352"/>
                <a:gd name="T61" fmla="*/ 37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2" h="570">
                  <a:moveTo>
                    <a:pt x="62" y="570"/>
                  </a:moveTo>
                  <a:lnTo>
                    <a:pt x="61" y="570"/>
                  </a:lnTo>
                  <a:lnTo>
                    <a:pt x="60" y="570"/>
                  </a:lnTo>
                  <a:lnTo>
                    <a:pt x="57" y="569"/>
                  </a:lnTo>
                  <a:lnTo>
                    <a:pt x="52" y="567"/>
                  </a:lnTo>
                  <a:lnTo>
                    <a:pt x="50" y="564"/>
                  </a:lnTo>
                  <a:lnTo>
                    <a:pt x="49" y="561"/>
                  </a:lnTo>
                  <a:lnTo>
                    <a:pt x="1" y="376"/>
                  </a:lnTo>
                  <a:lnTo>
                    <a:pt x="0" y="373"/>
                  </a:lnTo>
                  <a:lnTo>
                    <a:pt x="1" y="370"/>
                  </a:lnTo>
                  <a:lnTo>
                    <a:pt x="3" y="366"/>
                  </a:lnTo>
                  <a:lnTo>
                    <a:pt x="5" y="364"/>
                  </a:lnTo>
                  <a:lnTo>
                    <a:pt x="329" y="5"/>
                  </a:lnTo>
                  <a:lnTo>
                    <a:pt x="332" y="1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6" y="3"/>
                  </a:lnTo>
                  <a:lnTo>
                    <a:pt x="349" y="6"/>
                  </a:lnTo>
                  <a:lnTo>
                    <a:pt x="351" y="10"/>
                  </a:lnTo>
                  <a:lnTo>
                    <a:pt x="352" y="15"/>
                  </a:lnTo>
                  <a:lnTo>
                    <a:pt x="350" y="20"/>
                  </a:lnTo>
                  <a:lnTo>
                    <a:pt x="74" y="563"/>
                  </a:lnTo>
                  <a:lnTo>
                    <a:pt x="72" y="566"/>
                  </a:lnTo>
                  <a:lnTo>
                    <a:pt x="68" y="568"/>
                  </a:lnTo>
                  <a:lnTo>
                    <a:pt x="65" y="570"/>
                  </a:lnTo>
                  <a:lnTo>
                    <a:pt x="62" y="570"/>
                  </a:lnTo>
                  <a:close/>
                  <a:moveTo>
                    <a:pt x="30" y="376"/>
                  </a:moveTo>
                  <a:lnTo>
                    <a:pt x="30" y="376"/>
                  </a:lnTo>
                  <a:lnTo>
                    <a:pt x="66" y="520"/>
                  </a:lnTo>
                  <a:lnTo>
                    <a:pt x="280" y="99"/>
                  </a:lnTo>
                  <a:lnTo>
                    <a:pt x="30" y="37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" name="Freeform 209"/>
            <p:cNvSpPr>
              <a:spLocks noEditPoints="1"/>
            </p:cNvSpPr>
            <p:nvPr/>
          </p:nvSpPr>
          <p:spPr bwMode="auto">
            <a:xfrm>
              <a:off x="3302000" y="2001838"/>
              <a:ext cx="257175" cy="387350"/>
            </a:xfrm>
            <a:custGeom>
              <a:avLst/>
              <a:gdLst>
                <a:gd name="T0" fmla="*/ 130 w 487"/>
                <a:gd name="T1" fmla="*/ 731 h 731"/>
                <a:gd name="T2" fmla="*/ 125 w 487"/>
                <a:gd name="T3" fmla="*/ 731 h 731"/>
                <a:gd name="T4" fmla="*/ 122 w 487"/>
                <a:gd name="T5" fmla="*/ 729 h 731"/>
                <a:gd name="T6" fmla="*/ 120 w 487"/>
                <a:gd name="T7" fmla="*/ 727 h 731"/>
                <a:gd name="T8" fmla="*/ 118 w 487"/>
                <a:gd name="T9" fmla="*/ 725 h 731"/>
                <a:gd name="T10" fmla="*/ 2 w 487"/>
                <a:gd name="T11" fmla="*/ 522 h 731"/>
                <a:gd name="T12" fmla="*/ 0 w 487"/>
                <a:gd name="T13" fmla="*/ 517 h 731"/>
                <a:gd name="T14" fmla="*/ 0 w 487"/>
                <a:gd name="T15" fmla="*/ 513 h 731"/>
                <a:gd name="T16" fmla="*/ 1 w 487"/>
                <a:gd name="T17" fmla="*/ 510 h 731"/>
                <a:gd name="T18" fmla="*/ 3 w 487"/>
                <a:gd name="T19" fmla="*/ 506 h 731"/>
                <a:gd name="T20" fmla="*/ 463 w 487"/>
                <a:gd name="T21" fmla="*/ 5 h 731"/>
                <a:gd name="T22" fmla="*/ 468 w 487"/>
                <a:gd name="T23" fmla="*/ 1 h 731"/>
                <a:gd name="T24" fmla="*/ 472 w 487"/>
                <a:gd name="T25" fmla="*/ 0 h 731"/>
                <a:gd name="T26" fmla="*/ 476 w 487"/>
                <a:gd name="T27" fmla="*/ 0 h 731"/>
                <a:gd name="T28" fmla="*/ 481 w 487"/>
                <a:gd name="T29" fmla="*/ 3 h 731"/>
                <a:gd name="T30" fmla="*/ 484 w 487"/>
                <a:gd name="T31" fmla="*/ 6 h 731"/>
                <a:gd name="T32" fmla="*/ 486 w 487"/>
                <a:gd name="T33" fmla="*/ 10 h 731"/>
                <a:gd name="T34" fmla="*/ 487 w 487"/>
                <a:gd name="T35" fmla="*/ 14 h 731"/>
                <a:gd name="T36" fmla="*/ 485 w 487"/>
                <a:gd name="T37" fmla="*/ 19 h 731"/>
                <a:gd name="T38" fmla="*/ 142 w 487"/>
                <a:gd name="T39" fmla="*/ 724 h 731"/>
                <a:gd name="T40" fmla="*/ 140 w 487"/>
                <a:gd name="T41" fmla="*/ 727 h 731"/>
                <a:gd name="T42" fmla="*/ 136 w 487"/>
                <a:gd name="T43" fmla="*/ 729 h 731"/>
                <a:gd name="T44" fmla="*/ 133 w 487"/>
                <a:gd name="T45" fmla="*/ 730 h 731"/>
                <a:gd name="T46" fmla="*/ 130 w 487"/>
                <a:gd name="T47" fmla="*/ 731 h 731"/>
                <a:gd name="T48" fmla="*/ 130 w 487"/>
                <a:gd name="T49" fmla="*/ 731 h 731"/>
                <a:gd name="T50" fmla="*/ 130 w 487"/>
                <a:gd name="T51" fmla="*/ 731 h 731"/>
                <a:gd name="T52" fmla="*/ 30 w 487"/>
                <a:gd name="T53" fmla="*/ 517 h 731"/>
                <a:gd name="T54" fmla="*/ 30 w 487"/>
                <a:gd name="T55" fmla="*/ 517 h 731"/>
                <a:gd name="T56" fmla="*/ 129 w 487"/>
                <a:gd name="T57" fmla="*/ 689 h 731"/>
                <a:gd name="T58" fmla="*/ 420 w 487"/>
                <a:gd name="T59" fmla="*/ 91 h 731"/>
                <a:gd name="T60" fmla="*/ 30 w 487"/>
                <a:gd name="T61" fmla="*/ 51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731">
                  <a:moveTo>
                    <a:pt x="130" y="731"/>
                  </a:moveTo>
                  <a:lnTo>
                    <a:pt x="125" y="731"/>
                  </a:lnTo>
                  <a:lnTo>
                    <a:pt x="122" y="729"/>
                  </a:lnTo>
                  <a:lnTo>
                    <a:pt x="120" y="727"/>
                  </a:lnTo>
                  <a:lnTo>
                    <a:pt x="118" y="725"/>
                  </a:lnTo>
                  <a:lnTo>
                    <a:pt x="2" y="522"/>
                  </a:lnTo>
                  <a:lnTo>
                    <a:pt x="0" y="517"/>
                  </a:lnTo>
                  <a:lnTo>
                    <a:pt x="0" y="513"/>
                  </a:lnTo>
                  <a:lnTo>
                    <a:pt x="1" y="510"/>
                  </a:lnTo>
                  <a:lnTo>
                    <a:pt x="3" y="506"/>
                  </a:lnTo>
                  <a:lnTo>
                    <a:pt x="463" y="5"/>
                  </a:lnTo>
                  <a:lnTo>
                    <a:pt x="468" y="1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3"/>
                  </a:lnTo>
                  <a:lnTo>
                    <a:pt x="484" y="6"/>
                  </a:lnTo>
                  <a:lnTo>
                    <a:pt x="486" y="10"/>
                  </a:lnTo>
                  <a:lnTo>
                    <a:pt x="487" y="14"/>
                  </a:lnTo>
                  <a:lnTo>
                    <a:pt x="485" y="19"/>
                  </a:lnTo>
                  <a:lnTo>
                    <a:pt x="142" y="724"/>
                  </a:lnTo>
                  <a:lnTo>
                    <a:pt x="140" y="727"/>
                  </a:lnTo>
                  <a:lnTo>
                    <a:pt x="136" y="729"/>
                  </a:lnTo>
                  <a:lnTo>
                    <a:pt x="133" y="730"/>
                  </a:lnTo>
                  <a:lnTo>
                    <a:pt x="130" y="731"/>
                  </a:lnTo>
                  <a:lnTo>
                    <a:pt x="130" y="731"/>
                  </a:lnTo>
                  <a:lnTo>
                    <a:pt x="130" y="731"/>
                  </a:lnTo>
                  <a:close/>
                  <a:moveTo>
                    <a:pt x="30" y="517"/>
                  </a:moveTo>
                  <a:lnTo>
                    <a:pt x="30" y="517"/>
                  </a:lnTo>
                  <a:lnTo>
                    <a:pt x="129" y="689"/>
                  </a:lnTo>
                  <a:lnTo>
                    <a:pt x="420" y="91"/>
                  </a:lnTo>
                  <a:lnTo>
                    <a:pt x="30" y="5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" name="Freeform 210"/>
            <p:cNvSpPr>
              <a:spLocks noEditPoints="1"/>
            </p:cNvSpPr>
            <p:nvPr/>
          </p:nvSpPr>
          <p:spPr bwMode="auto">
            <a:xfrm>
              <a:off x="3403600" y="2046288"/>
              <a:ext cx="303213" cy="447675"/>
            </a:xfrm>
            <a:custGeom>
              <a:avLst/>
              <a:gdLst>
                <a:gd name="T0" fmla="*/ 152 w 573"/>
                <a:gd name="T1" fmla="*/ 848 h 848"/>
                <a:gd name="T2" fmla="*/ 147 w 573"/>
                <a:gd name="T3" fmla="*/ 847 h 848"/>
                <a:gd name="T4" fmla="*/ 143 w 573"/>
                <a:gd name="T5" fmla="*/ 845 h 848"/>
                <a:gd name="T6" fmla="*/ 5 w 573"/>
                <a:gd name="T7" fmla="*/ 727 h 848"/>
                <a:gd name="T8" fmla="*/ 1 w 573"/>
                <a:gd name="T9" fmla="*/ 723 h 848"/>
                <a:gd name="T10" fmla="*/ 0 w 573"/>
                <a:gd name="T11" fmla="*/ 719 h 848"/>
                <a:gd name="T12" fmla="*/ 0 w 573"/>
                <a:gd name="T13" fmla="*/ 715 h 848"/>
                <a:gd name="T14" fmla="*/ 1 w 573"/>
                <a:gd name="T15" fmla="*/ 711 h 848"/>
                <a:gd name="T16" fmla="*/ 11 w 573"/>
                <a:gd name="T17" fmla="*/ 695 h 848"/>
                <a:gd name="T18" fmla="*/ 31 w 573"/>
                <a:gd name="T19" fmla="*/ 668 h 848"/>
                <a:gd name="T20" fmla="*/ 59 w 573"/>
                <a:gd name="T21" fmla="*/ 630 h 848"/>
                <a:gd name="T22" fmla="*/ 93 w 573"/>
                <a:gd name="T23" fmla="*/ 583 h 848"/>
                <a:gd name="T24" fmla="*/ 179 w 573"/>
                <a:gd name="T25" fmla="*/ 473 h 848"/>
                <a:gd name="T26" fmla="*/ 276 w 573"/>
                <a:gd name="T27" fmla="*/ 349 h 848"/>
                <a:gd name="T28" fmla="*/ 372 w 573"/>
                <a:gd name="T29" fmla="*/ 227 h 848"/>
                <a:gd name="T30" fmla="*/ 457 w 573"/>
                <a:gd name="T31" fmla="*/ 120 h 848"/>
                <a:gd name="T32" fmla="*/ 520 w 573"/>
                <a:gd name="T33" fmla="*/ 41 h 848"/>
                <a:gd name="T34" fmla="*/ 548 w 573"/>
                <a:gd name="T35" fmla="*/ 5 h 848"/>
                <a:gd name="T36" fmla="*/ 552 w 573"/>
                <a:gd name="T37" fmla="*/ 2 h 848"/>
                <a:gd name="T38" fmla="*/ 556 w 573"/>
                <a:gd name="T39" fmla="*/ 0 h 848"/>
                <a:gd name="T40" fmla="*/ 562 w 573"/>
                <a:gd name="T41" fmla="*/ 0 h 848"/>
                <a:gd name="T42" fmla="*/ 566 w 573"/>
                <a:gd name="T43" fmla="*/ 3 h 848"/>
                <a:gd name="T44" fmla="*/ 569 w 573"/>
                <a:gd name="T45" fmla="*/ 6 h 848"/>
                <a:gd name="T46" fmla="*/ 572 w 573"/>
                <a:gd name="T47" fmla="*/ 10 h 848"/>
                <a:gd name="T48" fmla="*/ 573 w 573"/>
                <a:gd name="T49" fmla="*/ 15 h 848"/>
                <a:gd name="T50" fmla="*/ 571 w 573"/>
                <a:gd name="T51" fmla="*/ 20 h 848"/>
                <a:gd name="T52" fmla="*/ 163 w 573"/>
                <a:gd name="T53" fmla="*/ 840 h 848"/>
                <a:gd name="T54" fmla="*/ 162 w 573"/>
                <a:gd name="T55" fmla="*/ 842 h 848"/>
                <a:gd name="T56" fmla="*/ 160 w 573"/>
                <a:gd name="T57" fmla="*/ 845 h 848"/>
                <a:gd name="T58" fmla="*/ 157 w 573"/>
                <a:gd name="T59" fmla="*/ 846 h 848"/>
                <a:gd name="T60" fmla="*/ 154 w 573"/>
                <a:gd name="T61" fmla="*/ 847 h 848"/>
                <a:gd name="T62" fmla="*/ 153 w 573"/>
                <a:gd name="T63" fmla="*/ 848 h 848"/>
                <a:gd name="T64" fmla="*/ 152 w 573"/>
                <a:gd name="T65" fmla="*/ 848 h 848"/>
                <a:gd name="T66" fmla="*/ 31 w 573"/>
                <a:gd name="T67" fmla="*/ 713 h 848"/>
                <a:gd name="T68" fmla="*/ 31 w 573"/>
                <a:gd name="T69" fmla="*/ 713 h 848"/>
                <a:gd name="T70" fmla="*/ 147 w 573"/>
                <a:gd name="T71" fmla="*/ 812 h 848"/>
                <a:gd name="T72" fmla="*/ 491 w 573"/>
                <a:gd name="T73" fmla="*/ 121 h 848"/>
                <a:gd name="T74" fmla="*/ 426 w 573"/>
                <a:gd name="T75" fmla="*/ 202 h 848"/>
                <a:gd name="T76" fmla="*/ 356 w 573"/>
                <a:gd name="T77" fmla="*/ 291 h 848"/>
                <a:gd name="T78" fmla="*/ 284 w 573"/>
                <a:gd name="T79" fmla="*/ 382 h 848"/>
                <a:gd name="T80" fmla="*/ 215 w 573"/>
                <a:gd name="T81" fmla="*/ 470 h 848"/>
                <a:gd name="T82" fmla="*/ 152 w 573"/>
                <a:gd name="T83" fmla="*/ 552 h 848"/>
                <a:gd name="T84" fmla="*/ 98 w 573"/>
                <a:gd name="T85" fmla="*/ 622 h 848"/>
                <a:gd name="T86" fmla="*/ 55 w 573"/>
                <a:gd name="T87" fmla="*/ 678 h 848"/>
                <a:gd name="T88" fmla="*/ 31 w 573"/>
                <a:gd name="T89" fmla="*/ 7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848">
                  <a:moveTo>
                    <a:pt x="152" y="848"/>
                  </a:moveTo>
                  <a:lnTo>
                    <a:pt x="147" y="847"/>
                  </a:lnTo>
                  <a:lnTo>
                    <a:pt x="143" y="845"/>
                  </a:lnTo>
                  <a:lnTo>
                    <a:pt x="5" y="727"/>
                  </a:lnTo>
                  <a:lnTo>
                    <a:pt x="1" y="723"/>
                  </a:lnTo>
                  <a:lnTo>
                    <a:pt x="0" y="719"/>
                  </a:lnTo>
                  <a:lnTo>
                    <a:pt x="0" y="715"/>
                  </a:lnTo>
                  <a:lnTo>
                    <a:pt x="1" y="711"/>
                  </a:lnTo>
                  <a:lnTo>
                    <a:pt x="11" y="695"/>
                  </a:lnTo>
                  <a:lnTo>
                    <a:pt x="31" y="668"/>
                  </a:lnTo>
                  <a:lnTo>
                    <a:pt x="59" y="630"/>
                  </a:lnTo>
                  <a:lnTo>
                    <a:pt x="93" y="583"/>
                  </a:lnTo>
                  <a:lnTo>
                    <a:pt x="179" y="473"/>
                  </a:lnTo>
                  <a:lnTo>
                    <a:pt x="276" y="349"/>
                  </a:lnTo>
                  <a:lnTo>
                    <a:pt x="372" y="227"/>
                  </a:lnTo>
                  <a:lnTo>
                    <a:pt x="457" y="120"/>
                  </a:lnTo>
                  <a:lnTo>
                    <a:pt x="520" y="41"/>
                  </a:lnTo>
                  <a:lnTo>
                    <a:pt x="548" y="5"/>
                  </a:lnTo>
                  <a:lnTo>
                    <a:pt x="552" y="2"/>
                  </a:lnTo>
                  <a:lnTo>
                    <a:pt x="556" y="0"/>
                  </a:lnTo>
                  <a:lnTo>
                    <a:pt x="562" y="0"/>
                  </a:lnTo>
                  <a:lnTo>
                    <a:pt x="566" y="3"/>
                  </a:lnTo>
                  <a:lnTo>
                    <a:pt x="569" y="6"/>
                  </a:lnTo>
                  <a:lnTo>
                    <a:pt x="572" y="10"/>
                  </a:lnTo>
                  <a:lnTo>
                    <a:pt x="573" y="15"/>
                  </a:lnTo>
                  <a:lnTo>
                    <a:pt x="571" y="20"/>
                  </a:lnTo>
                  <a:lnTo>
                    <a:pt x="163" y="840"/>
                  </a:lnTo>
                  <a:lnTo>
                    <a:pt x="162" y="842"/>
                  </a:lnTo>
                  <a:lnTo>
                    <a:pt x="160" y="845"/>
                  </a:lnTo>
                  <a:lnTo>
                    <a:pt x="157" y="846"/>
                  </a:lnTo>
                  <a:lnTo>
                    <a:pt x="154" y="847"/>
                  </a:lnTo>
                  <a:lnTo>
                    <a:pt x="153" y="848"/>
                  </a:lnTo>
                  <a:lnTo>
                    <a:pt x="152" y="848"/>
                  </a:lnTo>
                  <a:close/>
                  <a:moveTo>
                    <a:pt x="31" y="713"/>
                  </a:moveTo>
                  <a:lnTo>
                    <a:pt x="31" y="713"/>
                  </a:lnTo>
                  <a:lnTo>
                    <a:pt x="147" y="812"/>
                  </a:lnTo>
                  <a:lnTo>
                    <a:pt x="491" y="121"/>
                  </a:lnTo>
                  <a:lnTo>
                    <a:pt x="426" y="202"/>
                  </a:lnTo>
                  <a:lnTo>
                    <a:pt x="356" y="291"/>
                  </a:lnTo>
                  <a:lnTo>
                    <a:pt x="284" y="382"/>
                  </a:lnTo>
                  <a:lnTo>
                    <a:pt x="215" y="470"/>
                  </a:lnTo>
                  <a:lnTo>
                    <a:pt x="152" y="552"/>
                  </a:lnTo>
                  <a:lnTo>
                    <a:pt x="98" y="622"/>
                  </a:lnTo>
                  <a:lnTo>
                    <a:pt x="55" y="678"/>
                  </a:lnTo>
                  <a:lnTo>
                    <a:pt x="31" y="71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211"/>
            <p:cNvSpPr>
              <a:spLocks noEditPoints="1"/>
            </p:cNvSpPr>
            <p:nvPr/>
          </p:nvSpPr>
          <p:spPr bwMode="auto">
            <a:xfrm>
              <a:off x="3848100" y="1944688"/>
              <a:ext cx="306388" cy="404813"/>
            </a:xfrm>
            <a:custGeom>
              <a:avLst/>
              <a:gdLst>
                <a:gd name="T0" fmla="*/ 14 w 579"/>
                <a:gd name="T1" fmla="*/ 765 h 765"/>
                <a:gd name="T2" fmla="*/ 14 w 579"/>
                <a:gd name="T3" fmla="*/ 765 h 765"/>
                <a:gd name="T4" fmla="*/ 14 w 579"/>
                <a:gd name="T5" fmla="*/ 765 h 765"/>
                <a:gd name="T6" fmla="*/ 9 w 579"/>
                <a:gd name="T7" fmla="*/ 764 h 765"/>
                <a:gd name="T8" fmla="*/ 6 w 579"/>
                <a:gd name="T9" fmla="*/ 763 h 765"/>
                <a:gd name="T10" fmla="*/ 3 w 579"/>
                <a:gd name="T11" fmla="*/ 760 h 765"/>
                <a:gd name="T12" fmla="*/ 1 w 579"/>
                <a:gd name="T13" fmla="*/ 757 h 765"/>
                <a:gd name="T14" fmla="*/ 0 w 579"/>
                <a:gd name="T15" fmla="*/ 752 h 765"/>
                <a:gd name="T16" fmla="*/ 2 w 579"/>
                <a:gd name="T17" fmla="*/ 746 h 765"/>
                <a:gd name="T18" fmla="*/ 2 w 579"/>
                <a:gd name="T19" fmla="*/ 746 h 765"/>
                <a:gd name="T20" fmla="*/ 2 w 579"/>
                <a:gd name="T21" fmla="*/ 744 h 765"/>
                <a:gd name="T22" fmla="*/ 3 w 579"/>
                <a:gd name="T23" fmla="*/ 744 h 765"/>
                <a:gd name="T24" fmla="*/ 3 w 579"/>
                <a:gd name="T25" fmla="*/ 744 h 765"/>
                <a:gd name="T26" fmla="*/ 214 w 579"/>
                <a:gd name="T27" fmla="*/ 333 h 765"/>
                <a:gd name="T28" fmla="*/ 215 w 579"/>
                <a:gd name="T29" fmla="*/ 332 h 765"/>
                <a:gd name="T30" fmla="*/ 217 w 579"/>
                <a:gd name="T31" fmla="*/ 330 h 765"/>
                <a:gd name="T32" fmla="*/ 557 w 579"/>
                <a:gd name="T33" fmla="*/ 5 h 765"/>
                <a:gd name="T34" fmla="*/ 561 w 579"/>
                <a:gd name="T35" fmla="*/ 2 h 765"/>
                <a:gd name="T36" fmla="*/ 566 w 579"/>
                <a:gd name="T37" fmla="*/ 0 h 765"/>
                <a:gd name="T38" fmla="*/ 571 w 579"/>
                <a:gd name="T39" fmla="*/ 2 h 765"/>
                <a:gd name="T40" fmla="*/ 575 w 579"/>
                <a:gd name="T41" fmla="*/ 4 h 765"/>
                <a:gd name="T42" fmla="*/ 578 w 579"/>
                <a:gd name="T43" fmla="*/ 8 h 765"/>
                <a:gd name="T44" fmla="*/ 579 w 579"/>
                <a:gd name="T45" fmla="*/ 12 h 765"/>
                <a:gd name="T46" fmla="*/ 579 w 579"/>
                <a:gd name="T47" fmla="*/ 18 h 765"/>
                <a:gd name="T48" fmla="*/ 577 w 579"/>
                <a:gd name="T49" fmla="*/ 22 h 765"/>
                <a:gd name="T50" fmla="*/ 553 w 579"/>
                <a:gd name="T51" fmla="*/ 54 h 765"/>
                <a:gd name="T52" fmla="*/ 493 w 579"/>
                <a:gd name="T53" fmla="*/ 134 h 765"/>
                <a:gd name="T54" fmla="*/ 408 w 579"/>
                <a:gd name="T55" fmla="*/ 247 h 765"/>
                <a:gd name="T56" fmla="*/ 309 w 579"/>
                <a:gd name="T57" fmla="*/ 376 h 765"/>
                <a:gd name="T58" fmla="*/ 211 w 579"/>
                <a:gd name="T59" fmla="*/ 508 h 765"/>
                <a:gd name="T60" fmla="*/ 123 w 579"/>
                <a:gd name="T61" fmla="*/ 626 h 765"/>
                <a:gd name="T62" fmla="*/ 57 w 579"/>
                <a:gd name="T63" fmla="*/ 713 h 765"/>
                <a:gd name="T64" fmla="*/ 25 w 579"/>
                <a:gd name="T65" fmla="*/ 757 h 765"/>
                <a:gd name="T66" fmla="*/ 23 w 579"/>
                <a:gd name="T67" fmla="*/ 760 h 765"/>
                <a:gd name="T68" fmla="*/ 21 w 579"/>
                <a:gd name="T69" fmla="*/ 763 h 765"/>
                <a:gd name="T70" fmla="*/ 17 w 579"/>
                <a:gd name="T71" fmla="*/ 764 h 765"/>
                <a:gd name="T72" fmla="*/ 14 w 579"/>
                <a:gd name="T73" fmla="*/ 765 h 765"/>
                <a:gd name="T74" fmla="*/ 237 w 579"/>
                <a:gd name="T75" fmla="*/ 348 h 765"/>
                <a:gd name="T76" fmla="*/ 237 w 579"/>
                <a:gd name="T77" fmla="*/ 348 h 765"/>
                <a:gd name="T78" fmla="*/ 105 w 579"/>
                <a:gd name="T79" fmla="*/ 603 h 765"/>
                <a:gd name="T80" fmla="*/ 145 w 579"/>
                <a:gd name="T81" fmla="*/ 550 h 765"/>
                <a:gd name="T82" fmla="*/ 187 w 579"/>
                <a:gd name="T83" fmla="*/ 493 h 765"/>
                <a:gd name="T84" fmla="*/ 233 w 579"/>
                <a:gd name="T85" fmla="*/ 433 h 765"/>
                <a:gd name="T86" fmla="*/ 279 w 579"/>
                <a:gd name="T87" fmla="*/ 371 h 765"/>
                <a:gd name="T88" fmla="*/ 326 w 579"/>
                <a:gd name="T89" fmla="*/ 309 h 765"/>
                <a:gd name="T90" fmla="*/ 371 w 579"/>
                <a:gd name="T91" fmla="*/ 250 h 765"/>
                <a:gd name="T92" fmla="*/ 414 w 579"/>
                <a:gd name="T93" fmla="*/ 193 h 765"/>
                <a:gd name="T94" fmla="*/ 453 w 579"/>
                <a:gd name="T95" fmla="*/ 141 h 765"/>
                <a:gd name="T96" fmla="*/ 237 w 579"/>
                <a:gd name="T97" fmla="*/ 34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9" h="765">
                  <a:moveTo>
                    <a:pt x="14" y="765"/>
                  </a:moveTo>
                  <a:lnTo>
                    <a:pt x="14" y="765"/>
                  </a:lnTo>
                  <a:lnTo>
                    <a:pt x="14" y="765"/>
                  </a:lnTo>
                  <a:lnTo>
                    <a:pt x="9" y="764"/>
                  </a:lnTo>
                  <a:lnTo>
                    <a:pt x="6" y="763"/>
                  </a:lnTo>
                  <a:lnTo>
                    <a:pt x="3" y="760"/>
                  </a:lnTo>
                  <a:lnTo>
                    <a:pt x="1" y="757"/>
                  </a:lnTo>
                  <a:lnTo>
                    <a:pt x="0" y="752"/>
                  </a:lnTo>
                  <a:lnTo>
                    <a:pt x="2" y="746"/>
                  </a:lnTo>
                  <a:lnTo>
                    <a:pt x="2" y="746"/>
                  </a:lnTo>
                  <a:lnTo>
                    <a:pt x="2" y="744"/>
                  </a:lnTo>
                  <a:lnTo>
                    <a:pt x="3" y="744"/>
                  </a:lnTo>
                  <a:lnTo>
                    <a:pt x="3" y="744"/>
                  </a:lnTo>
                  <a:lnTo>
                    <a:pt x="214" y="333"/>
                  </a:lnTo>
                  <a:lnTo>
                    <a:pt x="215" y="332"/>
                  </a:lnTo>
                  <a:lnTo>
                    <a:pt x="217" y="330"/>
                  </a:lnTo>
                  <a:lnTo>
                    <a:pt x="557" y="5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2"/>
                  </a:lnTo>
                  <a:lnTo>
                    <a:pt x="575" y="4"/>
                  </a:lnTo>
                  <a:lnTo>
                    <a:pt x="578" y="8"/>
                  </a:lnTo>
                  <a:lnTo>
                    <a:pt x="579" y="12"/>
                  </a:lnTo>
                  <a:lnTo>
                    <a:pt x="579" y="18"/>
                  </a:lnTo>
                  <a:lnTo>
                    <a:pt x="577" y="22"/>
                  </a:lnTo>
                  <a:lnTo>
                    <a:pt x="553" y="54"/>
                  </a:lnTo>
                  <a:lnTo>
                    <a:pt x="493" y="134"/>
                  </a:lnTo>
                  <a:lnTo>
                    <a:pt x="408" y="247"/>
                  </a:lnTo>
                  <a:lnTo>
                    <a:pt x="309" y="376"/>
                  </a:lnTo>
                  <a:lnTo>
                    <a:pt x="211" y="508"/>
                  </a:lnTo>
                  <a:lnTo>
                    <a:pt x="123" y="626"/>
                  </a:lnTo>
                  <a:lnTo>
                    <a:pt x="57" y="713"/>
                  </a:lnTo>
                  <a:lnTo>
                    <a:pt x="25" y="757"/>
                  </a:lnTo>
                  <a:lnTo>
                    <a:pt x="23" y="760"/>
                  </a:lnTo>
                  <a:lnTo>
                    <a:pt x="21" y="763"/>
                  </a:lnTo>
                  <a:lnTo>
                    <a:pt x="17" y="764"/>
                  </a:lnTo>
                  <a:lnTo>
                    <a:pt x="14" y="765"/>
                  </a:lnTo>
                  <a:close/>
                  <a:moveTo>
                    <a:pt x="237" y="348"/>
                  </a:moveTo>
                  <a:lnTo>
                    <a:pt x="237" y="348"/>
                  </a:lnTo>
                  <a:lnTo>
                    <a:pt x="105" y="603"/>
                  </a:lnTo>
                  <a:lnTo>
                    <a:pt x="145" y="550"/>
                  </a:lnTo>
                  <a:lnTo>
                    <a:pt x="187" y="493"/>
                  </a:lnTo>
                  <a:lnTo>
                    <a:pt x="233" y="433"/>
                  </a:lnTo>
                  <a:lnTo>
                    <a:pt x="279" y="371"/>
                  </a:lnTo>
                  <a:lnTo>
                    <a:pt x="326" y="309"/>
                  </a:lnTo>
                  <a:lnTo>
                    <a:pt x="371" y="250"/>
                  </a:lnTo>
                  <a:lnTo>
                    <a:pt x="414" y="193"/>
                  </a:lnTo>
                  <a:lnTo>
                    <a:pt x="453" y="141"/>
                  </a:lnTo>
                  <a:lnTo>
                    <a:pt x="237" y="3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" name="Freeform 212"/>
            <p:cNvSpPr>
              <a:spLocks noEditPoints="1"/>
            </p:cNvSpPr>
            <p:nvPr/>
          </p:nvSpPr>
          <p:spPr bwMode="auto">
            <a:xfrm>
              <a:off x="3675063" y="2117725"/>
              <a:ext cx="300038" cy="398463"/>
            </a:xfrm>
            <a:custGeom>
              <a:avLst/>
              <a:gdLst>
                <a:gd name="T0" fmla="*/ 13 w 567"/>
                <a:gd name="T1" fmla="*/ 752 h 752"/>
                <a:gd name="T2" fmla="*/ 9 w 567"/>
                <a:gd name="T3" fmla="*/ 751 h 752"/>
                <a:gd name="T4" fmla="*/ 5 w 567"/>
                <a:gd name="T5" fmla="*/ 749 h 752"/>
                <a:gd name="T6" fmla="*/ 3 w 567"/>
                <a:gd name="T7" fmla="*/ 746 h 752"/>
                <a:gd name="T8" fmla="*/ 1 w 567"/>
                <a:gd name="T9" fmla="*/ 744 h 752"/>
                <a:gd name="T10" fmla="*/ 0 w 567"/>
                <a:gd name="T11" fmla="*/ 741 h 752"/>
                <a:gd name="T12" fmla="*/ 0 w 567"/>
                <a:gd name="T13" fmla="*/ 739 h 752"/>
                <a:gd name="T14" fmla="*/ 1 w 567"/>
                <a:gd name="T15" fmla="*/ 735 h 752"/>
                <a:gd name="T16" fmla="*/ 9 w 567"/>
                <a:gd name="T17" fmla="*/ 722 h 752"/>
                <a:gd name="T18" fmla="*/ 28 w 567"/>
                <a:gd name="T19" fmla="*/ 691 h 752"/>
                <a:gd name="T20" fmla="*/ 68 w 567"/>
                <a:gd name="T21" fmla="*/ 636 h 752"/>
                <a:gd name="T22" fmla="*/ 133 w 567"/>
                <a:gd name="T23" fmla="*/ 549 h 752"/>
                <a:gd name="T24" fmla="*/ 229 w 567"/>
                <a:gd name="T25" fmla="*/ 419 h 752"/>
                <a:gd name="T26" fmla="*/ 364 w 567"/>
                <a:gd name="T27" fmla="*/ 241 h 752"/>
                <a:gd name="T28" fmla="*/ 543 w 567"/>
                <a:gd name="T29" fmla="*/ 5 h 752"/>
                <a:gd name="T30" fmla="*/ 547 w 567"/>
                <a:gd name="T31" fmla="*/ 2 h 752"/>
                <a:gd name="T32" fmla="*/ 552 w 567"/>
                <a:gd name="T33" fmla="*/ 0 h 752"/>
                <a:gd name="T34" fmla="*/ 556 w 567"/>
                <a:gd name="T35" fmla="*/ 0 h 752"/>
                <a:gd name="T36" fmla="*/ 561 w 567"/>
                <a:gd name="T37" fmla="*/ 2 h 752"/>
                <a:gd name="T38" fmla="*/ 565 w 567"/>
                <a:gd name="T39" fmla="*/ 5 h 752"/>
                <a:gd name="T40" fmla="*/ 567 w 567"/>
                <a:gd name="T41" fmla="*/ 9 h 752"/>
                <a:gd name="T42" fmla="*/ 567 w 567"/>
                <a:gd name="T43" fmla="*/ 15 h 752"/>
                <a:gd name="T44" fmla="*/ 566 w 567"/>
                <a:gd name="T45" fmla="*/ 19 h 752"/>
                <a:gd name="T46" fmla="*/ 263 w 567"/>
                <a:gd name="T47" fmla="*/ 714 h 752"/>
                <a:gd name="T48" fmla="*/ 261 w 567"/>
                <a:gd name="T49" fmla="*/ 717 h 752"/>
                <a:gd name="T50" fmla="*/ 258 w 567"/>
                <a:gd name="T51" fmla="*/ 719 h 752"/>
                <a:gd name="T52" fmla="*/ 255 w 567"/>
                <a:gd name="T53" fmla="*/ 722 h 752"/>
                <a:gd name="T54" fmla="*/ 252 w 567"/>
                <a:gd name="T55" fmla="*/ 723 h 752"/>
                <a:gd name="T56" fmla="*/ 15 w 567"/>
                <a:gd name="T57" fmla="*/ 752 h 752"/>
                <a:gd name="T58" fmla="*/ 14 w 567"/>
                <a:gd name="T59" fmla="*/ 752 h 752"/>
                <a:gd name="T60" fmla="*/ 13 w 567"/>
                <a:gd name="T61" fmla="*/ 752 h 752"/>
                <a:gd name="T62" fmla="*/ 497 w 567"/>
                <a:gd name="T63" fmla="*/ 112 h 752"/>
                <a:gd name="T64" fmla="*/ 497 w 567"/>
                <a:gd name="T65" fmla="*/ 112 h 752"/>
                <a:gd name="T66" fmla="*/ 428 w 567"/>
                <a:gd name="T67" fmla="*/ 202 h 752"/>
                <a:gd name="T68" fmla="*/ 358 w 567"/>
                <a:gd name="T69" fmla="*/ 295 h 752"/>
                <a:gd name="T70" fmla="*/ 288 w 567"/>
                <a:gd name="T71" fmla="*/ 387 h 752"/>
                <a:gd name="T72" fmla="*/ 222 w 567"/>
                <a:gd name="T73" fmla="*/ 474 h 752"/>
                <a:gd name="T74" fmla="*/ 162 w 567"/>
                <a:gd name="T75" fmla="*/ 554 h 752"/>
                <a:gd name="T76" fmla="*/ 109 w 567"/>
                <a:gd name="T77" fmla="*/ 624 h 752"/>
                <a:gd name="T78" fmla="*/ 68 w 567"/>
                <a:gd name="T79" fmla="*/ 682 h 752"/>
                <a:gd name="T80" fmla="*/ 39 w 567"/>
                <a:gd name="T81" fmla="*/ 722 h 752"/>
                <a:gd name="T82" fmla="*/ 241 w 567"/>
                <a:gd name="T83" fmla="*/ 697 h 752"/>
                <a:gd name="T84" fmla="*/ 497 w 567"/>
                <a:gd name="T85" fmla="*/ 11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752">
                  <a:moveTo>
                    <a:pt x="13" y="752"/>
                  </a:moveTo>
                  <a:lnTo>
                    <a:pt x="9" y="751"/>
                  </a:lnTo>
                  <a:lnTo>
                    <a:pt x="5" y="749"/>
                  </a:lnTo>
                  <a:lnTo>
                    <a:pt x="3" y="746"/>
                  </a:lnTo>
                  <a:lnTo>
                    <a:pt x="1" y="744"/>
                  </a:lnTo>
                  <a:lnTo>
                    <a:pt x="0" y="741"/>
                  </a:lnTo>
                  <a:lnTo>
                    <a:pt x="0" y="739"/>
                  </a:lnTo>
                  <a:lnTo>
                    <a:pt x="1" y="735"/>
                  </a:lnTo>
                  <a:lnTo>
                    <a:pt x="9" y="722"/>
                  </a:lnTo>
                  <a:lnTo>
                    <a:pt x="28" y="691"/>
                  </a:lnTo>
                  <a:lnTo>
                    <a:pt x="68" y="636"/>
                  </a:lnTo>
                  <a:lnTo>
                    <a:pt x="133" y="549"/>
                  </a:lnTo>
                  <a:lnTo>
                    <a:pt x="229" y="419"/>
                  </a:lnTo>
                  <a:lnTo>
                    <a:pt x="364" y="241"/>
                  </a:lnTo>
                  <a:lnTo>
                    <a:pt x="543" y="5"/>
                  </a:lnTo>
                  <a:lnTo>
                    <a:pt x="547" y="2"/>
                  </a:lnTo>
                  <a:lnTo>
                    <a:pt x="552" y="0"/>
                  </a:lnTo>
                  <a:lnTo>
                    <a:pt x="556" y="0"/>
                  </a:lnTo>
                  <a:lnTo>
                    <a:pt x="561" y="2"/>
                  </a:lnTo>
                  <a:lnTo>
                    <a:pt x="565" y="5"/>
                  </a:lnTo>
                  <a:lnTo>
                    <a:pt x="567" y="9"/>
                  </a:lnTo>
                  <a:lnTo>
                    <a:pt x="567" y="15"/>
                  </a:lnTo>
                  <a:lnTo>
                    <a:pt x="566" y="19"/>
                  </a:lnTo>
                  <a:lnTo>
                    <a:pt x="263" y="714"/>
                  </a:lnTo>
                  <a:lnTo>
                    <a:pt x="261" y="717"/>
                  </a:lnTo>
                  <a:lnTo>
                    <a:pt x="258" y="719"/>
                  </a:lnTo>
                  <a:lnTo>
                    <a:pt x="255" y="722"/>
                  </a:lnTo>
                  <a:lnTo>
                    <a:pt x="252" y="723"/>
                  </a:lnTo>
                  <a:lnTo>
                    <a:pt x="15" y="752"/>
                  </a:lnTo>
                  <a:lnTo>
                    <a:pt x="14" y="752"/>
                  </a:lnTo>
                  <a:lnTo>
                    <a:pt x="13" y="752"/>
                  </a:lnTo>
                  <a:close/>
                  <a:moveTo>
                    <a:pt x="497" y="112"/>
                  </a:moveTo>
                  <a:lnTo>
                    <a:pt x="497" y="112"/>
                  </a:lnTo>
                  <a:lnTo>
                    <a:pt x="428" y="202"/>
                  </a:lnTo>
                  <a:lnTo>
                    <a:pt x="358" y="295"/>
                  </a:lnTo>
                  <a:lnTo>
                    <a:pt x="288" y="387"/>
                  </a:lnTo>
                  <a:lnTo>
                    <a:pt x="222" y="474"/>
                  </a:lnTo>
                  <a:lnTo>
                    <a:pt x="162" y="554"/>
                  </a:lnTo>
                  <a:lnTo>
                    <a:pt x="109" y="624"/>
                  </a:lnTo>
                  <a:lnTo>
                    <a:pt x="68" y="682"/>
                  </a:lnTo>
                  <a:lnTo>
                    <a:pt x="39" y="722"/>
                  </a:lnTo>
                  <a:lnTo>
                    <a:pt x="241" y="697"/>
                  </a:lnTo>
                  <a:lnTo>
                    <a:pt x="497" y="1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" name="Freeform 213"/>
            <p:cNvSpPr>
              <a:spLocks noEditPoints="1"/>
            </p:cNvSpPr>
            <p:nvPr/>
          </p:nvSpPr>
          <p:spPr bwMode="auto">
            <a:xfrm>
              <a:off x="3516313" y="2173288"/>
              <a:ext cx="393700" cy="320675"/>
            </a:xfrm>
            <a:custGeom>
              <a:avLst/>
              <a:gdLst>
                <a:gd name="T0" fmla="*/ 13 w 744"/>
                <a:gd name="T1" fmla="*/ 607 h 607"/>
                <a:gd name="T2" fmla="*/ 10 w 744"/>
                <a:gd name="T3" fmla="*/ 606 h 607"/>
                <a:gd name="T4" fmla="*/ 7 w 744"/>
                <a:gd name="T5" fmla="*/ 605 h 607"/>
                <a:gd name="T6" fmla="*/ 3 w 744"/>
                <a:gd name="T7" fmla="*/ 603 h 607"/>
                <a:gd name="T8" fmla="*/ 1 w 744"/>
                <a:gd name="T9" fmla="*/ 600 h 607"/>
                <a:gd name="T10" fmla="*/ 0 w 744"/>
                <a:gd name="T11" fmla="*/ 595 h 607"/>
                <a:gd name="T12" fmla="*/ 0 w 744"/>
                <a:gd name="T13" fmla="*/ 591 h 607"/>
                <a:gd name="T14" fmla="*/ 1 w 744"/>
                <a:gd name="T15" fmla="*/ 586 h 607"/>
                <a:gd name="T16" fmla="*/ 4 w 744"/>
                <a:gd name="T17" fmla="*/ 582 h 607"/>
                <a:gd name="T18" fmla="*/ 723 w 744"/>
                <a:gd name="T19" fmla="*/ 3 h 607"/>
                <a:gd name="T20" fmla="*/ 727 w 744"/>
                <a:gd name="T21" fmla="*/ 1 h 607"/>
                <a:gd name="T22" fmla="*/ 731 w 744"/>
                <a:gd name="T23" fmla="*/ 0 h 607"/>
                <a:gd name="T24" fmla="*/ 737 w 744"/>
                <a:gd name="T25" fmla="*/ 1 h 607"/>
                <a:gd name="T26" fmla="*/ 741 w 744"/>
                <a:gd name="T27" fmla="*/ 3 h 607"/>
                <a:gd name="T28" fmla="*/ 743 w 744"/>
                <a:gd name="T29" fmla="*/ 8 h 607"/>
                <a:gd name="T30" fmla="*/ 744 w 744"/>
                <a:gd name="T31" fmla="*/ 12 h 607"/>
                <a:gd name="T32" fmla="*/ 744 w 744"/>
                <a:gd name="T33" fmla="*/ 17 h 607"/>
                <a:gd name="T34" fmla="*/ 742 w 744"/>
                <a:gd name="T35" fmla="*/ 22 h 607"/>
                <a:gd name="T36" fmla="*/ 475 w 744"/>
                <a:gd name="T37" fmla="*/ 402 h 607"/>
                <a:gd name="T38" fmla="*/ 473 w 744"/>
                <a:gd name="T39" fmla="*/ 404 h 607"/>
                <a:gd name="T40" fmla="*/ 470 w 744"/>
                <a:gd name="T41" fmla="*/ 406 h 607"/>
                <a:gd name="T42" fmla="*/ 19 w 744"/>
                <a:gd name="T43" fmla="*/ 606 h 607"/>
                <a:gd name="T44" fmla="*/ 15 w 744"/>
                <a:gd name="T45" fmla="*/ 606 h 607"/>
                <a:gd name="T46" fmla="*/ 13 w 744"/>
                <a:gd name="T47" fmla="*/ 607 h 607"/>
                <a:gd name="T48" fmla="*/ 665 w 744"/>
                <a:gd name="T49" fmla="*/ 84 h 607"/>
                <a:gd name="T50" fmla="*/ 665 w 744"/>
                <a:gd name="T51" fmla="*/ 84 h 607"/>
                <a:gd name="T52" fmla="*/ 101 w 744"/>
                <a:gd name="T53" fmla="*/ 540 h 607"/>
                <a:gd name="T54" fmla="*/ 456 w 744"/>
                <a:gd name="T55" fmla="*/ 383 h 607"/>
                <a:gd name="T56" fmla="*/ 665 w 744"/>
                <a:gd name="T57" fmla="*/ 8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4" h="607">
                  <a:moveTo>
                    <a:pt x="13" y="607"/>
                  </a:moveTo>
                  <a:lnTo>
                    <a:pt x="10" y="606"/>
                  </a:lnTo>
                  <a:lnTo>
                    <a:pt x="7" y="605"/>
                  </a:lnTo>
                  <a:lnTo>
                    <a:pt x="3" y="603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1" y="586"/>
                  </a:lnTo>
                  <a:lnTo>
                    <a:pt x="4" y="582"/>
                  </a:lnTo>
                  <a:lnTo>
                    <a:pt x="723" y="3"/>
                  </a:lnTo>
                  <a:lnTo>
                    <a:pt x="727" y="1"/>
                  </a:lnTo>
                  <a:lnTo>
                    <a:pt x="731" y="0"/>
                  </a:lnTo>
                  <a:lnTo>
                    <a:pt x="737" y="1"/>
                  </a:lnTo>
                  <a:lnTo>
                    <a:pt x="741" y="3"/>
                  </a:lnTo>
                  <a:lnTo>
                    <a:pt x="743" y="8"/>
                  </a:lnTo>
                  <a:lnTo>
                    <a:pt x="744" y="12"/>
                  </a:lnTo>
                  <a:lnTo>
                    <a:pt x="744" y="17"/>
                  </a:lnTo>
                  <a:lnTo>
                    <a:pt x="742" y="22"/>
                  </a:lnTo>
                  <a:lnTo>
                    <a:pt x="475" y="402"/>
                  </a:lnTo>
                  <a:lnTo>
                    <a:pt x="473" y="404"/>
                  </a:lnTo>
                  <a:lnTo>
                    <a:pt x="470" y="406"/>
                  </a:lnTo>
                  <a:lnTo>
                    <a:pt x="19" y="606"/>
                  </a:lnTo>
                  <a:lnTo>
                    <a:pt x="15" y="606"/>
                  </a:lnTo>
                  <a:lnTo>
                    <a:pt x="13" y="607"/>
                  </a:lnTo>
                  <a:close/>
                  <a:moveTo>
                    <a:pt x="665" y="84"/>
                  </a:moveTo>
                  <a:lnTo>
                    <a:pt x="665" y="84"/>
                  </a:lnTo>
                  <a:lnTo>
                    <a:pt x="101" y="540"/>
                  </a:lnTo>
                  <a:lnTo>
                    <a:pt x="456" y="383"/>
                  </a:lnTo>
                  <a:lnTo>
                    <a:pt x="665" y="8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" name="Freeform 214"/>
            <p:cNvSpPr>
              <a:spLocks noEditPoints="1"/>
            </p:cNvSpPr>
            <p:nvPr/>
          </p:nvSpPr>
          <p:spPr bwMode="auto">
            <a:xfrm>
              <a:off x="3692525" y="1847850"/>
              <a:ext cx="152400" cy="212725"/>
            </a:xfrm>
            <a:custGeom>
              <a:avLst/>
              <a:gdLst>
                <a:gd name="T0" fmla="*/ 13 w 288"/>
                <a:gd name="T1" fmla="*/ 400 h 400"/>
                <a:gd name="T2" fmla="*/ 9 w 288"/>
                <a:gd name="T3" fmla="*/ 399 h 400"/>
                <a:gd name="T4" fmla="*/ 7 w 288"/>
                <a:gd name="T5" fmla="*/ 399 h 400"/>
                <a:gd name="T6" fmla="*/ 3 w 288"/>
                <a:gd name="T7" fmla="*/ 396 h 400"/>
                <a:gd name="T8" fmla="*/ 1 w 288"/>
                <a:gd name="T9" fmla="*/ 392 h 400"/>
                <a:gd name="T10" fmla="*/ 0 w 288"/>
                <a:gd name="T11" fmla="*/ 388 h 400"/>
                <a:gd name="T12" fmla="*/ 0 w 288"/>
                <a:gd name="T13" fmla="*/ 383 h 400"/>
                <a:gd name="T14" fmla="*/ 111 w 288"/>
                <a:gd name="T15" fmla="*/ 10 h 400"/>
                <a:gd name="T16" fmla="*/ 113 w 288"/>
                <a:gd name="T17" fmla="*/ 5 h 400"/>
                <a:gd name="T18" fmla="*/ 116 w 288"/>
                <a:gd name="T19" fmla="*/ 2 h 400"/>
                <a:gd name="T20" fmla="*/ 120 w 288"/>
                <a:gd name="T21" fmla="*/ 0 h 400"/>
                <a:gd name="T22" fmla="*/ 124 w 288"/>
                <a:gd name="T23" fmla="*/ 0 h 400"/>
                <a:gd name="T24" fmla="*/ 275 w 288"/>
                <a:gd name="T25" fmla="*/ 5 h 400"/>
                <a:gd name="T26" fmla="*/ 279 w 288"/>
                <a:gd name="T27" fmla="*/ 6 h 400"/>
                <a:gd name="T28" fmla="*/ 283 w 288"/>
                <a:gd name="T29" fmla="*/ 8 h 400"/>
                <a:gd name="T30" fmla="*/ 285 w 288"/>
                <a:gd name="T31" fmla="*/ 10 h 400"/>
                <a:gd name="T32" fmla="*/ 287 w 288"/>
                <a:gd name="T33" fmla="*/ 13 h 400"/>
                <a:gd name="T34" fmla="*/ 288 w 288"/>
                <a:gd name="T35" fmla="*/ 16 h 400"/>
                <a:gd name="T36" fmla="*/ 288 w 288"/>
                <a:gd name="T37" fmla="*/ 20 h 400"/>
                <a:gd name="T38" fmla="*/ 288 w 288"/>
                <a:gd name="T39" fmla="*/ 24 h 400"/>
                <a:gd name="T40" fmla="*/ 286 w 288"/>
                <a:gd name="T41" fmla="*/ 27 h 400"/>
                <a:gd name="T42" fmla="*/ 23 w 288"/>
                <a:gd name="T43" fmla="*/ 395 h 400"/>
                <a:gd name="T44" fmla="*/ 21 w 288"/>
                <a:gd name="T45" fmla="*/ 397 h 400"/>
                <a:gd name="T46" fmla="*/ 19 w 288"/>
                <a:gd name="T47" fmla="*/ 398 h 400"/>
                <a:gd name="T48" fmla="*/ 16 w 288"/>
                <a:gd name="T49" fmla="*/ 399 h 400"/>
                <a:gd name="T50" fmla="*/ 13 w 288"/>
                <a:gd name="T51" fmla="*/ 400 h 400"/>
                <a:gd name="T52" fmla="*/ 134 w 288"/>
                <a:gd name="T53" fmla="*/ 27 h 400"/>
                <a:gd name="T54" fmla="*/ 134 w 288"/>
                <a:gd name="T55" fmla="*/ 27 h 400"/>
                <a:gd name="T56" fmla="*/ 48 w 288"/>
                <a:gd name="T57" fmla="*/ 313 h 400"/>
                <a:gd name="T58" fmla="*/ 249 w 288"/>
                <a:gd name="T59" fmla="*/ 31 h 400"/>
                <a:gd name="T60" fmla="*/ 134 w 288"/>
                <a:gd name="T6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400">
                  <a:moveTo>
                    <a:pt x="13" y="400"/>
                  </a:moveTo>
                  <a:lnTo>
                    <a:pt x="9" y="399"/>
                  </a:lnTo>
                  <a:lnTo>
                    <a:pt x="7" y="399"/>
                  </a:lnTo>
                  <a:lnTo>
                    <a:pt x="3" y="396"/>
                  </a:lnTo>
                  <a:lnTo>
                    <a:pt x="1" y="392"/>
                  </a:lnTo>
                  <a:lnTo>
                    <a:pt x="0" y="388"/>
                  </a:lnTo>
                  <a:lnTo>
                    <a:pt x="0" y="383"/>
                  </a:lnTo>
                  <a:lnTo>
                    <a:pt x="111" y="10"/>
                  </a:lnTo>
                  <a:lnTo>
                    <a:pt x="113" y="5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275" y="5"/>
                  </a:lnTo>
                  <a:lnTo>
                    <a:pt x="279" y="6"/>
                  </a:lnTo>
                  <a:lnTo>
                    <a:pt x="283" y="8"/>
                  </a:lnTo>
                  <a:lnTo>
                    <a:pt x="285" y="10"/>
                  </a:lnTo>
                  <a:lnTo>
                    <a:pt x="287" y="13"/>
                  </a:lnTo>
                  <a:lnTo>
                    <a:pt x="288" y="16"/>
                  </a:lnTo>
                  <a:lnTo>
                    <a:pt x="288" y="20"/>
                  </a:lnTo>
                  <a:lnTo>
                    <a:pt x="288" y="24"/>
                  </a:lnTo>
                  <a:lnTo>
                    <a:pt x="286" y="27"/>
                  </a:lnTo>
                  <a:lnTo>
                    <a:pt x="23" y="395"/>
                  </a:lnTo>
                  <a:lnTo>
                    <a:pt x="21" y="397"/>
                  </a:lnTo>
                  <a:lnTo>
                    <a:pt x="19" y="398"/>
                  </a:lnTo>
                  <a:lnTo>
                    <a:pt x="16" y="399"/>
                  </a:lnTo>
                  <a:lnTo>
                    <a:pt x="13" y="400"/>
                  </a:lnTo>
                  <a:close/>
                  <a:moveTo>
                    <a:pt x="134" y="27"/>
                  </a:moveTo>
                  <a:lnTo>
                    <a:pt x="134" y="27"/>
                  </a:lnTo>
                  <a:lnTo>
                    <a:pt x="48" y="313"/>
                  </a:lnTo>
                  <a:lnTo>
                    <a:pt x="249" y="31"/>
                  </a:lnTo>
                  <a:lnTo>
                    <a:pt x="134" y="2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" name="Freeform 215"/>
            <p:cNvSpPr>
              <a:spLocks noEditPoints="1"/>
            </p:cNvSpPr>
            <p:nvPr/>
          </p:nvSpPr>
          <p:spPr bwMode="auto">
            <a:xfrm>
              <a:off x="3998913" y="1905000"/>
              <a:ext cx="277813" cy="344488"/>
            </a:xfrm>
            <a:custGeom>
              <a:avLst/>
              <a:gdLst>
                <a:gd name="T0" fmla="*/ 12 w 525"/>
                <a:gd name="T1" fmla="*/ 652 h 652"/>
                <a:gd name="T2" fmla="*/ 8 w 525"/>
                <a:gd name="T3" fmla="*/ 652 h 652"/>
                <a:gd name="T4" fmla="*/ 5 w 525"/>
                <a:gd name="T5" fmla="*/ 650 h 652"/>
                <a:gd name="T6" fmla="*/ 2 w 525"/>
                <a:gd name="T7" fmla="*/ 646 h 652"/>
                <a:gd name="T8" fmla="*/ 0 w 525"/>
                <a:gd name="T9" fmla="*/ 642 h 652"/>
                <a:gd name="T10" fmla="*/ 0 w 525"/>
                <a:gd name="T11" fmla="*/ 638 h 652"/>
                <a:gd name="T12" fmla="*/ 1 w 525"/>
                <a:gd name="T13" fmla="*/ 632 h 652"/>
                <a:gd name="T14" fmla="*/ 308 w 525"/>
                <a:gd name="T15" fmla="*/ 7 h 652"/>
                <a:gd name="T16" fmla="*/ 312 w 525"/>
                <a:gd name="T17" fmla="*/ 3 h 652"/>
                <a:gd name="T18" fmla="*/ 315 w 525"/>
                <a:gd name="T19" fmla="*/ 1 h 652"/>
                <a:gd name="T20" fmla="*/ 320 w 525"/>
                <a:gd name="T21" fmla="*/ 0 h 652"/>
                <a:gd name="T22" fmla="*/ 325 w 525"/>
                <a:gd name="T23" fmla="*/ 0 h 652"/>
                <a:gd name="T24" fmla="*/ 334 w 525"/>
                <a:gd name="T25" fmla="*/ 3 h 652"/>
                <a:gd name="T26" fmla="*/ 356 w 525"/>
                <a:gd name="T27" fmla="*/ 9 h 652"/>
                <a:gd name="T28" fmla="*/ 385 w 525"/>
                <a:gd name="T29" fmla="*/ 18 h 652"/>
                <a:gd name="T30" fmla="*/ 418 w 525"/>
                <a:gd name="T31" fmla="*/ 28 h 652"/>
                <a:gd name="T32" fmla="*/ 452 w 525"/>
                <a:gd name="T33" fmla="*/ 39 h 652"/>
                <a:gd name="T34" fmla="*/ 482 w 525"/>
                <a:gd name="T35" fmla="*/ 47 h 652"/>
                <a:gd name="T36" fmla="*/ 505 w 525"/>
                <a:gd name="T37" fmla="*/ 54 h 652"/>
                <a:gd name="T38" fmla="*/ 517 w 525"/>
                <a:gd name="T39" fmla="*/ 58 h 652"/>
                <a:gd name="T40" fmla="*/ 519 w 525"/>
                <a:gd name="T41" fmla="*/ 59 h 652"/>
                <a:gd name="T42" fmla="*/ 522 w 525"/>
                <a:gd name="T43" fmla="*/ 61 h 652"/>
                <a:gd name="T44" fmla="*/ 523 w 525"/>
                <a:gd name="T45" fmla="*/ 65 h 652"/>
                <a:gd name="T46" fmla="*/ 525 w 525"/>
                <a:gd name="T47" fmla="*/ 67 h 652"/>
                <a:gd name="T48" fmla="*/ 525 w 525"/>
                <a:gd name="T49" fmla="*/ 71 h 652"/>
                <a:gd name="T50" fmla="*/ 525 w 525"/>
                <a:gd name="T51" fmla="*/ 74 h 652"/>
                <a:gd name="T52" fmla="*/ 524 w 525"/>
                <a:gd name="T53" fmla="*/ 76 h 652"/>
                <a:gd name="T54" fmla="*/ 522 w 525"/>
                <a:gd name="T55" fmla="*/ 80 h 652"/>
                <a:gd name="T56" fmla="*/ 22 w 525"/>
                <a:gd name="T57" fmla="*/ 647 h 652"/>
                <a:gd name="T58" fmla="*/ 20 w 525"/>
                <a:gd name="T59" fmla="*/ 650 h 652"/>
                <a:gd name="T60" fmla="*/ 18 w 525"/>
                <a:gd name="T61" fmla="*/ 651 h 652"/>
                <a:gd name="T62" fmla="*/ 16 w 525"/>
                <a:gd name="T63" fmla="*/ 652 h 652"/>
                <a:gd name="T64" fmla="*/ 12 w 525"/>
                <a:gd name="T65" fmla="*/ 652 h 652"/>
                <a:gd name="T66" fmla="*/ 328 w 525"/>
                <a:gd name="T67" fmla="*/ 29 h 652"/>
                <a:gd name="T68" fmla="*/ 328 w 525"/>
                <a:gd name="T69" fmla="*/ 29 h 652"/>
                <a:gd name="T70" fmla="*/ 70 w 525"/>
                <a:gd name="T71" fmla="*/ 552 h 652"/>
                <a:gd name="T72" fmla="*/ 488 w 525"/>
                <a:gd name="T73" fmla="*/ 77 h 652"/>
                <a:gd name="T74" fmla="*/ 453 w 525"/>
                <a:gd name="T75" fmla="*/ 67 h 652"/>
                <a:gd name="T76" fmla="*/ 410 w 525"/>
                <a:gd name="T77" fmla="*/ 54 h 652"/>
                <a:gd name="T78" fmla="*/ 366 w 525"/>
                <a:gd name="T79" fmla="*/ 41 h 652"/>
                <a:gd name="T80" fmla="*/ 328 w 525"/>
                <a:gd name="T81" fmla="*/ 2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652">
                  <a:moveTo>
                    <a:pt x="12" y="652"/>
                  </a:moveTo>
                  <a:lnTo>
                    <a:pt x="8" y="652"/>
                  </a:lnTo>
                  <a:lnTo>
                    <a:pt x="5" y="650"/>
                  </a:lnTo>
                  <a:lnTo>
                    <a:pt x="2" y="646"/>
                  </a:lnTo>
                  <a:lnTo>
                    <a:pt x="0" y="642"/>
                  </a:lnTo>
                  <a:lnTo>
                    <a:pt x="0" y="638"/>
                  </a:lnTo>
                  <a:lnTo>
                    <a:pt x="1" y="632"/>
                  </a:lnTo>
                  <a:lnTo>
                    <a:pt x="308" y="7"/>
                  </a:lnTo>
                  <a:lnTo>
                    <a:pt x="312" y="3"/>
                  </a:lnTo>
                  <a:lnTo>
                    <a:pt x="315" y="1"/>
                  </a:lnTo>
                  <a:lnTo>
                    <a:pt x="320" y="0"/>
                  </a:lnTo>
                  <a:lnTo>
                    <a:pt x="325" y="0"/>
                  </a:lnTo>
                  <a:lnTo>
                    <a:pt x="334" y="3"/>
                  </a:lnTo>
                  <a:lnTo>
                    <a:pt x="356" y="9"/>
                  </a:lnTo>
                  <a:lnTo>
                    <a:pt x="385" y="18"/>
                  </a:lnTo>
                  <a:lnTo>
                    <a:pt x="418" y="28"/>
                  </a:lnTo>
                  <a:lnTo>
                    <a:pt x="452" y="39"/>
                  </a:lnTo>
                  <a:lnTo>
                    <a:pt x="482" y="47"/>
                  </a:lnTo>
                  <a:lnTo>
                    <a:pt x="505" y="54"/>
                  </a:lnTo>
                  <a:lnTo>
                    <a:pt x="517" y="58"/>
                  </a:lnTo>
                  <a:lnTo>
                    <a:pt x="519" y="59"/>
                  </a:lnTo>
                  <a:lnTo>
                    <a:pt x="522" y="61"/>
                  </a:lnTo>
                  <a:lnTo>
                    <a:pt x="523" y="65"/>
                  </a:lnTo>
                  <a:lnTo>
                    <a:pt x="525" y="67"/>
                  </a:lnTo>
                  <a:lnTo>
                    <a:pt x="525" y="71"/>
                  </a:lnTo>
                  <a:lnTo>
                    <a:pt x="525" y="74"/>
                  </a:lnTo>
                  <a:lnTo>
                    <a:pt x="524" y="76"/>
                  </a:lnTo>
                  <a:lnTo>
                    <a:pt x="522" y="80"/>
                  </a:lnTo>
                  <a:lnTo>
                    <a:pt x="22" y="647"/>
                  </a:lnTo>
                  <a:lnTo>
                    <a:pt x="20" y="650"/>
                  </a:lnTo>
                  <a:lnTo>
                    <a:pt x="18" y="651"/>
                  </a:lnTo>
                  <a:lnTo>
                    <a:pt x="16" y="652"/>
                  </a:lnTo>
                  <a:lnTo>
                    <a:pt x="12" y="652"/>
                  </a:lnTo>
                  <a:close/>
                  <a:moveTo>
                    <a:pt x="328" y="29"/>
                  </a:moveTo>
                  <a:lnTo>
                    <a:pt x="328" y="29"/>
                  </a:lnTo>
                  <a:lnTo>
                    <a:pt x="70" y="552"/>
                  </a:lnTo>
                  <a:lnTo>
                    <a:pt x="488" y="77"/>
                  </a:lnTo>
                  <a:lnTo>
                    <a:pt x="453" y="67"/>
                  </a:lnTo>
                  <a:lnTo>
                    <a:pt x="410" y="54"/>
                  </a:lnTo>
                  <a:lnTo>
                    <a:pt x="366" y="41"/>
                  </a:lnTo>
                  <a:lnTo>
                    <a:pt x="328" y="2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" name="Freeform 216"/>
            <p:cNvSpPr>
              <a:spLocks noEditPoints="1"/>
            </p:cNvSpPr>
            <p:nvPr/>
          </p:nvSpPr>
          <p:spPr bwMode="auto">
            <a:xfrm>
              <a:off x="4137025" y="1978025"/>
              <a:ext cx="241300" cy="515938"/>
            </a:xfrm>
            <a:custGeom>
              <a:avLst/>
              <a:gdLst>
                <a:gd name="T0" fmla="*/ 13 w 456"/>
                <a:gd name="T1" fmla="*/ 976 h 976"/>
                <a:gd name="T2" fmla="*/ 12 w 456"/>
                <a:gd name="T3" fmla="*/ 975 h 976"/>
                <a:gd name="T4" fmla="*/ 10 w 456"/>
                <a:gd name="T5" fmla="*/ 975 h 976"/>
                <a:gd name="T6" fmla="*/ 5 w 456"/>
                <a:gd name="T7" fmla="*/ 973 h 976"/>
                <a:gd name="T8" fmla="*/ 2 w 456"/>
                <a:gd name="T9" fmla="*/ 969 h 976"/>
                <a:gd name="T10" fmla="*/ 0 w 456"/>
                <a:gd name="T11" fmla="*/ 965 h 976"/>
                <a:gd name="T12" fmla="*/ 0 w 456"/>
                <a:gd name="T13" fmla="*/ 961 h 976"/>
                <a:gd name="T14" fmla="*/ 76 w 456"/>
                <a:gd name="T15" fmla="*/ 207 h 976"/>
                <a:gd name="T16" fmla="*/ 77 w 456"/>
                <a:gd name="T17" fmla="*/ 204 h 976"/>
                <a:gd name="T18" fmla="*/ 78 w 456"/>
                <a:gd name="T19" fmla="*/ 202 h 976"/>
                <a:gd name="T20" fmla="*/ 80 w 456"/>
                <a:gd name="T21" fmla="*/ 199 h 976"/>
                <a:gd name="T22" fmla="*/ 83 w 456"/>
                <a:gd name="T23" fmla="*/ 198 h 976"/>
                <a:gd name="T24" fmla="*/ 436 w 456"/>
                <a:gd name="T25" fmla="*/ 2 h 976"/>
                <a:gd name="T26" fmla="*/ 440 w 456"/>
                <a:gd name="T27" fmla="*/ 0 h 976"/>
                <a:gd name="T28" fmla="*/ 444 w 456"/>
                <a:gd name="T29" fmla="*/ 0 h 976"/>
                <a:gd name="T30" fmla="*/ 448 w 456"/>
                <a:gd name="T31" fmla="*/ 1 h 976"/>
                <a:gd name="T32" fmla="*/ 451 w 456"/>
                <a:gd name="T33" fmla="*/ 3 h 976"/>
                <a:gd name="T34" fmla="*/ 455 w 456"/>
                <a:gd name="T35" fmla="*/ 6 h 976"/>
                <a:gd name="T36" fmla="*/ 456 w 456"/>
                <a:gd name="T37" fmla="*/ 11 h 976"/>
                <a:gd name="T38" fmla="*/ 456 w 456"/>
                <a:gd name="T39" fmla="*/ 15 h 976"/>
                <a:gd name="T40" fmla="*/ 455 w 456"/>
                <a:gd name="T41" fmla="*/ 19 h 976"/>
                <a:gd name="T42" fmla="*/ 26 w 456"/>
                <a:gd name="T43" fmla="*/ 967 h 976"/>
                <a:gd name="T44" fmla="*/ 24 w 456"/>
                <a:gd name="T45" fmla="*/ 970 h 976"/>
                <a:gd name="T46" fmla="*/ 20 w 456"/>
                <a:gd name="T47" fmla="*/ 974 h 976"/>
                <a:gd name="T48" fmla="*/ 17 w 456"/>
                <a:gd name="T49" fmla="*/ 975 h 976"/>
                <a:gd name="T50" fmla="*/ 13 w 456"/>
                <a:gd name="T51" fmla="*/ 976 h 976"/>
                <a:gd name="T52" fmla="*/ 101 w 456"/>
                <a:gd name="T53" fmla="*/ 217 h 976"/>
                <a:gd name="T54" fmla="*/ 101 w 456"/>
                <a:gd name="T55" fmla="*/ 217 h 976"/>
                <a:gd name="T56" fmla="*/ 34 w 456"/>
                <a:gd name="T57" fmla="*/ 881 h 976"/>
                <a:gd name="T58" fmla="*/ 413 w 456"/>
                <a:gd name="T59" fmla="*/ 45 h 976"/>
                <a:gd name="T60" fmla="*/ 101 w 456"/>
                <a:gd name="T61" fmla="*/ 21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6" h="976">
                  <a:moveTo>
                    <a:pt x="13" y="976"/>
                  </a:moveTo>
                  <a:lnTo>
                    <a:pt x="12" y="975"/>
                  </a:lnTo>
                  <a:lnTo>
                    <a:pt x="10" y="975"/>
                  </a:lnTo>
                  <a:lnTo>
                    <a:pt x="5" y="973"/>
                  </a:lnTo>
                  <a:lnTo>
                    <a:pt x="2" y="969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76" y="207"/>
                  </a:lnTo>
                  <a:lnTo>
                    <a:pt x="77" y="204"/>
                  </a:lnTo>
                  <a:lnTo>
                    <a:pt x="78" y="202"/>
                  </a:lnTo>
                  <a:lnTo>
                    <a:pt x="80" y="199"/>
                  </a:lnTo>
                  <a:lnTo>
                    <a:pt x="83" y="198"/>
                  </a:lnTo>
                  <a:lnTo>
                    <a:pt x="436" y="2"/>
                  </a:lnTo>
                  <a:lnTo>
                    <a:pt x="440" y="0"/>
                  </a:lnTo>
                  <a:lnTo>
                    <a:pt x="444" y="0"/>
                  </a:lnTo>
                  <a:lnTo>
                    <a:pt x="448" y="1"/>
                  </a:lnTo>
                  <a:lnTo>
                    <a:pt x="451" y="3"/>
                  </a:lnTo>
                  <a:lnTo>
                    <a:pt x="455" y="6"/>
                  </a:lnTo>
                  <a:lnTo>
                    <a:pt x="456" y="11"/>
                  </a:lnTo>
                  <a:lnTo>
                    <a:pt x="456" y="15"/>
                  </a:lnTo>
                  <a:lnTo>
                    <a:pt x="455" y="19"/>
                  </a:lnTo>
                  <a:lnTo>
                    <a:pt x="26" y="967"/>
                  </a:lnTo>
                  <a:lnTo>
                    <a:pt x="24" y="970"/>
                  </a:lnTo>
                  <a:lnTo>
                    <a:pt x="20" y="974"/>
                  </a:lnTo>
                  <a:lnTo>
                    <a:pt x="17" y="975"/>
                  </a:lnTo>
                  <a:lnTo>
                    <a:pt x="13" y="976"/>
                  </a:lnTo>
                  <a:close/>
                  <a:moveTo>
                    <a:pt x="101" y="217"/>
                  </a:moveTo>
                  <a:lnTo>
                    <a:pt x="101" y="217"/>
                  </a:lnTo>
                  <a:lnTo>
                    <a:pt x="34" y="881"/>
                  </a:lnTo>
                  <a:lnTo>
                    <a:pt x="413" y="45"/>
                  </a:lnTo>
                  <a:lnTo>
                    <a:pt x="101" y="2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" name="Freeform 217"/>
            <p:cNvSpPr>
              <a:spLocks noEditPoints="1"/>
            </p:cNvSpPr>
            <p:nvPr/>
          </p:nvSpPr>
          <p:spPr bwMode="auto">
            <a:xfrm>
              <a:off x="3938588" y="2081213"/>
              <a:ext cx="254000" cy="419100"/>
            </a:xfrm>
            <a:custGeom>
              <a:avLst/>
              <a:gdLst>
                <a:gd name="T0" fmla="*/ 14 w 480"/>
                <a:gd name="T1" fmla="*/ 792 h 792"/>
                <a:gd name="T2" fmla="*/ 11 w 480"/>
                <a:gd name="T3" fmla="*/ 791 h 792"/>
                <a:gd name="T4" fmla="*/ 8 w 480"/>
                <a:gd name="T5" fmla="*/ 790 h 792"/>
                <a:gd name="T6" fmla="*/ 4 w 480"/>
                <a:gd name="T7" fmla="*/ 787 h 792"/>
                <a:gd name="T8" fmla="*/ 2 w 480"/>
                <a:gd name="T9" fmla="*/ 785 h 792"/>
                <a:gd name="T10" fmla="*/ 1 w 480"/>
                <a:gd name="T11" fmla="*/ 782 h 792"/>
                <a:gd name="T12" fmla="*/ 0 w 480"/>
                <a:gd name="T13" fmla="*/ 778 h 792"/>
                <a:gd name="T14" fmla="*/ 1 w 480"/>
                <a:gd name="T15" fmla="*/ 774 h 792"/>
                <a:gd name="T16" fmla="*/ 2 w 480"/>
                <a:gd name="T17" fmla="*/ 771 h 792"/>
                <a:gd name="T18" fmla="*/ 455 w 480"/>
                <a:gd name="T19" fmla="*/ 7 h 792"/>
                <a:gd name="T20" fmla="*/ 458 w 480"/>
                <a:gd name="T21" fmla="*/ 4 h 792"/>
                <a:gd name="T22" fmla="*/ 462 w 480"/>
                <a:gd name="T23" fmla="*/ 1 h 792"/>
                <a:gd name="T24" fmla="*/ 468 w 480"/>
                <a:gd name="T25" fmla="*/ 0 h 792"/>
                <a:gd name="T26" fmla="*/ 472 w 480"/>
                <a:gd name="T27" fmla="*/ 1 h 792"/>
                <a:gd name="T28" fmla="*/ 476 w 480"/>
                <a:gd name="T29" fmla="*/ 5 h 792"/>
                <a:gd name="T30" fmla="*/ 478 w 480"/>
                <a:gd name="T31" fmla="*/ 9 h 792"/>
                <a:gd name="T32" fmla="*/ 480 w 480"/>
                <a:gd name="T33" fmla="*/ 13 h 792"/>
                <a:gd name="T34" fmla="*/ 478 w 480"/>
                <a:gd name="T35" fmla="*/ 19 h 792"/>
                <a:gd name="T36" fmla="*/ 178 w 480"/>
                <a:gd name="T37" fmla="*/ 779 h 792"/>
                <a:gd name="T38" fmla="*/ 177 w 480"/>
                <a:gd name="T39" fmla="*/ 782 h 792"/>
                <a:gd name="T40" fmla="*/ 174 w 480"/>
                <a:gd name="T41" fmla="*/ 784 h 792"/>
                <a:gd name="T42" fmla="*/ 171 w 480"/>
                <a:gd name="T43" fmla="*/ 786 h 792"/>
                <a:gd name="T44" fmla="*/ 166 w 480"/>
                <a:gd name="T45" fmla="*/ 787 h 792"/>
                <a:gd name="T46" fmla="*/ 14 w 480"/>
                <a:gd name="T47" fmla="*/ 792 h 792"/>
                <a:gd name="T48" fmla="*/ 14 w 480"/>
                <a:gd name="T49" fmla="*/ 792 h 792"/>
                <a:gd name="T50" fmla="*/ 14 w 480"/>
                <a:gd name="T51" fmla="*/ 792 h 792"/>
                <a:gd name="T52" fmla="*/ 391 w 480"/>
                <a:gd name="T53" fmla="*/ 168 h 792"/>
                <a:gd name="T54" fmla="*/ 391 w 480"/>
                <a:gd name="T55" fmla="*/ 168 h 792"/>
                <a:gd name="T56" fmla="*/ 38 w 480"/>
                <a:gd name="T57" fmla="*/ 764 h 792"/>
                <a:gd name="T58" fmla="*/ 157 w 480"/>
                <a:gd name="T59" fmla="*/ 760 h 792"/>
                <a:gd name="T60" fmla="*/ 391 w 480"/>
                <a:gd name="T61" fmla="*/ 16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792">
                  <a:moveTo>
                    <a:pt x="14" y="792"/>
                  </a:moveTo>
                  <a:lnTo>
                    <a:pt x="11" y="791"/>
                  </a:lnTo>
                  <a:lnTo>
                    <a:pt x="8" y="790"/>
                  </a:lnTo>
                  <a:lnTo>
                    <a:pt x="4" y="787"/>
                  </a:lnTo>
                  <a:lnTo>
                    <a:pt x="2" y="785"/>
                  </a:lnTo>
                  <a:lnTo>
                    <a:pt x="1" y="782"/>
                  </a:lnTo>
                  <a:lnTo>
                    <a:pt x="0" y="778"/>
                  </a:lnTo>
                  <a:lnTo>
                    <a:pt x="1" y="774"/>
                  </a:lnTo>
                  <a:lnTo>
                    <a:pt x="2" y="771"/>
                  </a:lnTo>
                  <a:lnTo>
                    <a:pt x="455" y="7"/>
                  </a:lnTo>
                  <a:lnTo>
                    <a:pt x="458" y="4"/>
                  </a:lnTo>
                  <a:lnTo>
                    <a:pt x="462" y="1"/>
                  </a:lnTo>
                  <a:lnTo>
                    <a:pt x="468" y="0"/>
                  </a:lnTo>
                  <a:lnTo>
                    <a:pt x="472" y="1"/>
                  </a:lnTo>
                  <a:lnTo>
                    <a:pt x="476" y="5"/>
                  </a:lnTo>
                  <a:lnTo>
                    <a:pt x="478" y="9"/>
                  </a:lnTo>
                  <a:lnTo>
                    <a:pt x="480" y="13"/>
                  </a:lnTo>
                  <a:lnTo>
                    <a:pt x="478" y="19"/>
                  </a:lnTo>
                  <a:lnTo>
                    <a:pt x="178" y="779"/>
                  </a:lnTo>
                  <a:lnTo>
                    <a:pt x="177" y="782"/>
                  </a:lnTo>
                  <a:lnTo>
                    <a:pt x="174" y="784"/>
                  </a:lnTo>
                  <a:lnTo>
                    <a:pt x="171" y="786"/>
                  </a:lnTo>
                  <a:lnTo>
                    <a:pt x="166" y="787"/>
                  </a:lnTo>
                  <a:lnTo>
                    <a:pt x="14" y="792"/>
                  </a:lnTo>
                  <a:lnTo>
                    <a:pt x="14" y="792"/>
                  </a:lnTo>
                  <a:lnTo>
                    <a:pt x="14" y="792"/>
                  </a:lnTo>
                  <a:close/>
                  <a:moveTo>
                    <a:pt x="391" y="168"/>
                  </a:moveTo>
                  <a:lnTo>
                    <a:pt x="391" y="168"/>
                  </a:lnTo>
                  <a:lnTo>
                    <a:pt x="38" y="764"/>
                  </a:lnTo>
                  <a:lnTo>
                    <a:pt x="157" y="760"/>
                  </a:lnTo>
                  <a:lnTo>
                    <a:pt x="391" y="16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" name="Freeform 218"/>
            <p:cNvSpPr>
              <a:spLocks noEditPoints="1"/>
            </p:cNvSpPr>
            <p:nvPr/>
          </p:nvSpPr>
          <p:spPr bwMode="auto">
            <a:xfrm>
              <a:off x="4137025" y="1978025"/>
              <a:ext cx="319088" cy="515938"/>
            </a:xfrm>
            <a:custGeom>
              <a:avLst/>
              <a:gdLst>
                <a:gd name="T0" fmla="*/ 13 w 602"/>
                <a:gd name="T1" fmla="*/ 976 h 976"/>
                <a:gd name="T2" fmla="*/ 10 w 602"/>
                <a:gd name="T3" fmla="*/ 975 h 976"/>
                <a:gd name="T4" fmla="*/ 6 w 602"/>
                <a:gd name="T5" fmla="*/ 974 h 976"/>
                <a:gd name="T6" fmla="*/ 2 w 602"/>
                <a:gd name="T7" fmla="*/ 970 h 976"/>
                <a:gd name="T8" fmla="*/ 0 w 602"/>
                <a:gd name="T9" fmla="*/ 966 h 976"/>
                <a:gd name="T10" fmla="*/ 0 w 602"/>
                <a:gd name="T11" fmla="*/ 962 h 976"/>
                <a:gd name="T12" fmla="*/ 1 w 602"/>
                <a:gd name="T13" fmla="*/ 956 h 976"/>
                <a:gd name="T14" fmla="*/ 431 w 602"/>
                <a:gd name="T15" fmla="*/ 8 h 976"/>
                <a:gd name="T16" fmla="*/ 432 w 602"/>
                <a:gd name="T17" fmla="*/ 5 h 976"/>
                <a:gd name="T18" fmla="*/ 434 w 602"/>
                <a:gd name="T19" fmla="*/ 3 h 976"/>
                <a:gd name="T20" fmla="*/ 436 w 602"/>
                <a:gd name="T21" fmla="*/ 2 h 976"/>
                <a:gd name="T22" fmla="*/ 438 w 602"/>
                <a:gd name="T23" fmla="*/ 1 h 976"/>
                <a:gd name="T24" fmla="*/ 442 w 602"/>
                <a:gd name="T25" fmla="*/ 0 h 976"/>
                <a:gd name="T26" fmla="*/ 444 w 602"/>
                <a:gd name="T27" fmla="*/ 0 h 976"/>
                <a:gd name="T28" fmla="*/ 447 w 602"/>
                <a:gd name="T29" fmla="*/ 1 h 976"/>
                <a:gd name="T30" fmla="*/ 449 w 602"/>
                <a:gd name="T31" fmla="*/ 2 h 976"/>
                <a:gd name="T32" fmla="*/ 596 w 602"/>
                <a:gd name="T33" fmla="*/ 91 h 976"/>
                <a:gd name="T34" fmla="*/ 598 w 602"/>
                <a:gd name="T35" fmla="*/ 92 h 976"/>
                <a:gd name="T36" fmla="*/ 600 w 602"/>
                <a:gd name="T37" fmla="*/ 94 h 976"/>
                <a:gd name="T38" fmla="*/ 601 w 602"/>
                <a:gd name="T39" fmla="*/ 96 h 976"/>
                <a:gd name="T40" fmla="*/ 602 w 602"/>
                <a:gd name="T41" fmla="*/ 99 h 976"/>
                <a:gd name="T42" fmla="*/ 602 w 602"/>
                <a:gd name="T43" fmla="*/ 101 h 976"/>
                <a:gd name="T44" fmla="*/ 602 w 602"/>
                <a:gd name="T45" fmla="*/ 105 h 976"/>
                <a:gd name="T46" fmla="*/ 601 w 602"/>
                <a:gd name="T47" fmla="*/ 107 h 976"/>
                <a:gd name="T48" fmla="*/ 600 w 602"/>
                <a:gd name="T49" fmla="*/ 109 h 976"/>
                <a:gd name="T50" fmla="*/ 25 w 602"/>
                <a:gd name="T51" fmla="*/ 969 h 976"/>
                <a:gd name="T52" fmla="*/ 23 w 602"/>
                <a:gd name="T53" fmla="*/ 972 h 976"/>
                <a:gd name="T54" fmla="*/ 19 w 602"/>
                <a:gd name="T55" fmla="*/ 974 h 976"/>
                <a:gd name="T56" fmla="*/ 16 w 602"/>
                <a:gd name="T57" fmla="*/ 975 h 976"/>
                <a:gd name="T58" fmla="*/ 13 w 602"/>
                <a:gd name="T59" fmla="*/ 976 h 976"/>
                <a:gd name="T60" fmla="*/ 449 w 602"/>
                <a:gd name="T61" fmla="*/ 33 h 976"/>
                <a:gd name="T62" fmla="*/ 449 w 602"/>
                <a:gd name="T63" fmla="*/ 33 h 976"/>
                <a:gd name="T64" fmla="*/ 93 w 602"/>
                <a:gd name="T65" fmla="*/ 818 h 976"/>
                <a:gd name="T66" fmla="*/ 570 w 602"/>
                <a:gd name="T67" fmla="*/ 106 h 976"/>
                <a:gd name="T68" fmla="*/ 449 w 602"/>
                <a:gd name="T69" fmla="*/ 3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976">
                  <a:moveTo>
                    <a:pt x="13" y="976"/>
                  </a:moveTo>
                  <a:lnTo>
                    <a:pt x="10" y="975"/>
                  </a:lnTo>
                  <a:lnTo>
                    <a:pt x="6" y="974"/>
                  </a:lnTo>
                  <a:lnTo>
                    <a:pt x="2" y="970"/>
                  </a:lnTo>
                  <a:lnTo>
                    <a:pt x="0" y="966"/>
                  </a:lnTo>
                  <a:lnTo>
                    <a:pt x="0" y="962"/>
                  </a:lnTo>
                  <a:lnTo>
                    <a:pt x="1" y="956"/>
                  </a:lnTo>
                  <a:lnTo>
                    <a:pt x="431" y="8"/>
                  </a:lnTo>
                  <a:lnTo>
                    <a:pt x="432" y="5"/>
                  </a:lnTo>
                  <a:lnTo>
                    <a:pt x="434" y="3"/>
                  </a:lnTo>
                  <a:lnTo>
                    <a:pt x="436" y="2"/>
                  </a:lnTo>
                  <a:lnTo>
                    <a:pt x="438" y="1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49" y="2"/>
                  </a:lnTo>
                  <a:lnTo>
                    <a:pt x="596" y="91"/>
                  </a:lnTo>
                  <a:lnTo>
                    <a:pt x="598" y="92"/>
                  </a:lnTo>
                  <a:lnTo>
                    <a:pt x="600" y="94"/>
                  </a:lnTo>
                  <a:lnTo>
                    <a:pt x="601" y="96"/>
                  </a:lnTo>
                  <a:lnTo>
                    <a:pt x="602" y="99"/>
                  </a:lnTo>
                  <a:lnTo>
                    <a:pt x="602" y="101"/>
                  </a:lnTo>
                  <a:lnTo>
                    <a:pt x="602" y="105"/>
                  </a:lnTo>
                  <a:lnTo>
                    <a:pt x="601" y="107"/>
                  </a:lnTo>
                  <a:lnTo>
                    <a:pt x="600" y="109"/>
                  </a:lnTo>
                  <a:lnTo>
                    <a:pt x="25" y="969"/>
                  </a:lnTo>
                  <a:lnTo>
                    <a:pt x="23" y="972"/>
                  </a:lnTo>
                  <a:lnTo>
                    <a:pt x="19" y="974"/>
                  </a:lnTo>
                  <a:lnTo>
                    <a:pt x="16" y="975"/>
                  </a:lnTo>
                  <a:lnTo>
                    <a:pt x="13" y="976"/>
                  </a:lnTo>
                  <a:close/>
                  <a:moveTo>
                    <a:pt x="449" y="33"/>
                  </a:moveTo>
                  <a:lnTo>
                    <a:pt x="449" y="33"/>
                  </a:lnTo>
                  <a:lnTo>
                    <a:pt x="93" y="818"/>
                  </a:lnTo>
                  <a:lnTo>
                    <a:pt x="570" y="106"/>
                  </a:lnTo>
                  <a:lnTo>
                    <a:pt x="449" y="3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219"/>
            <p:cNvSpPr>
              <a:spLocks noEditPoints="1"/>
            </p:cNvSpPr>
            <p:nvPr/>
          </p:nvSpPr>
          <p:spPr bwMode="auto">
            <a:xfrm>
              <a:off x="4137025" y="2214563"/>
              <a:ext cx="192088" cy="301625"/>
            </a:xfrm>
            <a:custGeom>
              <a:avLst/>
              <a:gdLst>
                <a:gd name="T0" fmla="*/ 214 w 362"/>
                <a:gd name="T1" fmla="*/ 568 h 568"/>
                <a:gd name="T2" fmla="*/ 213 w 362"/>
                <a:gd name="T3" fmla="*/ 568 h 568"/>
                <a:gd name="T4" fmla="*/ 210 w 362"/>
                <a:gd name="T5" fmla="*/ 568 h 568"/>
                <a:gd name="T6" fmla="*/ 11 w 362"/>
                <a:gd name="T7" fmla="*/ 527 h 568"/>
                <a:gd name="T8" fmla="*/ 7 w 362"/>
                <a:gd name="T9" fmla="*/ 526 h 568"/>
                <a:gd name="T10" fmla="*/ 4 w 362"/>
                <a:gd name="T11" fmla="*/ 525 h 568"/>
                <a:gd name="T12" fmla="*/ 2 w 362"/>
                <a:gd name="T13" fmla="*/ 522 h 568"/>
                <a:gd name="T14" fmla="*/ 1 w 362"/>
                <a:gd name="T15" fmla="*/ 519 h 568"/>
                <a:gd name="T16" fmla="*/ 0 w 362"/>
                <a:gd name="T17" fmla="*/ 516 h 568"/>
                <a:gd name="T18" fmla="*/ 0 w 362"/>
                <a:gd name="T19" fmla="*/ 513 h 568"/>
                <a:gd name="T20" fmla="*/ 0 w 362"/>
                <a:gd name="T21" fmla="*/ 510 h 568"/>
                <a:gd name="T22" fmla="*/ 2 w 362"/>
                <a:gd name="T23" fmla="*/ 506 h 568"/>
                <a:gd name="T24" fmla="*/ 337 w 362"/>
                <a:gd name="T25" fmla="*/ 6 h 568"/>
                <a:gd name="T26" fmla="*/ 340 w 362"/>
                <a:gd name="T27" fmla="*/ 2 h 568"/>
                <a:gd name="T28" fmla="*/ 344 w 362"/>
                <a:gd name="T29" fmla="*/ 1 h 568"/>
                <a:gd name="T30" fmla="*/ 349 w 362"/>
                <a:gd name="T31" fmla="*/ 0 h 568"/>
                <a:gd name="T32" fmla="*/ 354 w 362"/>
                <a:gd name="T33" fmla="*/ 1 h 568"/>
                <a:gd name="T34" fmla="*/ 357 w 362"/>
                <a:gd name="T35" fmla="*/ 4 h 568"/>
                <a:gd name="T36" fmla="*/ 361 w 362"/>
                <a:gd name="T37" fmla="*/ 8 h 568"/>
                <a:gd name="T38" fmla="*/ 362 w 362"/>
                <a:gd name="T39" fmla="*/ 12 h 568"/>
                <a:gd name="T40" fmla="*/ 362 w 362"/>
                <a:gd name="T41" fmla="*/ 17 h 568"/>
                <a:gd name="T42" fmla="*/ 227 w 362"/>
                <a:gd name="T43" fmla="*/ 558 h 568"/>
                <a:gd name="T44" fmla="*/ 225 w 362"/>
                <a:gd name="T45" fmla="*/ 562 h 568"/>
                <a:gd name="T46" fmla="*/ 222 w 362"/>
                <a:gd name="T47" fmla="*/ 566 h 568"/>
                <a:gd name="T48" fmla="*/ 218 w 362"/>
                <a:gd name="T49" fmla="*/ 567 h 568"/>
                <a:gd name="T50" fmla="*/ 214 w 362"/>
                <a:gd name="T51" fmla="*/ 568 h 568"/>
                <a:gd name="T52" fmla="*/ 36 w 362"/>
                <a:gd name="T53" fmla="*/ 505 h 568"/>
                <a:gd name="T54" fmla="*/ 36 w 362"/>
                <a:gd name="T55" fmla="*/ 505 h 568"/>
                <a:gd name="T56" fmla="*/ 204 w 362"/>
                <a:gd name="T57" fmla="*/ 539 h 568"/>
                <a:gd name="T58" fmla="*/ 316 w 362"/>
                <a:gd name="T59" fmla="*/ 85 h 568"/>
                <a:gd name="T60" fmla="*/ 36 w 362"/>
                <a:gd name="T61" fmla="*/ 50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568">
                  <a:moveTo>
                    <a:pt x="214" y="568"/>
                  </a:moveTo>
                  <a:lnTo>
                    <a:pt x="213" y="568"/>
                  </a:lnTo>
                  <a:lnTo>
                    <a:pt x="210" y="568"/>
                  </a:lnTo>
                  <a:lnTo>
                    <a:pt x="11" y="527"/>
                  </a:lnTo>
                  <a:lnTo>
                    <a:pt x="7" y="526"/>
                  </a:lnTo>
                  <a:lnTo>
                    <a:pt x="4" y="525"/>
                  </a:lnTo>
                  <a:lnTo>
                    <a:pt x="2" y="522"/>
                  </a:lnTo>
                  <a:lnTo>
                    <a:pt x="1" y="519"/>
                  </a:lnTo>
                  <a:lnTo>
                    <a:pt x="0" y="516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2" y="506"/>
                  </a:lnTo>
                  <a:lnTo>
                    <a:pt x="337" y="6"/>
                  </a:lnTo>
                  <a:lnTo>
                    <a:pt x="340" y="2"/>
                  </a:lnTo>
                  <a:lnTo>
                    <a:pt x="344" y="1"/>
                  </a:lnTo>
                  <a:lnTo>
                    <a:pt x="349" y="0"/>
                  </a:lnTo>
                  <a:lnTo>
                    <a:pt x="354" y="1"/>
                  </a:lnTo>
                  <a:lnTo>
                    <a:pt x="357" y="4"/>
                  </a:lnTo>
                  <a:lnTo>
                    <a:pt x="361" y="8"/>
                  </a:lnTo>
                  <a:lnTo>
                    <a:pt x="362" y="12"/>
                  </a:lnTo>
                  <a:lnTo>
                    <a:pt x="362" y="17"/>
                  </a:lnTo>
                  <a:lnTo>
                    <a:pt x="227" y="558"/>
                  </a:lnTo>
                  <a:lnTo>
                    <a:pt x="225" y="562"/>
                  </a:lnTo>
                  <a:lnTo>
                    <a:pt x="222" y="566"/>
                  </a:lnTo>
                  <a:lnTo>
                    <a:pt x="218" y="567"/>
                  </a:lnTo>
                  <a:lnTo>
                    <a:pt x="214" y="568"/>
                  </a:lnTo>
                  <a:close/>
                  <a:moveTo>
                    <a:pt x="36" y="505"/>
                  </a:moveTo>
                  <a:lnTo>
                    <a:pt x="36" y="505"/>
                  </a:lnTo>
                  <a:lnTo>
                    <a:pt x="204" y="539"/>
                  </a:lnTo>
                  <a:lnTo>
                    <a:pt x="316" y="85"/>
                  </a:lnTo>
                  <a:lnTo>
                    <a:pt x="36" y="5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6" name="Freeform 220"/>
            <p:cNvSpPr>
              <a:spLocks noEditPoints="1"/>
            </p:cNvSpPr>
            <p:nvPr/>
          </p:nvSpPr>
          <p:spPr bwMode="auto">
            <a:xfrm>
              <a:off x="4451350" y="2109788"/>
              <a:ext cx="134938" cy="269875"/>
            </a:xfrm>
            <a:custGeom>
              <a:avLst/>
              <a:gdLst>
                <a:gd name="T0" fmla="*/ 13 w 256"/>
                <a:gd name="T1" fmla="*/ 510 h 510"/>
                <a:gd name="T2" fmla="*/ 9 w 256"/>
                <a:gd name="T3" fmla="*/ 509 h 510"/>
                <a:gd name="T4" fmla="*/ 6 w 256"/>
                <a:gd name="T5" fmla="*/ 508 h 510"/>
                <a:gd name="T6" fmla="*/ 3 w 256"/>
                <a:gd name="T7" fmla="*/ 505 h 510"/>
                <a:gd name="T8" fmla="*/ 1 w 256"/>
                <a:gd name="T9" fmla="*/ 501 h 510"/>
                <a:gd name="T10" fmla="*/ 0 w 256"/>
                <a:gd name="T11" fmla="*/ 497 h 510"/>
                <a:gd name="T12" fmla="*/ 0 w 256"/>
                <a:gd name="T13" fmla="*/ 493 h 510"/>
                <a:gd name="T14" fmla="*/ 152 w 256"/>
                <a:gd name="T15" fmla="*/ 10 h 510"/>
                <a:gd name="T16" fmla="*/ 153 w 256"/>
                <a:gd name="T17" fmla="*/ 6 h 510"/>
                <a:gd name="T18" fmla="*/ 156 w 256"/>
                <a:gd name="T19" fmla="*/ 4 h 510"/>
                <a:gd name="T20" fmla="*/ 159 w 256"/>
                <a:gd name="T21" fmla="*/ 1 h 510"/>
                <a:gd name="T22" fmla="*/ 164 w 256"/>
                <a:gd name="T23" fmla="*/ 0 h 510"/>
                <a:gd name="T24" fmla="*/ 168 w 256"/>
                <a:gd name="T25" fmla="*/ 0 h 510"/>
                <a:gd name="T26" fmla="*/ 171 w 256"/>
                <a:gd name="T27" fmla="*/ 2 h 510"/>
                <a:gd name="T28" fmla="*/ 175 w 256"/>
                <a:gd name="T29" fmla="*/ 5 h 510"/>
                <a:gd name="T30" fmla="*/ 177 w 256"/>
                <a:gd name="T31" fmla="*/ 8 h 510"/>
                <a:gd name="T32" fmla="*/ 254 w 256"/>
                <a:gd name="T33" fmla="*/ 174 h 510"/>
                <a:gd name="T34" fmla="*/ 256 w 256"/>
                <a:gd name="T35" fmla="*/ 177 h 510"/>
                <a:gd name="T36" fmla="*/ 256 w 256"/>
                <a:gd name="T37" fmla="*/ 181 h 510"/>
                <a:gd name="T38" fmla="*/ 254 w 256"/>
                <a:gd name="T39" fmla="*/ 184 h 510"/>
                <a:gd name="T40" fmla="*/ 252 w 256"/>
                <a:gd name="T41" fmla="*/ 187 h 510"/>
                <a:gd name="T42" fmla="*/ 23 w 256"/>
                <a:gd name="T43" fmla="*/ 504 h 510"/>
                <a:gd name="T44" fmla="*/ 21 w 256"/>
                <a:gd name="T45" fmla="*/ 507 h 510"/>
                <a:gd name="T46" fmla="*/ 19 w 256"/>
                <a:gd name="T47" fmla="*/ 508 h 510"/>
                <a:gd name="T48" fmla="*/ 16 w 256"/>
                <a:gd name="T49" fmla="*/ 509 h 510"/>
                <a:gd name="T50" fmla="*/ 13 w 256"/>
                <a:gd name="T51" fmla="*/ 510 h 510"/>
                <a:gd name="T52" fmla="*/ 167 w 256"/>
                <a:gd name="T53" fmla="*/ 51 h 510"/>
                <a:gd name="T54" fmla="*/ 167 w 256"/>
                <a:gd name="T55" fmla="*/ 51 h 510"/>
                <a:gd name="T56" fmla="*/ 50 w 256"/>
                <a:gd name="T57" fmla="*/ 420 h 510"/>
                <a:gd name="T58" fmla="*/ 226 w 256"/>
                <a:gd name="T59" fmla="*/ 178 h 510"/>
                <a:gd name="T60" fmla="*/ 167 w 256"/>
                <a:gd name="T61" fmla="*/ 5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510">
                  <a:moveTo>
                    <a:pt x="13" y="510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5"/>
                  </a:lnTo>
                  <a:lnTo>
                    <a:pt x="1" y="501"/>
                  </a:lnTo>
                  <a:lnTo>
                    <a:pt x="0" y="497"/>
                  </a:lnTo>
                  <a:lnTo>
                    <a:pt x="0" y="493"/>
                  </a:lnTo>
                  <a:lnTo>
                    <a:pt x="152" y="10"/>
                  </a:lnTo>
                  <a:lnTo>
                    <a:pt x="153" y="6"/>
                  </a:lnTo>
                  <a:lnTo>
                    <a:pt x="156" y="4"/>
                  </a:lnTo>
                  <a:lnTo>
                    <a:pt x="159" y="1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1" y="2"/>
                  </a:lnTo>
                  <a:lnTo>
                    <a:pt x="175" y="5"/>
                  </a:lnTo>
                  <a:lnTo>
                    <a:pt x="177" y="8"/>
                  </a:lnTo>
                  <a:lnTo>
                    <a:pt x="254" y="174"/>
                  </a:lnTo>
                  <a:lnTo>
                    <a:pt x="256" y="177"/>
                  </a:lnTo>
                  <a:lnTo>
                    <a:pt x="256" y="181"/>
                  </a:lnTo>
                  <a:lnTo>
                    <a:pt x="254" y="184"/>
                  </a:lnTo>
                  <a:lnTo>
                    <a:pt x="252" y="187"/>
                  </a:lnTo>
                  <a:lnTo>
                    <a:pt x="23" y="504"/>
                  </a:lnTo>
                  <a:lnTo>
                    <a:pt x="21" y="507"/>
                  </a:lnTo>
                  <a:lnTo>
                    <a:pt x="19" y="508"/>
                  </a:lnTo>
                  <a:lnTo>
                    <a:pt x="16" y="509"/>
                  </a:lnTo>
                  <a:lnTo>
                    <a:pt x="13" y="510"/>
                  </a:lnTo>
                  <a:close/>
                  <a:moveTo>
                    <a:pt x="167" y="51"/>
                  </a:moveTo>
                  <a:lnTo>
                    <a:pt x="167" y="51"/>
                  </a:lnTo>
                  <a:lnTo>
                    <a:pt x="50" y="420"/>
                  </a:lnTo>
                  <a:lnTo>
                    <a:pt x="226" y="178"/>
                  </a:lnTo>
                  <a:lnTo>
                    <a:pt x="167" y="5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7" name="Freeform 221"/>
            <p:cNvSpPr>
              <a:spLocks noEditPoints="1"/>
            </p:cNvSpPr>
            <p:nvPr/>
          </p:nvSpPr>
          <p:spPr bwMode="auto">
            <a:xfrm>
              <a:off x="4302125" y="2211388"/>
              <a:ext cx="212725" cy="363538"/>
            </a:xfrm>
            <a:custGeom>
              <a:avLst/>
              <a:gdLst>
                <a:gd name="T0" fmla="*/ 173 w 403"/>
                <a:gd name="T1" fmla="*/ 687 h 687"/>
                <a:gd name="T2" fmla="*/ 169 w 403"/>
                <a:gd name="T3" fmla="*/ 686 h 687"/>
                <a:gd name="T4" fmla="*/ 167 w 403"/>
                <a:gd name="T5" fmla="*/ 686 h 687"/>
                <a:gd name="T6" fmla="*/ 7 w 403"/>
                <a:gd name="T7" fmla="*/ 616 h 687"/>
                <a:gd name="T8" fmla="*/ 5 w 403"/>
                <a:gd name="T9" fmla="*/ 614 h 687"/>
                <a:gd name="T10" fmla="*/ 3 w 403"/>
                <a:gd name="T11" fmla="*/ 611 h 687"/>
                <a:gd name="T12" fmla="*/ 1 w 403"/>
                <a:gd name="T13" fmla="*/ 609 h 687"/>
                <a:gd name="T14" fmla="*/ 0 w 403"/>
                <a:gd name="T15" fmla="*/ 607 h 687"/>
                <a:gd name="T16" fmla="*/ 0 w 403"/>
                <a:gd name="T17" fmla="*/ 604 h 687"/>
                <a:gd name="T18" fmla="*/ 0 w 403"/>
                <a:gd name="T19" fmla="*/ 601 h 687"/>
                <a:gd name="T20" fmla="*/ 0 w 403"/>
                <a:gd name="T21" fmla="*/ 598 h 687"/>
                <a:gd name="T22" fmla="*/ 2 w 403"/>
                <a:gd name="T23" fmla="*/ 595 h 687"/>
                <a:gd name="T24" fmla="*/ 378 w 403"/>
                <a:gd name="T25" fmla="*/ 7 h 687"/>
                <a:gd name="T26" fmla="*/ 381 w 403"/>
                <a:gd name="T27" fmla="*/ 4 h 687"/>
                <a:gd name="T28" fmla="*/ 385 w 403"/>
                <a:gd name="T29" fmla="*/ 2 h 687"/>
                <a:gd name="T30" fmla="*/ 390 w 403"/>
                <a:gd name="T31" fmla="*/ 0 h 687"/>
                <a:gd name="T32" fmla="*/ 395 w 403"/>
                <a:gd name="T33" fmla="*/ 2 h 687"/>
                <a:gd name="T34" fmla="*/ 398 w 403"/>
                <a:gd name="T35" fmla="*/ 5 h 687"/>
                <a:gd name="T36" fmla="*/ 402 w 403"/>
                <a:gd name="T37" fmla="*/ 9 h 687"/>
                <a:gd name="T38" fmla="*/ 403 w 403"/>
                <a:gd name="T39" fmla="*/ 13 h 687"/>
                <a:gd name="T40" fmla="*/ 402 w 403"/>
                <a:gd name="T41" fmla="*/ 19 h 687"/>
                <a:gd name="T42" fmla="*/ 186 w 403"/>
                <a:gd name="T43" fmla="*/ 677 h 687"/>
                <a:gd name="T44" fmla="*/ 183 w 403"/>
                <a:gd name="T45" fmla="*/ 679 h 687"/>
                <a:gd name="T46" fmla="*/ 182 w 403"/>
                <a:gd name="T47" fmla="*/ 682 h 687"/>
                <a:gd name="T48" fmla="*/ 180 w 403"/>
                <a:gd name="T49" fmla="*/ 684 h 687"/>
                <a:gd name="T50" fmla="*/ 178 w 403"/>
                <a:gd name="T51" fmla="*/ 686 h 687"/>
                <a:gd name="T52" fmla="*/ 175 w 403"/>
                <a:gd name="T53" fmla="*/ 686 h 687"/>
                <a:gd name="T54" fmla="*/ 173 w 403"/>
                <a:gd name="T55" fmla="*/ 687 h 687"/>
                <a:gd name="T56" fmla="*/ 33 w 403"/>
                <a:gd name="T57" fmla="*/ 597 h 687"/>
                <a:gd name="T58" fmla="*/ 33 w 403"/>
                <a:gd name="T59" fmla="*/ 597 h 687"/>
                <a:gd name="T60" fmla="*/ 164 w 403"/>
                <a:gd name="T61" fmla="*/ 655 h 687"/>
                <a:gd name="T62" fmla="*/ 342 w 403"/>
                <a:gd name="T63" fmla="*/ 112 h 687"/>
                <a:gd name="T64" fmla="*/ 33 w 403"/>
                <a:gd name="T65" fmla="*/ 59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687">
                  <a:moveTo>
                    <a:pt x="173" y="687"/>
                  </a:moveTo>
                  <a:lnTo>
                    <a:pt x="169" y="686"/>
                  </a:lnTo>
                  <a:lnTo>
                    <a:pt x="167" y="686"/>
                  </a:lnTo>
                  <a:lnTo>
                    <a:pt x="7" y="616"/>
                  </a:lnTo>
                  <a:lnTo>
                    <a:pt x="5" y="614"/>
                  </a:lnTo>
                  <a:lnTo>
                    <a:pt x="3" y="611"/>
                  </a:lnTo>
                  <a:lnTo>
                    <a:pt x="1" y="609"/>
                  </a:lnTo>
                  <a:lnTo>
                    <a:pt x="0" y="607"/>
                  </a:lnTo>
                  <a:lnTo>
                    <a:pt x="0" y="604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2" y="595"/>
                  </a:lnTo>
                  <a:lnTo>
                    <a:pt x="378" y="7"/>
                  </a:lnTo>
                  <a:lnTo>
                    <a:pt x="381" y="4"/>
                  </a:lnTo>
                  <a:lnTo>
                    <a:pt x="385" y="2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5"/>
                  </a:lnTo>
                  <a:lnTo>
                    <a:pt x="402" y="9"/>
                  </a:lnTo>
                  <a:lnTo>
                    <a:pt x="403" y="13"/>
                  </a:lnTo>
                  <a:lnTo>
                    <a:pt x="402" y="19"/>
                  </a:lnTo>
                  <a:lnTo>
                    <a:pt x="186" y="677"/>
                  </a:lnTo>
                  <a:lnTo>
                    <a:pt x="183" y="679"/>
                  </a:lnTo>
                  <a:lnTo>
                    <a:pt x="182" y="682"/>
                  </a:lnTo>
                  <a:lnTo>
                    <a:pt x="180" y="684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7"/>
                  </a:lnTo>
                  <a:close/>
                  <a:moveTo>
                    <a:pt x="33" y="597"/>
                  </a:moveTo>
                  <a:lnTo>
                    <a:pt x="33" y="597"/>
                  </a:lnTo>
                  <a:lnTo>
                    <a:pt x="164" y="655"/>
                  </a:lnTo>
                  <a:lnTo>
                    <a:pt x="342" y="112"/>
                  </a:lnTo>
                  <a:lnTo>
                    <a:pt x="33" y="59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auto">
            <a:xfrm>
              <a:off x="4473575" y="2336800"/>
              <a:ext cx="152400" cy="268288"/>
            </a:xfrm>
            <a:custGeom>
              <a:avLst/>
              <a:gdLst>
                <a:gd name="T0" fmla="*/ 13 w 290"/>
                <a:gd name="T1" fmla="*/ 509 h 509"/>
                <a:gd name="T2" fmla="*/ 9 w 290"/>
                <a:gd name="T3" fmla="*/ 509 h 509"/>
                <a:gd name="T4" fmla="*/ 6 w 290"/>
                <a:gd name="T5" fmla="*/ 508 h 509"/>
                <a:gd name="T6" fmla="*/ 3 w 290"/>
                <a:gd name="T7" fmla="*/ 504 h 509"/>
                <a:gd name="T8" fmla="*/ 0 w 290"/>
                <a:gd name="T9" fmla="*/ 500 h 509"/>
                <a:gd name="T10" fmla="*/ 0 w 290"/>
                <a:gd name="T11" fmla="*/ 494 h 509"/>
                <a:gd name="T12" fmla="*/ 1 w 290"/>
                <a:gd name="T13" fmla="*/ 490 h 509"/>
                <a:gd name="T14" fmla="*/ 264 w 290"/>
                <a:gd name="T15" fmla="*/ 6 h 509"/>
                <a:gd name="T16" fmla="*/ 269 w 290"/>
                <a:gd name="T17" fmla="*/ 3 h 509"/>
                <a:gd name="T18" fmla="*/ 273 w 290"/>
                <a:gd name="T19" fmla="*/ 0 h 509"/>
                <a:gd name="T20" fmla="*/ 278 w 290"/>
                <a:gd name="T21" fmla="*/ 0 h 509"/>
                <a:gd name="T22" fmla="*/ 283 w 290"/>
                <a:gd name="T23" fmla="*/ 1 h 509"/>
                <a:gd name="T24" fmla="*/ 287 w 290"/>
                <a:gd name="T25" fmla="*/ 5 h 509"/>
                <a:gd name="T26" fmla="*/ 289 w 290"/>
                <a:gd name="T27" fmla="*/ 10 h 509"/>
                <a:gd name="T28" fmla="*/ 290 w 290"/>
                <a:gd name="T29" fmla="*/ 15 h 509"/>
                <a:gd name="T30" fmla="*/ 288 w 290"/>
                <a:gd name="T31" fmla="*/ 19 h 509"/>
                <a:gd name="T32" fmla="*/ 25 w 290"/>
                <a:gd name="T33" fmla="*/ 503 h 509"/>
                <a:gd name="T34" fmla="*/ 22 w 290"/>
                <a:gd name="T35" fmla="*/ 505 h 509"/>
                <a:gd name="T36" fmla="*/ 20 w 290"/>
                <a:gd name="T37" fmla="*/ 507 h 509"/>
                <a:gd name="T38" fmla="*/ 17 w 290"/>
                <a:gd name="T39" fmla="*/ 509 h 509"/>
                <a:gd name="T40" fmla="*/ 13 w 290"/>
                <a:gd name="T4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09">
                  <a:moveTo>
                    <a:pt x="13" y="509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4"/>
                  </a:lnTo>
                  <a:lnTo>
                    <a:pt x="0" y="500"/>
                  </a:lnTo>
                  <a:lnTo>
                    <a:pt x="0" y="494"/>
                  </a:lnTo>
                  <a:lnTo>
                    <a:pt x="1" y="490"/>
                  </a:lnTo>
                  <a:lnTo>
                    <a:pt x="264" y="6"/>
                  </a:lnTo>
                  <a:lnTo>
                    <a:pt x="269" y="3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1"/>
                  </a:lnTo>
                  <a:lnTo>
                    <a:pt x="287" y="5"/>
                  </a:lnTo>
                  <a:lnTo>
                    <a:pt x="289" y="10"/>
                  </a:lnTo>
                  <a:lnTo>
                    <a:pt x="290" y="15"/>
                  </a:lnTo>
                  <a:lnTo>
                    <a:pt x="288" y="19"/>
                  </a:lnTo>
                  <a:lnTo>
                    <a:pt x="25" y="503"/>
                  </a:lnTo>
                  <a:lnTo>
                    <a:pt x="22" y="505"/>
                  </a:lnTo>
                  <a:lnTo>
                    <a:pt x="20" y="507"/>
                  </a:lnTo>
                  <a:lnTo>
                    <a:pt x="17" y="509"/>
                  </a:lnTo>
                  <a:lnTo>
                    <a:pt x="13" y="50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auto">
            <a:xfrm>
              <a:off x="3086100" y="2016125"/>
              <a:ext cx="115888" cy="392113"/>
            </a:xfrm>
            <a:custGeom>
              <a:avLst/>
              <a:gdLst>
                <a:gd name="T0" fmla="*/ 102 w 218"/>
                <a:gd name="T1" fmla="*/ 740 h 740"/>
                <a:gd name="T2" fmla="*/ 96 w 218"/>
                <a:gd name="T3" fmla="*/ 739 h 740"/>
                <a:gd name="T4" fmla="*/ 93 w 218"/>
                <a:gd name="T5" fmla="*/ 737 h 740"/>
                <a:gd name="T6" fmla="*/ 90 w 218"/>
                <a:gd name="T7" fmla="*/ 733 h 740"/>
                <a:gd name="T8" fmla="*/ 88 w 218"/>
                <a:gd name="T9" fmla="*/ 729 h 740"/>
                <a:gd name="T10" fmla="*/ 1 w 218"/>
                <a:gd name="T11" fmla="*/ 274 h 740"/>
                <a:gd name="T12" fmla="*/ 0 w 218"/>
                <a:gd name="T13" fmla="*/ 271 h 740"/>
                <a:gd name="T14" fmla="*/ 1 w 218"/>
                <a:gd name="T15" fmla="*/ 268 h 740"/>
                <a:gd name="T16" fmla="*/ 1 w 218"/>
                <a:gd name="T17" fmla="*/ 266 h 740"/>
                <a:gd name="T18" fmla="*/ 3 w 218"/>
                <a:gd name="T19" fmla="*/ 263 h 740"/>
                <a:gd name="T20" fmla="*/ 195 w 218"/>
                <a:gd name="T21" fmla="*/ 7 h 740"/>
                <a:gd name="T22" fmla="*/ 198 w 218"/>
                <a:gd name="T23" fmla="*/ 4 h 740"/>
                <a:gd name="T24" fmla="*/ 202 w 218"/>
                <a:gd name="T25" fmla="*/ 2 h 740"/>
                <a:gd name="T26" fmla="*/ 206 w 218"/>
                <a:gd name="T27" fmla="*/ 0 h 740"/>
                <a:gd name="T28" fmla="*/ 211 w 218"/>
                <a:gd name="T29" fmla="*/ 2 h 740"/>
                <a:gd name="T30" fmla="*/ 214 w 218"/>
                <a:gd name="T31" fmla="*/ 5 h 740"/>
                <a:gd name="T32" fmla="*/ 217 w 218"/>
                <a:gd name="T33" fmla="*/ 8 h 740"/>
                <a:gd name="T34" fmla="*/ 218 w 218"/>
                <a:gd name="T35" fmla="*/ 12 h 740"/>
                <a:gd name="T36" fmla="*/ 218 w 218"/>
                <a:gd name="T37" fmla="*/ 17 h 740"/>
                <a:gd name="T38" fmla="*/ 115 w 218"/>
                <a:gd name="T39" fmla="*/ 729 h 740"/>
                <a:gd name="T40" fmla="*/ 114 w 218"/>
                <a:gd name="T41" fmla="*/ 733 h 740"/>
                <a:gd name="T42" fmla="*/ 110 w 218"/>
                <a:gd name="T43" fmla="*/ 737 h 740"/>
                <a:gd name="T44" fmla="*/ 106 w 218"/>
                <a:gd name="T45" fmla="*/ 739 h 740"/>
                <a:gd name="T46" fmla="*/ 102 w 218"/>
                <a:gd name="T47" fmla="*/ 740 h 740"/>
                <a:gd name="T48" fmla="*/ 102 w 218"/>
                <a:gd name="T49" fmla="*/ 740 h 740"/>
                <a:gd name="T50" fmla="*/ 102 w 218"/>
                <a:gd name="T51" fmla="*/ 740 h 740"/>
                <a:gd name="T52" fmla="*/ 28 w 218"/>
                <a:gd name="T53" fmla="*/ 275 h 740"/>
                <a:gd name="T54" fmla="*/ 28 w 218"/>
                <a:gd name="T55" fmla="*/ 275 h 740"/>
                <a:gd name="T56" fmla="*/ 99 w 218"/>
                <a:gd name="T57" fmla="*/ 646 h 740"/>
                <a:gd name="T58" fmla="*/ 184 w 218"/>
                <a:gd name="T59" fmla="*/ 65 h 740"/>
                <a:gd name="T60" fmla="*/ 28 w 218"/>
                <a:gd name="T61" fmla="*/ 27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740">
                  <a:moveTo>
                    <a:pt x="102" y="740"/>
                  </a:moveTo>
                  <a:lnTo>
                    <a:pt x="96" y="739"/>
                  </a:lnTo>
                  <a:lnTo>
                    <a:pt x="93" y="737"/>
                  </a:lnTo>
                  <a:lnTo>
                    <a:pt x="90" y="733"/>
                  </a:lnTo>
                  <a:lnTo>
                    <a:pt x="88" y="729"/>
                  </a:lnTo>
                  <a:lnTo>
                    <a:pt x="1" y="274"/>
                  </a:lnTo>
                  <a:lnTo>
                    <a:pt x="0" y="271"/>
                  </a:lnTo>
                  <a:lnTo>
                    <a:pt x="1" y="268"/>
                  </a:lnTo>
                  <a:lnTo>
                    <a:pt x="1" y="266"/>
                  </a:lnTo>
                  <a:lnTo>
                    <a:pt x="3" y="263"/>
                  </a:lnTo>
                  <a:lnTo>
                    <a:pt x="195" y="7"/>
                  </a:lnTo>
                  <a:lnTo>
                    <a:pt x="198" y="4"/>
                  </a:lnTo>
                  <a:lnTo>
                    <a:pt x="202" y="2"/>
                  </a:lnTo>
                  <a:lnTo>
                    <a:pt x="206" y="0"/>
                  </a:lnTo>
                  <a:lnTo>
                    <a:pt x="211" y="2"/>
                  </a:lnTo>
                  <a:lnTo>
                    <a:pt x="214" y="5"/>
                  </a:lnTo>
                  <a:lnTo>
                    <a:pt x="217" y="8"/>
                  </a:lnTo>
                  <a:lnTo>
                    <a:pt x="218" y="12"/>
                  </a:lnTo>
                  <a:lnTo>
                    <a:pt x="218" y="17"/>
                  </a:lnTo>
                  <a:lnTo>
                    <a:pt x="115" y="729"/>
                  </a:lnTo>
                  <a:lnTo>
                    <a:pt x="114" y="733"/>
                  </a:lnTo>
                  <a:lnTo>
                    <a:pt x="110" y="737"/>
                  </a:lnTo>
                  <a:lnTo>
                    <a:pt x="106" y="739"/>
                  </a:lnTo>
                  <a:lnTo>
                    <a:pt x="102" y="740"/>
                  </a:lnTo>
                  <a:lnTo>
                    <a:pt x="102" y="740"/>
                  </a:lnTo>
                  <a:lnTo>
                    <a:pt x="102" y="740"/>
                  </a:lnTo>
                  <a:close/>
                  <a:moveTo>
                    <a:pt x="28" y="275"/>
                  </a:moveTo>
                  <a:lnTo>
                    <a:pt x="28" y="275"/>
                  </a:lnTo>
                  <a:lnTo>
                    <a:pt x="99" y="646"/>
                  </a:lnTo>
                  <a:lnTo>
                    <a:pt x="184" y="65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auto">
            <a:xfrm>
              <a:off x="2973388" y="2178050"/>
              <a:ext cx="88900" cy="407988"/>
            </a:xfrm>
            <a:custGeom>
              <a:avLst/>
              <a:gdLst>
                <a:gd name="T0" fmla="*/ 19 w 167"/>
                <a:gd name="T1" fmla="*/ 770 h 770"/>
                <a:gd name="T2" fmla="*/ 18 w 167"/>
                <a:gd name="T3" fmla="*/ 770 h 770"/>
                <a:gd name="T4" fmla="*/ 18 w 167"/>
                <a:gd name="T5" fmla="*/ 770 h 770"/>
                <a:gd name="T6" fmla="*/ 12 w 167"/>
                <a:gd name="T7" fmla="*/ 767 h 770"/>
                <a:gd name="T8" fmla="*/ 9 w 167"/>
                <a:gd name="T9" fmla="*/ 765 h 770"/>
                <a:gd name="T10" fmla="*/ 6 w 167"/>
                <a:gd name="T11" fmla="*/ 761 h 770"/>
                <a:gd name="T12" fmla="*/ 5 w 167"/>
                <a:gd name="T13" fmla="*/ 756 h 770"/>
                <a:gd name="T14" fmla="*/ 0 w 167"/>
                <a:gd name="T15" fmla="*/ 169 h 770"/>
                <a:gd name="T16" fmla="*/ 1 w 167"/>
                <a:gd name="T17" fmla="*/ 165 h 770"/>
                <a:gd name="T18" fmla="*/ 4 w 167"/>
                <a:gd name="T19" fmla="*/ 161 h 770"/>
                <a:gd name="T20" fmla="*/ 143 w 167"/>
                <a:gd name="T21" fmla="*/ 4 h 770"/>
                <a:gd name="T22" fmla="*/ 146 w 167"/>
                <a:gd name="T23" fmla="*/ 1 h 770"/>
                <a:gd name="T24" fmla="*/ 150 w 167"/>
                <a:gd name="T25" fmla="*/ 0 h 770"/>
                <a:gd name="T26" fmla="*/ 155 w 167"/>
                <a:gd name="T27" fmla="*/ 0 h 770"/>
                <a:gd name="T28" fmla="*/ 159 w 167"/>
                <a:gd name="T29" fmla="*/ 1 h 770"/>
                <a:gd name="T30" fmla="*/ 162 w 167"/>
                <a:gd name="T31" fmla="*/ 3 h 770"/>
                <a:gd name="T32" fmla="*/ 166 w 167"/>
                <a:gd name="T33" fmla="*/ 7 h 770"/>
                <a:gd name="T34" fmla="*/ 167 w 167"/>
                <a:gd name="T35" fmla="*/ 11 h 770"/>
                <a:gd name="T36" fmla="*/ 167 w 167"/>
                <a:gd name="T37" fmla="*/ 15 h 770"/>
                <a:gd name="T38" fmla="*/ 32 w 167"/>
                <a:gd name="T39" fmla="*/ 758 h 770"/>
                <a:gd name="T40" fmla="*/ 31 w 167"/>
                <a:gd name="T41" fmla="*/ 762 h 770"/>
                <a:gd name="T42" fmla="*/ 27 w 167"/>
                <a:gd name="T43" fmla="*/ 766 h 770"/>
                <a:gd name="T44" fmla="*/ 23 w 167"/>
                <a:gd name="T45" fmla="*/ 769 h 770"/>
                <a:gd name="T46" fmla="*/ 19 w 167"/>
                <a:gd name="T47" fmla="*/ 770 h 770"/>
                <a:gd name="T48" fmla="*/ 27 w 167"/>
                <a:gd name="T49" fmla="*/ 175 h 770"/>
                <a:gd name="T50" fmla="*/ 27 w 167"/>
                <a:gd name="T51" fmla="*/ 175 h 770"/>
                <a:gd name="T52" fmla="*/ 31 w 167"/>
                <a:gd name="T53" fmla="*/ 612 h 770"/>
                <a:gd name="T54" fmla="*/ 131 w 167"/>
                <a:gd name="T55" fmla="*/ 58 h 770"/>
                <a:gd name="T56" fmla="*/ 27 w 167"/>
                <a:gd name="T57" fmla="*/ 17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770">
                  <a:moveTo>
                    <a:pt x="19" y="770"/>
                  </a:moveTo>
                  <a:lnTo>
                    <a:pt x="18" y="770"/>
                  </a:lnTo>
                  <a:lnTo>
                    <a:pt x="18" y="770"/>
                  </a:lnTo>
                  <a:lnTo>
                    <a:pt x="12" y="767"/>
                  </a:lnTo>
                  <a:lnTo>
                    <a:pt x="9" y="765"/>
                  </a:lnTo>
                  <a:lnTo>
                    <a:pt x="6" y="761"/>
                  </a:lnTo>
                  <a:lnTo>
                    <a:pt x="5" y="756"/>
                  </a:lnTo>
                  <a:lnTo>
                    <a:pt x="0" y="169"/>
                  </a:lnTo>
                  <a:lnTo>
                    <a:pt x="1" y="165"/>
                  </a:lnTo>
                  <a:lnTo>
                    <a:pt x="4" y="161"/>
                  </a:lnTo>
                  <a:lnTo>
                    <a:pt x="143" y="4"/>
                  </a:lnTo>
                  <a:lnTo>
                    <a:pt x="146" y="1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2" y="3"/>
                  </a:lnTo>
                  <a:lnTo>
                    <a:pt x="166" y="7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32" y="758"/>
                  </a:lnTo>
                  <a:lnTo>
                    <a:pt x="31" y="762"/>
                  </a:lnTo>
                  <a:lnTo>
                    <a:pt x="27" y="766"/>
                  </a:lnTo>
                  <a:lnTo>
                    <a:pt x="23" y="769"/>
                  </a:lnTo>
                  <a:lnTo>
                    <a:pt x="19" y="770"/>
                  </a:lnTo>
                  <a:close/>
                  <a:moveTo>
                    <a:pt x="27" y="175"/>
                  </a:moveTo>
                  <a:lnTo>
                    <a:pt x="27" y="175"/>
                  </a:lnTo>
                  <a:lnTo>
                    <a:pt x="31" y="612"/>
                  </a:lnTo>
                  <a:lnTo>
                    <a:pt x="131" y="58"/>
                  </a:lnTo>
                  <a:lnTo>
                    <a:pt x="27" y="1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auto">
            <a:xfrm>
              <a:off x="2882900" y="2354263"/>
              <a:ext cx="111125" cy="349250"/>
            </a:xfrm>
            <a:custGeom>
              <a:avLst/>
              <a:gdLst>
                <a:gd name="T0" fmla="*/ 14 w 209"/>
                <a:gd name="T1" fmla="*/ 661 h 661"/>
                <a:gd name="T2" fmla="*/ 10 w 209"/>
                <a:gd name="T3" fmla="*/ 661 h 661"/>
                <a:gd name="T4" fmla="*/ 7 w 209"/>
                <a:gd name="T5" fmla="*/ 660 h 661"/>
                <a:gd name="T6" fmla="*/ 4 w 209"/>
                <a:gd name="T7" fmla="*/ 657 h 661"/>
                <a:gd name="T8" fmla="*/ 1 w 209"/>
                <a:gd name="T9" fmla="*/ 653 h 661"/>
                <a:gd name="T10" fmla="*/ 0 w 209"/>
                <a:gd name="T11" fmla="*/ 649 h 661"/>
                <a:gd name="T12" fmla="*/ 1 w 209"/>
                <a:gd name="T13" fmla="*/ 645 h 661"/>
                <a:gd name="T14" fmla="*/ 182 w 209"/>
                <a:gd name="T15" fmla="*/ 10 h 661"/>
                <a:gd name="T16" fmla="*/ 184 w 209"/>
                <a:gd name="T17" fmla="*/ 6 h 661"/>
                <a:gd name="T18" fmla="*/ 188 w 209"/>
                <a:gd name="T19" fmla="*/ 3 h 661"/>
                <a:gd name="T20" fmla="*/ 192 w 209"/>
                <a:gd name="T21" fmla="*/ 0 h 661"/>
                <a:gd name="T22" fmla="*/ 197 w 209"/>
                <a:gd name="T23" fmla="*/ 0 h 661"/>
                <a:gd name="T24" fmla="*/ 202 w 209"/>
                <a:gd name="T25" fmla="*/ 1 h 661"/>
                <a:gd name="T26" fmla="*/ 206 w 209"/>
                <a:gd name="T27" fmla="*/ 5 h 661"/>
                <a:gd name="T28" fmla="*/ 208 w 209"/>
                <a:gd name="T29" fmla="*/ 9 h 661"/>
                <a:gd name="T30" fmla="*/ 209 w 209"/>
                <a:gd name="T31" fmla="*/ 13 h 661"/>
                <a:gd name="T32" fmla="*/ 199 w 209"/>
                <a:gd name="T33" fmla="*/ 435 h 661"/>
                <a:gd name="T34" fmla="*/ 199 w 209"/>
                <a:gd name="T35" fmla="*/ 440 h 661"/>
                <a:gd name="T36" fmla="*/ 197 w 209"/>
                <a:gd name="T37" fmla="*/ 443 h 661"/>
                <a:gd name="T38" fmla="*/ 23 w 209"/>
                <a:gd name="T39" fmla="*/ 657 h 661"/>
                <a:gd name="T40" fmla="*/ 21 w 209"/>
                <a:gd name="T41" fmla="*/ 659 h 661"/>
                <a:gd name="T42" fmla="*/ 19 w 209"/>
                <a:gd name="T43" fmla="*/ 660 h 661"/>
                <a:gd name="T44" fmla="*/ 16 w 209"/>
                <a:gd name="T45" fmla="*/ 661 h 661"/>
                <a:gd name="T46" fmla="*/ 14 w 209"/>
                <a:gd name="T47" fmla="*/ 661 h 661"/>
                <a:gd name="T48" fmla="*/ 179 w 209"/>
                <a:gd name="T49" fmla="*/ 117 h 661"/>
                <a:gd name="T50" fmla="*/ 179 w 209"/>
                <a:gd name="T51" fmla="*/ 117 h 661"/>
                <a:gd name="T52" fmla="*/ 45 w 209"/>
                <a:gd name="T53" fmla="*/ 588 h 661"/>
                <a:gd name="T54" fmla="*/ 172 w 209"/>
                <a:gd name="T55" fmla="*/ 430 h 661"/>
                <a:gd name="T56" fmla="*/ 179 w 209"/>
                <a:gd name="T57" fmla="*/ 117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9" h="661">
                  <a:moveTo>
                    <a:pt x="14" y="661"/>
                  </a:moveTo>
                  <a:lnTo>
                    <a:pt x="10" y="661"/>
                  </a:lnTo>
                  <a:lnTo>
                    <a:pt x="7" y="660"/>
                  </a:lnTo>
                  <a:lnTo>
                    <a:pt x="4" y="657"/>
                  </a:lnTo>
                  <a:lnTo>
                    <a:pt x="1" y="653"/>
                  </a:lnTo>
                  <a:lnTo>
                    <a:pt x="0" y="649"/>
                  </a:lnTo>
                  <a:lnTo>
                    <a:pt x="1" y="645"/>
                  </a:lnTo>
                  <a:lnTo>
                    <a:pt x="182" y="10"/>
                  </a:lnTo>
                  <a:lnTo>
                    <a:pt x="184" y="6"/>
                  </a:lnTo>
                  <a:lnTo>
                    <a:pt x="188" y="3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2" y="1"/>
                  </a:lnTo>
                  <a:lnTo>
                    <a:pt x="206" y="5"/>
                  </a:lnTo>
                  <a:lnTo>
                    <a:pt x="208" y="9"/>
                  </a:lnTo>
                  <a:lnTo>
                    <a:pt x="209" y="13"/>
                  </a:lnTo>
                  <a:lnTo>
                    <a:pt x="199" y="435"/>
                  </a:lnTo>
                  <a:lnTo>
                    <a:pt x="199" y="440"/>
                  </a:lnTo>
                  <a:lnTo>
                    <a:pt x="197" y="443"/>
                  </a:lnTo>
                  <a:lnTo>
                    <a:pt x="23" y="657"/>
                  </a:lnTo>
                  <a:lnTo>
                    <a:pt x="21" y="659"/>
                  </a:lnTo>
                  <a:lnTo>
                    <a:pt x="19" y="660"/>
                  </a:lnTo>
                  <a:lnTo>
                    <a:pt x="16" y="661"/>
                  </a:lnTo>
                  <a:lnTo>
                    <a:pt x="14" y="661"/>
                  </a:lnTo>
                  <a:close/>
                  <a:moveTo>
                    <a:pt x="179" y="117"/>
                  </a:moveTo>
                  <a:lnTo>
                    <a:pt x="179" y="117"/>
                  </a:lnTo>
                  <a:lnTo>
                    <a:pt x="45" y="588"/>
                  </a:lnTo>
                  <a:lnTo>
                    <a:pt x="172" y="430"/>
                  </a:lnTo>
                  <a:lnTo>
                    <a:pt x="179" y="1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auto">
            <a:xfrm>
              <a:off x="2768600" y="2425700"/>
              <a:ext cx="85725" cy="361950"/>
            </a:xfrm>
            <a:custGeom>
              <a:avLst/>
              <a:gdLst>
                <a:gd name="T0" fmla="*/ 81 w 162"/>
                <a:gd name="T1" fmla="*/ 684 h 684"/>
                <a:gd name="T2" fmla="*/ 76 w 162"/>
                <a:gd name="T3" fmla="*/ 683 h 684"/>
                <a:gd name="T4" fmla="*/ 72 w 162"/>
                <a:gd name="T5" fmla="*/ 680 h 684"/>
                <a:gd name="T6" fmla="*/ 69 w 162"/>
                <a:gd name="T7" fmla="*/ 677 h 684"/>
                <a:gd name="T8" fmla="*/ 68 w 162"/>
                <a:gd name="T9" fmla="*/ 672 h 684"/>
                <a:gd name="T10" fmla="*/ 0 w 162"/>
                <a:gd name="T11" fmla="*/ 177 h 684"/>
                <a:gd name="T12" fmla="*/ 0 w 162"/>
                <a:gd name="T13" fmla="*/ 174 h 684"/>
                <a:gd name="T14" fmla="*/ 1 w 162"/>
                <a:gd name="T15" fmla="*/ 172 h 684"/>
                <a:gd name="T16" fmla="*/ 2 w 162"/>
                <a:gd name="T17" fmla="*/ 169 h 684"/>
                <a:gd name="T18" fmla="*/ 3 w 162"/>
                <a:gd name="T19" fmla="*/ 167 h 684"/>
                <a:gd name="T20" fmla="*/ 138 w 162"/>
                <a:gd name="T21" fmla="*/ 5 h 684"/>
                <a:gd name="T22" fmla="*/ 141 w 162"/>
                <a:gd name="T23" fmla="*/ 3 h 684"/>
                <a:gd name="T24" fmla="*/ 145 w 162"/>
                <a:gd name="T25" fmla="*/ 0 h 684"/>
                <a:gd name="T26" fmla="*/ 150 w 162"/>
                <a:gd name="T27" fmla="*/ 0 h 684"/>
                <a:gd name="T28" fmla="*/ 154 w 162"/>
                <a:gd name="T29" fmla="*/ 1 h 684"/>
                <a:gd name="T30" fmla="*/ 157 w 162"/>
                <a:gd name="T31" fmla="*/ 4 h 684"/>
                <a:gd name="T32" fmla="*/ 161 w 162"/>
                <a:gd name="T33" fmla="*/ 7 h 684"/>
                <a:gd name="T34" fmla="*/ 162 w 162"/>
                <a:gd name="T35" fmla="*/ 11 h 684"/>
                <a:gd name="T36" fmla="*/ 162 w 162"/>
                <a:gd name="T37" fmla="*/ 16 h 684"/>
                <a:gd name="T38" fmla="*/ 95 w 162"/>
                <a:gd name="T39" fmla="*/ 672 h 684"/>
                <a:gd name="T40" fmla="*/ 93 w 162"/>
                <a:gd name="T41" fmla="*/ 676 h 684"/>
                <a:gd name="T42" fmla="*/ 90 w 162"/>
                <a:gd name="T43" fmla="*/ 680 h 684"/>
                <a:gd name="T44" fmla="*/ 86 w 162"/>
                <a:gd name="T45" fmla="*/ 683 h 684"/>
                <a:gd name="T46" fmla="*/ 82 w 162"/>
                <a:gd name="T47" fmla="*/ 684 h 684"/>
                <a:gd name="T48" fmla="*/ 81 w 162"/>
                <a:gd name="T49" fmla="*/ 684 h 684"/>
                <a:gd name="T50" fmla="*/ 81 w 162"/>
                <a:gd name="T51" fmla="*/ 684 h 684"/>
                <a:gd name="T52" fmla="*/ 28 w 162"/>
                <a:gd name="T53" fmla="*/ 180 h 684"/>
                <a:gd name="T54" fmla="*/ 28 w 162"/>
                <a:gd name="T55" fmla="*/ 180 h 684"/>
                <a:gd name="T56" fmla="*/ 80 w 162"/>
                <a:gd name="T57" fmla="*/ 556 h 684"/>
                <a:gd name="T58" fmla="*/ 130 w 162"/>
                <a:gd name="T59" fmla="*/ 57 h 684"/>
                <a:gd name="T60" fmla="*/ 28 w 162"/>
                <a:gd name="T61" fmla="*/ 18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2" h="684">
                  <a:moveTo>
                    <a:pt x="81" y="684"/>
                  </a:moveTo>
                  <a:lnTo>
                    <a:pt x="76" y="683"/>
                  </a:lnTo>
                  <a:lnTo>
                    <a:pt x="72" y="680"/>
                  </a:lnTo>
                  <a:lnTo>
                    <a:pt x="69" y="677"/>
                  </a:lnTo>
                  <a:lnTo>
                    <a:pt x="68" y="672"/>
                  </a:lnTo>
                  <a:lnTo>
                    <a:pt x="0" y="177"/>
                  </a:lnTo>
                  <a:lnTo>
                    <a:pt x="0" y="174"/>
                  </a:lnTo>
                  <a:lnTo>
                    <a:pt x="1" y="172"/>
                  </a:lnTo>
                  <a:lnTo>
                    <a:pt x="2" y="169"/>
                  </a:lnTo>
                  <a:lnTo>
                    <a:pt x="3" y="167"/>
                  </a:lnTo>
                  <a:lnTo>
                    <a:pt x="138" y="5"/>
                  </a:lnTo>
                  <a:lnTo>
                    <a:pt x="141" y="3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4" y="1"/>
                  </a:lnTo>
                  <a:lnTo>
                    <a:pt x="157" y="4"/>
                  </a:lnTo>
                  <a:lnTo>
                    <a:pt x="161" y="7"/>
                  </a:lnTo>
                  <a:lnTo>
                    <a:pt x="162" y="11"/>
                  </a:lnTo>
                  <a:lnTo>
                    <a:pt x="162" y="16"/>
                  </a:lnTo>
                  <a:lnTo>
                    <a:pt x="95" y="672"/>
                  </a:lnTo>
                  <a:lnTo>
                    <a:pt x="93" y="676"/>
                  </a:lnTo>
                  <a:lnTo>
                    <a:pt x="90" y="680"/>
                  </a:lnTo>
                  <a:lnTo>
                    <a:pt x="86" y="683"/>
                  </a:lnTo>
                  <a:lnTo>
                    <a:pt x="82" y="684"/>
                  </a:lnTo>
                  <a:lnTo>
                    <a:pt x="81" y="684"/>
                  </a:lnTo>
                  <a:lnTo>
                    <a:pt x="81" y="684"/>
                  </a:lnTo>
                  <a:close/>
                  <a:moveTo>
                    <a:pt x="28" y="180"/>
                  </a:moveTo>
                  <a:lnTo>
                    <a:pt x="28" y="180"/>
                  </a:lnTo>
                  <a:lnTo>
                    <a:pt x="80" y="556"/>
                  </a:lnTo>
                  <a:lnTo>
                    <a:pt x="130" y="57"/>
                  </a:lnTo>
                  <a:lnTo>
                    <a:pt x="28" y="18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auto">
            <a:xfrm>
              <a:off x="2701925" y="2595563"/>
              <a:ext cx="95250" cy="314325"/>
            </a:xfrm>
            <a:custGeom>
              <a:avLst/>
              <a:gdLst>
                <a:gd name="T0" fmla="*/ 13 w 181"/>
                <a:gd name="T1" fmla="*/ 595 h 595"/>
                <a:gd name="T2" fmla="*/ 9 w 181"/>
                <a:gd name="T3" fmla="*/ 594 h 595"/>
                <a:gd name="T4" fmla="*/ 5 w 181"/>
                <a:gd name="T5" fmla="*/ 591 h 595"/>
                <a:gd name="T6" fmla="*/ 1 w 181"/>
                <a:gd name="T7" fmla="*/ 587 h 595"/>
                <a:gd name="T8" fmla="*/ 0 w 181"/>
                <a:gd name="T9" fmla="*/ 583 h 595"/>
                <a:gd name="T10" fmla="*/ 0 w 181"/>
                <a:gd name="T11" fmla="*/ 578 h 595"/>
                <a:gd name="T12" fmla="*/ 3 w 181"/>
                <a:gd name="T13" fmla="*/ 574 h 595"/>
                <a:gd name="T14" fmla="*/ 8 w 181"/>
                <a:gd name="T15" fmla="*/ 551 h 595"/>
                <a:gd name="T16" fmla="*/ 17 w 181"/>
                <a:gd name="T17" fmla="*/ 505 h 595"/>
                <a:gd name="T18" fmla="*/ 30 w 181"/>
                <a:gd name="T19" fmla="*/ 441 h 595"/>
                <a:gd name="T20" fmla="*/ 44 w 181"/>
                <a:gd name="T21" fmla="*/ 363 h 595"/>
                <a:gd name="T22" fmla="*/ 59 w 181"/>
                <a:gd name="T23" fmla="*/ 276 h 595"/>
                <a:gd name="T24" fmla="*/ 75 w 181"/>
                <a:gd name="T25" fmla="*/ 186 h 595"/>
                <a:gd name="T26" fmla="*/ 90 w 181"/>
                <a:gd name="T27" fmla="*/ 95 h 595"/>
                <a:gd name="T28" fmla="*/ 105 w 181"/>
                <a:gd name="T29" fmla="*/ 11 h 595"/>
                <a:gd name="T30" fmla="*/ 106 w 181"/>
                <a:gd name="T31" fmla="*/ 6 h 595"/>
                <a:gd name="T32" fmla="*/ 109 w 181"/>
                <a:gd name="T33" fmla="*/ 2 h 595"/>
                <a:gd name="T34" fmla="*/ 114 w 181"/>
                <a:gd name="T35" fmla="*/ 0 h 595"/>
                <a:gd name="T36" fmla="*/ 118 w 181"/>
                <a:gd name="T37" fmla="*/ 0 h 595"/>
                <a:gd name="T38" fmla="*/ 123 w 181"/>
                <a:gd name="T39" fmla="*/ 0 h 595"/>
                <a:gd name="T40" fmla="*/ 127 w 181"/>
                <a:gd name="T41" fmla="*/ 3 h 595"/>
                <a:gd name="T42" fmla="*/ 130 w 181"/>
                <a:gd name="T43" fmla="*/ 6 h 595"/>
                <a:gd name="T44" fmla="*/ 131 w 181"/>
                <a:gd name="T45" fmla="*/ 11 h 595"/>
                <a:gd name="T46" fmla="*/ 181 w 181"/>
                <a:gd name="T47" fmla="*/ 397 h 595"/>
                <a:gd name="T48" fmla="*/ 181 w 181"/>
                <a:gd name="T49" fmla="*/ 399 h 595"/>
                <a:gd name="T50" fmla="*/ 181 w 181"/>
                <a:gd name="T51" fmla="*/ 402 h 595"/>
                <a:gd name="T52" fmla="*/ 180 w 181"/>
                <a:gd name="T53" fmla="*/ 405 h 595"/>
                <a:gd name="T54" fmla="*/ 179 w 181"/>
                <a:gd name="T55" fmla="*/ 408 h 595"/>
                <a:gd name="T56" fmla="*/ 24 w 181"/>
                <a:gd name="T57" fmla="*/ 589 h 595"/>
                <a:gd name="T58" fmla="*/ 24 w 181"/>
                <a:gd name="T59" fmla="*/ 589 h 595"/>
                <a:gd name="T60" fmla="*/ 24 w 181"/>
                <a:gd name="T61" fmla="*/ 589 h 595"/>
                <a:gd name="T62" fmla="*/ 22 w 181"/>
                <a:gd name="T63" fmla="*/ 591 h 595"/>
                <a:gd name="T64" fmla="*/ 20 w 181"/>
                <a:gd name="T65" fmla="*/ 594 h 595"/>
                <a:gd name="T66" fmla="*/ 17 w 181"/>
                <a:gd name="T67" fmla="*/ 595 h 595"/>
                <a:gd name="T68" fmla="*/ 13 w 181"/>
                <a:gd name="T69" fmla="*/ 595 h 595"/>
                <a:gd name="T70" fmla="*/ 116 w 181"/>
                <a:gd name="T71" fmla="*/ 105 h 595"/>
                <a:gd name="T72" fmla="*/ 116 w 181"/>
                <a:gd name="T73" fmla="*/ 105 h 595"/>
                <a:gd name="T74" fmla="*/ 102 w 181"/>
                <a:gd name="T75" fmla="*/ 191 h 595"/>
                <a:gd name="T76" fmla="*/ 88 w 181"/>
                <a:gd name="T77" fmla="*/ 265 h 595"/>
                <a:gd name="T78" fmla="*/ 77 w 181"/>
                <a:gd name="T79" fmla="*/ 330 h 595"/>
                <a:gd name="T80" fmla="*/ 67 w 181"/>
                <a:gd name="T81" fmla="*/ 386 h 595"/>
                <a:gd name="T82" fmla="*/ 59 w 181"/>
                <a:gd name="T83" fmla="*/ 433 h 595"/>
                <a:gd name="T84" fmla="*/ 51 w 181"/>
                <a:gd name="T85" fmla="*/ 473 h 595"/>
                <a:gd name="T86" fmla="*/ 45 w 181"/>
                <a:gd name="T87" fmla="*/ 504 h 595"/>
                <a:gd name="T88" fmla="*/ 39 w 181"/>
                <a:gd name="T89" fmla="*/ 530 h 595"/>
                <a:gd name="T90" fmla="*/ 154 w 181"/>
                <a:gd name="T91" fmla="*/ 395 h 595"/>
                <a:gd name="T92" fmla="*/ 116 w 181"/>
                <a:gd name="T93" fmla="*/ 10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595">
                  <a:moveTo>
                    <a:pt x="13" y="595"/>
                  </a:moveTo>
                  <a:lnTo>
                    <a:pt x="9" y="594"/>
                  </a:lnTo>
                  <a:lnTo>
                    <a:pt x="5" y="591"/>
                  </a:lnTo>
                  <a:lnTo>
                    <a:pt x="1" y="587"/>
                  </a:lnTo>
                  <a:lnTo>
                    <a:pt x="0" y="583"/>
                  </a:lnTo>
                  <a:lnTo>
                    <a:pt x="0" y="578"/>
                  </a:lnTo>
                  <a:lnTo>
                    <a:pt x="3" y="574"/>
                  </a:lnTo>
                  <a:lnTo>
                    <a:pt x="8" y="551"/>
                  </a:lnTo>
                  <a:lnTo>
                    <a:pt x="17" y="505"/>
                  </a:lnTo>
                  <a:lnTo>
                    <a:pt x="30" y="441"/>
                  </a:lnTo>
                  <a:lnTo>
                    <a:pt x="44" y="363"/>
                  </a:lnTo>
                  <a:lnTo>
                    <a:pt x="59" y="276"/>
                  </a:lnTo>
                  <a:lnTo>
                    <a:pt x="75" y="186"/>
                  </a:lnTo>
                  <a:lnTo>
                    <a:pt x="90" y="95"/>
                  </a:lnTo>
                  <a:lnTo>
                    <a:pt x="105" y="11"/>
                  </a:lnTo>
                  <a:lnTo>
                    <a:pt x="106" y="6"/>
                  </a:lnTo>
                  <a:lnTo>
                    <a:pt x="109" y="2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7" y="3"/>
                  </a:lnTo>
                  <a:lnTo>
                    <a:pt x="130" y="6"/>
                  </a:lnTo>
                  <a:lnTo>
                    <a:pt x="131" y="11"/>
                  </a:lnTo>
                  <a:lnTo>
                    <a:pt x="181" y="397"/>
                  </a:lnTo>
                  <a:lnTo>
                    <a:pt x="181" y="399"/>
                  </a:lnTo>
                  <a:lnTo>
                    <a:pt x="181" y="402"/>
                  </a:lnTo>
                  <a:lnTo>
                    <a:pt x="180" y="405"/>
                  </a:lnTo>
                  <a:lnTo>
                    <a:pt x="179" y="408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2" y="591"/>
                  </a:lnTo>
                  <a:lnTo>
                    <a:pt x="20" y="594"/>
                  </a:lnTo>
                  <a:lnTo>
                    <a:pt x="17" y="595"/>
                  </a:lnTo>
                  <a:lnTo>
                    <a:pt x="13" y="595"/>
                  </a:lnTo>
                  <a:close/>
                  <a:moveTo>
                    <a:pt x="116" y="105"/>
                  </a:moveTo>
                  <a:lnTo>
                    <a:pt x="116" y="105"/>
                  </a:lnTo>
                  <a:lnTo>
                    <a:pt x="102" y="191"/>
                  </a:lnTo>
                  <a:lnTo>
                    <a:pt x="88" y="265"/>
                  </a:lnTo>
                  <a:lnTo>
                    <a:pt x="77" y="330"/>
                  </a:lnTo>
                  <a:lnTo>
                    <a:pt x="67" y="386"/>
                  </a:lnTo>
                  <a:lnTo>
                    <a:pt x="59" y="433"/>
                  </a:lnTo>
                  <a:lnTo>
                    <a:pt x="51" y="473"/>
                  </a:lnTo>
                  <a:lnTo>
                    <a:pt x="45" y="504"/>
                  </a:lnTo>
                  <a:lnTo>
                    <a:pt x="39" y="530"/>
                  </a:lnTo>
                  <a:lnTo>
                    <a:pt x="154" y="395"/>
                  </a:lnTo>
                  <a:lnTo>
                    <a:pt x="116" y="1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4" name="Freeform 228"/>
            <p:cNvSpPr>
              <a:spLocks/>
            </p:cNvSpPr>
            <p:nvPr/>
          </p:nvSpPr>
          <p:spPr bwMode="auto">
            <a:xfrm>
              <a:off x="4337050" y="5413375"/>
              <a:ext cx="687388" cy="95250"/>
            </a:xfrm>
            <a:custGeom>
              <a:avLst/>
              <a:gdLst>
                <a:gd name="T0" fmla="*/ 11 w 1299"/>
                <a:gd name="T1" fmla="*/ 181 h 181"/>
                <a:gd name="T2" fmla="*/ 4 w 1299"/>
                <a:gd name="T3" fmla="*/ 178 h 181"/>
                <a:gd name="T4" fmla="*/ 0 w 1299"/>
                <a:gd name="T5" fmla="*/ 171 h 181"/>
                <a:gd name="T6" fmla="*/ 2 w 1299"/>
                <a:gd name="T7" fmla="*/ 161 h 181"/>
                <a:gd name="T8" fmla="*/ 11 w 1299"/>
                <a:gd name="T9" fmla="*/ 153 h 181"/>
                <a:gd name="T10" fmla="*/ 52 w 1299"/>
                <a:gd name="T11" fmla="*/ 130 h 181"/>
                <a:gd name="T12" fmla="*/ 108 w 1299"/>
                <a:gd name="T13" fmla="*/ 104 h 181"/>
                <a:gd name="T14" fmla="*/ 159 w 1299"/>
                <a:gd name="T15" fmla="*/ 83 h 181"/>
                <a:gd name="T16" fmla="*/ 218 w 1299"/>
                <a:gd name="T17" fmla="*/ 63 h 181"/>
                <a:gd name="T18" fmla="*/ 288 w 1299"/>
                <a:gd name="T19" fmla="*/ 44 h 181"/>
                <a:gd name="T20" fmla="*/ 368 w 1299"/>
                <a:gd name="T21" fmla="*/ 27 h 181"/>
                <a:gd name="T22" fmla="*/ 458 w 1299"/>
                <a:gd name="T23" fmla="*/ 13 h 181"/>
                <a:gd name="T24" fmla="*/ 558 w 1299"/>
                <a:gd name="T25" fmla="*/ 4 h 181"/>
                <a:gd name="T26" fmla="*/ 668 w 1299"/>
                <a:gd name="T27" fmla="*/ 0 h 181"/>
                <a:gd name="T28" fmla="*/ 788 w 1299"/>
                <a:gd name="T29" fmla="*/ 4 h 181"/>
                <a:gd name="T30" fmla="*/ 919 w 1299"/>
                <a:gd name="T31" fmla="*/ 15 h 181"/>
                <a:gd name="T32" fmla="*/ 1059 w 1299"/>
                <a:gd name="T33" fmla="*/ 37 h 181"/>
                <a:gd name="T34" fmla="*/ 1209 w 1299"/>
                <a:gd name="T35" fmla="*/ 68 h 181"/>
                <a:gd name="T36" fmla="*/ 1293 w 1299"/>
                <a:gd name="T37" fmla="*/ 91 h 181"/>
                <a:gd name="T38" fmla="*/ 1299 w 1299"/>
                <a:gd name="T39" fmla="*/ 99 h 181"/>
                <a:gd name="T40" fmla="*/ 1296 w 1299"/>
                <a:gd name="T41" fmla="*/ 110 h 181"/>
                <a:gd name="T42" fmla="*/ 1287 w 1299"/>
                <a:gd name="T43" fmla="*/ 114 h 181"/>
                <a:gd name="T44" fmla="*/ 1204 w 1299"/>
                <a:gd name="T45" fmla="*/ 95 h 181"/>
                <a:gd name="T46" fmla="*/ 1056 w 1299"/>
                <a:gd name="T47" fmla="*/ 64 h 181"/>
                <a:gd name="T48" fmla="*/ 918 w 1299"/>
                <a:gd name="T49" fmla="*/ 42 h 181"/>
                <a:gd name="T50" fmla="*/ 789 w 1299"/>
                <a:gd name="T51" fmla="*/ 31 h 181"/>
                <a:gd name="T52" fmla="*/ 672 w 1299"/>
                <a:gd name="T53" fmla="*/ 27 h 181"/>
                <a:gd name="T54" fmla="*/ 564 w 1299"/>
                <a:gd name="T55" fmla="*/ 30 h 181"/>
                <a:gd name="T56" fmla="*/ 465 w 1299"/>
                <a:gd name="T57" fmla="*/ 39 h 181"/>
                <a:gd name="T58" fmla="*/ 377 w 1299"/>
                <a:gd name="T59" fmla="*/ 53 h 181"/>
                <a:gd name="T60" fmla="*/ 298 w 1299"/>
                <a:gd name="T61" fmla="*/ 69 h 181"/>
                <a:gd name="T62" fmla="*/ 230 w 1299"/>
                <a:gd name="T63" fmla="*/ 87 h 181"/>
                <a:gd name="T64" fmla="*/ 170 w 1299"/>
                <a:gd name="T65" fmla="*/ 107 h 181"/>
                <a:gd name="T66" fmla="*/ 122 w 1299"/>
                <a:gd name="T67" fmla="*/ 126 h 181"/>
                <a:gd name="T68" fmla="*/ 67 w 1299"/>
                <a:gd name="T69" fmla="*/ 152 h 181"/>
                <a:gd name="T70" fmla="*/ 27 w 1299"/>
                <a:gd name="T71" fmla="*/ 175 h 181"/>
                <a:gd name="T72" fmla="*/ 17 w 1299"/>
                <a:gd name="T7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9" h="181">
                  <a:moveTo>
                    <a:pt x="13" y="181"/>
                  </a:moveTo>
                  <a:lnTo>
                    <a:pt x="11" y="181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2" y="161"/>
                  </a:lnTo>
                  <a:lnTo>
                    <a:pt x="5" y="158"/>
                  </a:lnTo>
                  <a:lnTo>
                    <a:pt x="11" y="153"/>
                  </a:lnTo>
                  <a:lnTo>
                    <a:pt x="27" y="144"/>
                  </a:lnTo>
                  <a:lnTo>
                    <a:pt x="52" y="130"/>
                  </a:lnTo>
                  <a:lnTo>
                    <a:pt x="87" y="112"/>
                  </a:lnTo>
                  <a:lnTo>
                    <a:pt x="108" y="104"/>
                  </a:lnTo>
                  <a:lnTo>
                    <a:pt x="132" y="93"/>
                  </a:lnTo>
                  <a:lnTo>
                    <a:pt x="159" y="83"/>
                  </a:lnTo>
                  <a:lnTo>
                    <a:pt x="187" y="73"/>
                  </a:lnTo>
                  <a:lnTo>
                    <a:pt x="218" y="63"/>
                  </a:lnTo>
                  <a:lnTo>
                    <a:pt x="251" y="53"/>
                  </a:lnTo>
                  <a:lnTo>
                    <a:pt x="288" y="44"/>
                  </a:lnTo>
                  <a:lnTo>
                    <a:pt x="327" y="35"/>
                  </a:lnTo>
                  <a:lnTo>
                    <a:pt x="368" y="27"/>
                  </a:lnTo>
                  <a:lnTo>
                    <a:pt x="411" y="19"/>
                  </a:lnTo>
                  <a:lnTo>
                    <a:pt x="458" y="13"/>
                  </a:lnTo>
                  <a:lnTo>
                    <a:pt x="506" y="8"/>
                  </a:lnTo>
                  <a:lnTo>
                    <a:pt x="558" y="4"/>
                  </a:lnTo>
                  <a:lnTo>
                    <a:pt x="612" y="1"/>
                  </a:lnTo>
                  <a:lnTo>
                    <a:pt x="668" y="0"/>
                  </a:lnTo>
                  <a:lnTo>
                    <a:pt x="727" y="1"/>
                  </a:lnTo>
                  <a:lnTo>
                    <a:pt x="788" y="4"/>
                  </a:lnTo>
                  <a:lnTo>
                    <a:pt x="852" y="9"/>
                  </a:lnTo>
                  <a:lnTo>
                    <a:pt x="919" y="15"/>
                  </a:lnTo>
                  <a:lnTo>
                    <a:pt x="987" y="25"/>
                  </a:lnTo>
                  <a:lnTo>
                    <a:pt x="1059" y="37"/>
                  </a:lnTo>
                  <a:lnTo>
                    <a:pt x="1133" y="51"/>
                  </a:lnTo>
                  <a:lnTo>
                    <a:pt x="1209" y="68"/>
                  </a:lnTo>
                  <a:lnTo>
                    <a:pt x="1288" y="89"/>
                  </a:lnTo>
                  <a:lnTo>
                    <a:pt x="1293" y="91"/>
                  </a:lnTo>
                  <a:lnTo>
                    <a:pt x="1297" y="95"/>
                  </a:lnTo>
                  <a:lnTo>
                    <a:pt x="1299" y="99"/>
                  </a:lnTo>
                  <a:lnTo>
                    <a:pt x="1298" y="105"/>
                  </a:lnTo>
                  <a:lnTo>
                    <a:pt x="1296" y="110"/>
                  </a:lnTo>
                  <a:lnTo>
                    <a:pt x="1291" y="113"/>
                  </a:lnTo>
                  <a:lnTo>
                    <a:pt x="1287" y="114"/>
                  </a:lnTo>
                  <a:lnTo>
                    <a:pt x="1282" y="114"/>
                  </a:lnTo>
                  <a:lnTo>
                    <a:pt x="1204" y="95"/>
                  </a:lnTo>
                  <a:lnTo>
                    <a:pt x="1128" y="78"/>
                  </a:lnTo>
                  <a:lnTo>
                    <a:pt x="1056" y="64"/>
                  </a:lnTo>
                  <a:lnTo>
                    <a:pt x="985" y="52"/>
                  </a:lnTo>
                  <a:lnTo>
                    <a:pt x="918" y="42"/>
                  </a:lnTo>
                  <a:lnTo>
                    <a:pt x="852" y="36"/>
                  </a:lnTo>
                  <a:lnTo>
                    <a:pt x="789" y="31"/>
                  </a:lnTo>
                  <a:lnTo>
                    <a:pt x="729" y="28"/>
                  </a:lnTo>
                  <a:lnTo>
                    <a:pt x="672" y="27"/>
                  </a:lnTo>
                  <a:lnTo>
                    <a:pt x="616" y="28"/>
                  </a:lnTo>
                  <a:lnTo>
                    <a:pt x="564" y="30"/>
                  </a:lnTo>
                  <a:lnTo>
                    <a:pt x="513" y="35"/>
                  </a:lnTo>
                  <a:lnTo>
                    <a:pt x="465" y="39"/>
                  </a:lnTo>
                  <a:lnTo>
                    <a:pt x="420" y="45"/>
                  </a:lnTo>
                  <a:lnTo>
                    <a:pt x="377" y="53"/>
                  </a:lnTo>
                  <a:lnTo>
                    <a:pt x="337" y="60"/>
                  </a:lnTo>
                  <a:lnTo>
                    <a:pt x="298" y="69"/>
                  </a:lnTo>
                  <a:lnTo>
                    <a:pt x="263" y="78"/>
                  </a:lnTo>
                  <a:lnTo>
                    <a:pt x="230" y="87"/>
                  </a:lnTo>
                  <a:lnTo>
                    <a:pt x="200" y="97"/>
                  </a:lnTo>
                  <a:lnTo>
                    <a:pt x="170" y="107"/>
                  </a:lnTo>
                  <a:lnTo>
                    <a:pt x="146" y="117"/>
                  </a:lnTo>
                  <a:lnTo>
                    <a:pt x="122" y="126"/>
                  </a:lnTo>
                  <a:lnTo>
                    <a:pt x="101" y="136"/>
                  </a:lnTo>
                  <a:lnTo>
                    <a:pt x="67" y="152"/>
                  </a:lnTo>
                  <a:lnTo>
                    <a:pt x="42" y="166"/>
                  </a:lnTo>
                  <a:lnTo>
                    <a:pt x="27" y="175"/>
                  </a:lnTo>
                  <a:lnTo>
                    <a:pt x="21" y="179"/>
                  </a:lnTo>
                  <a:lnTo>
                    <a:pt x="17" y="181"/>
                  </a:lnTo>
                  <a:lnTo>
                    <a:pt x="13" y="18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5" name="Freeform 229"/>
            <p:cNvSpPr>
              <a:spLocks/>
            </p:cNvSpPr>
            <p:nvPr/>
          </p:nvSpPr>
          <p:spPr bwMode="auto">
            <a:xfrm>
              <a:off x="4265613" y="5286375"/>
              <a:ext cx="679450" cy="76200"/>
            </a:xfrm>
            <a:custGeom>
              <a:avLst/>
              <a:gdLst>
                <a:gd name="T0" fmla="*/ 1270 w 1285"/>
                <a:gd name="T1" fmla="*/ 144 h 144"/>
                <a:gd name="T2" fmla="*/ 1171 w 1285"/>
                <a:gd name="T3" fmla="*/ 122 h 144"/>
                <a:gd name="T4" fmla="*/ 994 w 1285"/>
                <a:gd name="T5" fmla="*/ 86 h 144"/>
                <a:gd name="T6" fmla="*/ 835 w 1285"/>
                <a:gd name="T7" fmla="*/ 60 h 144"/>
                <a:gd name="T8" fmla="*/ 694 w 1285"/>
                <a:gd name="T9" fmla="*/ 43 h 144"/>
                <a:gd name="T10" fmla="*/ 570 w 1285"/>
                <a:gd name="T11" fmla="*/ 32 h 144"/>
                <a:gd name="T12" fmla="*/ 462 w 1285"/>
                <a:gd name="T13" fmla="*/ 29 h 144"/>
                <a:gd name="T14" fmla="*/ 368 w 1285"/>
                <a:gd name="T15" fmla="*/ 31 h 144"/>
                <a:gd name="T16" fmla="*/ 287 w 1285"/>
                <a:gd name="T17" fmla="*/ 37 h 144"/>
                <a:gd name="T18" fmla="*/ 220 w 1285"/>
                <a:gd name="T19" fmla="*/ 47 h 144"/>
                <a:gd name="T20" fmla="*/ 165 w 1285"/>
                <a:gd name="T21" fmla="*/ 60 h 144"/>
                <a:gd name="T22" fmla="*/ 120 w 1285"/>
                <a:gd name="T23" fmla="*/ 74 h 144"/>
                <a:gd name="T24" fmla="*/ 85 w 1285"/>
                <a:gd name="T25" fmla="*/ 88 h 144"/>
                <a:gd name="T26" fmla="*/ 49 w 1285"/>
                <a:gd name="T27" fmla="*/ 107 h 144"/>
                <a:gd name="T28" fmla="*/ 27 w 1285"/>
                <a:gd name="T29" fmla="*/ 125 h 144"/>
                <a:gd name="T30" fmla="*/ 20 w 1285"/>
                <a:gd name="T31" fmla="*/ 131 h 144"/>
                <a:gd name="T32" fmla="*/ 9 w 1285"/>
                <a:gd name="T33" fmla="*/ 133 h 144"/>
                <a:gd name="T34" fmla="*/ 2 w 1285"/>
                <a:gd name="T35" fmla="*/ 127 h 144"/>
                <a:gd name="T36" fmla="*/ 0 w 1285"/>
                <a:gd name="T37" fmla="*/ 117 h 144"/>
                <a:gd name="T38" fmla="*/ 6 w 1285"/>
                <a:gd name="T39" fmla="*/ 107 h 144"/>
                <a:gd name="T40" fmla="*/ 21 w 1285"/>
                <a:gd name="T41" fmla="*/ 93 h 144"/>
                <a:gd name="T42" fmla="*/ 41 w 1285"/>
                <a:gd name="T43" fmla="*/ 80 h 144"/>
                <a:gd name="T44" fmla="*/ 68 w 1285"/>
                <a:gd name="T45" fmla="*/ 65 h 144"/>
                <a:gd name="T46" fmla="*/ 103 w 1285"/>
                <a:gd name="T47" fmla="*/ 50 h 144"/>
                <a:gd name="T48" fmla="*/ 149 w 1285"/>
                <a:gd name="T49" fmla="*/ 35 h 144"/>
                <a:gd name="T50" fmla="*/ 205 w 1285"/>
                <a:gd name="T51" fmla="*/ 21 h 144"/>
                <a:gd name="T52" fmla="*/ 274 w 1285"/>
                <a:gd name="T53" fmla="*/ 10 h 144"/>
                <a:gd name="T54" fmla="*/ 355 w 1285"/>
                <a:gd name="T55" fmla="*/ 4 h 144"/>
                <a:gd name="T56" fmla="*/ 451 w 1285"/>
                <a:gd name="T57" fmla="*/ 0 h 144"/>
                <a:gd name="T58" fmla="*/ 561 w 1285"/>
                <a:gd name="T59" fmla="*/ 4 h 144"/>
                <a:gd name="T60" fmla="*/ 689 w 1285"/>
                <a:gd name="T61" fmla="*/ 13 h 144"/>
                <a:gd name="T62" fmla="*/ 832 w 1285"/>
                <a:gd name="T63" fmla="*/ 32 h 144"/>
                <a:gd name="T64" fmla="*/ 994 w 1285"/>
                <a:gd name="T65" fmla="*/ 59 h 144"/>
                <a:gd name="T66" fmla="*/ 1176 w 1285"/>
                <a:gd name="T67" fmla="*/ 95 h 144"/>
                <a:gd name="T68" fmla="*/ 1279 w 1285"/>
                <a:gd name="T69" fmla="*/ 120 h 144"/>
                <a:gd name="T70" fmla="*/ 1285 w 1285"/>
                <a:gd name="T71" fmla="*/ 129 h 144"/>
                <a:gd name="T72" fmla="*/ 1283 w 1285"/>
                <a:gd name="T73" fmla="*/ 139 h 144"/>
                <a:gd name="T74" fmla="*/ 1275 w 128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4">
                  <a:moveTo>
                    <a:pt x="1271" y="144"/>
                  </a:moveTo>
                  <a:lnTo>
                    <a:pt x="1270" y="144"/>
                  </a:lnTo>
                  <a:lnTo>
                    <a:pt x="1267" y="144"/>
                  </a:lnTo>
                  <a:lnTo>
                    <a:pt x="1171" y="122"/>
                  </a:lnTo>
                  <a:lnTo>
                    <a:pt x="1081" y="103"/>
                  </a:lnTo>
                  <a:lnTo>
                    <a:pt x="994" y="86"/>
                  </a:lnTo>
                  <a:lnTo>
                    <a:pt x="912" y="72"/>
                  </a:lnTo>
                  <a:lnTo>
                    <a:pt x="835" y="60"/>
                  </a:lnTo>
                  <a:lnTo>
                    <a:pt x="763" y="50"/>
                  </a:lnTo>
                  <a:lnTo>
                    <a:pt x="694" y="43"/>
                  </a:lnTo>
                  <a:lnTo>
                    <a:pt x="630" y="36"/>
                  </a:lnTo>
                  <a:lnTo>
                    <a:pt x="570" y="32"/>
                  </a:lnTo>
                  <a:lnTo>
                    <a:pt x="514" y="30"/>
                  </a:lnTo>
                  <a:lnTo>
                    <a:pt x="462" y="29"/>
                  </a:lnTo>
                  <a:lnTo>
                    <a:pt x="412" y="29"/>
                  </a:lnTo>
                  <a:lnTo>
                    <a:pt x="368" y="31"/>
                  </a:lnTo>
                  <a:lnTo>
                    <a:pt x="326" y="34"/>
                  </a:lnTo>
                  <a:lnTo>
                    <a:pt x="287" y="37"/>
                  </a:lnTo>
                  <a:lnTo>
                    <a:pt x="252" y="41"/>
                  </a:lnTo>
                  <a:lnTo>
                    <a:pt x="220" y="47"/>
                  </a:lnTo>
                  <a:lnTo>
                    <a:pt x="191" y="53"/>
                  </a:lnTo>
                  <a:lnTo>
                    <a:pt x="165" y="60"/>
                  </a:lnTo>
                  <a:lnTo>
                    <a:pt x="141" y="66"/>
                  </a:lnTo>
                  <a:lnTo>
                    <a:pt x="120" y="74"/>
                  </a:lnTo>
                  <a:lnTo>
                    <a:pt x="101" y="80"/>
                  </a:lnTo>
                  <a:lnTo>
                    <a:pt x="85" y="88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5"/>
                  </a:lnTo>
                  <a:lnTo>
                    <a:pt x="23" y="128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9" y="133"/>
                  </a:lnTo>
                  <a:lnTo>
                    <a:pt x="5" y="131"/>
                  </a:lnTo>
                  <a:lnTo>
                    <a:pt x="2" y="127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2" y="112"/>
                  </a:lnTo>
                  <a:lnTo>
                    <a:pt x="6" y="107"/>
                  </a:lnTo>
                  <a:lnTo>
                    <a:pt x="15" y="99"/>
                  </a:lnTo>
                  <a:lnTo>
                    <a:pt x="21" y="93"/>
                  </a:lnTo>
                  <a:lnTo>
                    <a:pt x="30" y="87"/>
                  </a:lnTo>
                  <a:lnTo>
                    <a:pt x="41" y="80"/>
                  </a:lnTo>
                  <a:lnTo>
                    <a:pt x="53" y="73"/>
                  </a:lnTo>
                  <a:lnTo>
                    <a:pt x="68" y="65"/>
                  </a:lnTo>
                  <a:lnTo>
                    <a:pt x="84" y="58"/>
                  </a:lnTo>
                  <a:lnTo>
                    <a:pt x="103" y="50"/>
                  </a:lnTo>
                  <a:lnTo>
                    <a:pt x="124" y="43"/>
                  </a:lnTo>
                  <a:lnTo>
                    <a:pt x="149" y="35"/>
                  </a:lnTo>
                  <a:lnTo>
                    <a:pt x="176" y="27"/>
                  </a:lnTo>
                  <a:lnTo>
                    <a:pt x="205" y="21"/>
                  </a:lnTo>
                  <a:lnTo>
                    <a:pt x="237" y="16"/>
                  </a:lnTo>
                  <a:lnTo>
                    <a:pt x="274" y="10"/>
                  </a:lnTo>
                  <a:lnTo>
                    <a:pt x="313" y="6"/>
                  </a:lnTo>
                  <a:lnTo>
                    <a:pt x="355" y="4"/>
                  </a:lnTo>
                  <a:lnTo>
                    <a:pt x="401" y="2"/>
                  </a:lnTo>
                  <a:lnTo>
                    <a:pt x="451" y="0"/>
                  </a:lnTo>
                  <a:lnTo>
                    <a:pt x="504" y="2"/>
                  </a:lnTo>
                  <a:lnTo>
                    <a:pt x="561" y="4"/>
                  </a:lnTo>
                  <a:lnTo>
                    <a:pt x="623" y="8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2"/>
                  </a:lnTo>
                  <a:lnTo>
                    <a:pt x="911" y="44"/>
                  </a:lnTo>
                  <a:lnTo>
                    <a:pt x="994" y="59"/>
                  </a:lnTo>
                  <a:lnTo>
                    <a:pt x="1083" y="76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9"/>
                  </a:lnTo>
                  <a:lnTo>
                    <a:pt x="1284" y="134"/>
                  </a:lnTo>
                  <a:lnTo>
                    <a:pt x="1283" y="139"/>
                  </a:lnTo>
                  <a:lnTo>
                    <a:pt x="1279" y="142"/>
                  </a:lnTo>
                  <a:lnTo>
                    <a:pt x="1275" y="144"/>
                  </a:lnTo>
                  <a:lnTo>
                    <a:pt x="1271" y="14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6" name="Freeform 230"/>
            <p:cNvSpPr>
              <a:spLocks/>
            </p:cNvSpPr>
            <p:nvPr/>
          </p:nvSpPr>
          <p:spPr bwMode="auto">
            <a:xfrm>
              <a:off x="4179888" y="5189538"/>
              <a:ext cx="679450" cy="76200"/>
            </a:xfrm>
            <a:custGeom>
              <a:avLst/>
              <a:gdLst>
                <a:gd name="T0" fmla="*/ 1270 w 1285"/>
                <a:gd name="T1" fmla="*/ 143 h 143"/>
                <a:gd name="T2" fmla="*/ 1173 w 1285"/>
                <a:gd name="T3" fmla="*/ 122 h 143"/>
                <a:gd name="T4" fmla="*/ 994 w 1285"/>
                <a:gd name="T5" fmla="*/ 85 h 143"/>
                <a:gd name="T6" fmla="*/ 836 w 1285"/>
                <a:gd name="T7" fmla="*/ 59 h 143"/>
                <a:gd name="T8" fmla="*/ 695 w 1285"/>
                <a:gd name="T9" fmla="*/ 42 h 143"/>
                <a:gd name="T10" fmla="*/ 570 w 1285"/>
                <a:gd name="T11" fmla="*/ 31 h 143"/>
                <a:gd name="T12" fmla="*/ 462 w 1285"/>
                <a:gd name="T13" fmla="*/ 28 h 143"/>
                <a:gd name="T14" fmla="*/ 368 w 1285"/>
                <a:gd name="T15" fmla="*/ 30 h 143"/>
                <a:gd name="T16" fmla="*/ 288 w 1285"/>
                <a:gd name="T17" fmla="*/ 37 h 143"/>
                <a:gd name="T18" fmla="*/ 220 w 1285"/>
                <a:gd name="T19" fmla="*/ 46 h 143"/>
                <a:gd name="T20" fmla="*/ 165 w 1285"/>
                <a:gd name="T21" fmla="*/ 59 h 143"/>
                <a:gd name="T22" fmla="*/ 121 w 1285"/>
                <a:gd name="T23" fmla="*/ 73 h 143"/>
                <a:gd name="T24" fmla="*/ 85 w 1285"/>
                <a:gd name="T25" fmla="*/ 87 h 143"/>
                <a:gd name="T26" fmla="*/ 49 w 1285"/>
                <a:gd name="T27" fmla="*/ 107 h 143"/>
                <a:gd name="T28" fmla="*/ 27 w 1285"/>
                <a:gd name="T29" fmla="*/ 124 h 143"/>
                <a:gd name="T30" fmla="*/ 20 w 1285"/>
                <a:gd name="T31" fmla="*/ 131 h 143"/>
                <a:gd name="T32" fmla="*/ 11 w 1285"/>
                <a:gd name="T33" fmla="*/ 133 h 143"/>
                <a:gd name="T34" fmla="*/ 2 w 1285"/>
                <a:gd name="T35" fmla="*/ 126 h 143"/>
                <a:gd name="T36" fmla="*/ 0 w 1285"/>
                <a:gd name="T37" fmla="*/ 117 h 143"/>
                <a:gd name="T38" fmla="*/ 6 w 1285"/>
                <a:gd name="T39" fmla="*/ 107 h 143"/>
                <a:gd name="T40" fmla="*/ 23 w 1285"/>
                <a:gd name="T41" fmla="*/ 93 h 143"/>
                <a:gd name="T42" fmla="*/ 41 w 1285"/>
                <a:gd name="T43" fmla="*/ 80 h 143"/>
                <a:gd name="T44" fmla="*/ 68 w 1285"/>
                <a:gd name="T45" fmla="*/ 65 h 143"/>
                <a:gd name="T46" fmla="*/ 103 w 1285"/>
                <a:gd name="T47" fmla="*/ 50 h 143"/>
                <a:gd name="T48" fmla="*/ 149 w 1285"/>
                <a:gd name="T49" fmla="*/ 34 h 143"/>
                <a:gd name="T50" fmla="*/ 205 w 1285"/>
                <a:gd name="T51" fmla="*/ 20 h 143"/>
                <a:gd name="T52" fmla="*/ 274 w 1285"/>
                <a:gd name="T53" fmla="*/ 10 h 143"/>
                <a:gd name="T54" fmla="*/ 355 w 1285"/>
                <a:gd name="T55" fmla="*/ 3 h 143"/>
                <a:gd name="T56" fmla="*/ 451 w 1285"/>
                <a:gd name="T57" fmla="*/ 0 h 143"/>
                <a:gd name="T58" fmla="*/ 561 w 1285"/>
                <a:gd name="T59" fmla="*/ 3 h 143"/>
                <a:gd name="T60" fmla="*/ 689 w 1285"/>
                <a:gd name="T61" fmla="*/ 13 h 143"/>
                <a:gd name="T62" fmla="*/ 832 w 1285"/>
                <a:gd name="T63" fmla="*/ 31 h 143"/>
                <a:gd name="T64" fmla="*/ 994 w 1285"/>
                <a:gd name="T65" fmla="*/ 58 h 143"/>
                <a:gd name="T66" fmla="*/ 1176 w 1285"/>
                <a:gd name="T67" fmla="*/ 95 h 143"/>
                <a:gd name="T68" fmla="*/ 1279 w 1285"/>
                <a:gd name="T69" fmla="*/ 120 h 143"/>
                <a:gd name="T70" fmla="*/ 1285 w 1285"/>
                <a:gd name="T71" fmla="*/ 128 h 143"/>
                <a:gd name="T72" fmla="*/ 1283 w 1285"/>
                <a:gd name="T73" fmla="*/ 138 h 143"/>
                <a:gd name="T74" fmla="*/ 1276 w 1285"/>
                <a:gd name="T7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3">
                  <a:moveTo>
                    <a:pt x="1271" y="143"/>
                  </a:moveTo>
                  <a:lnTo>
                    <a:pt x="1270" y="143"/>
                  </a:lnTo>
                  <a:lnTo>
                    <a:pt x="1269" y="143"/>
                  </a:lnTo>
                  <a:lnTo>
                    <a:pt x="1173" y="122"/>
                  </a:lnTo>
                  <a:lnTo>
                    <a:pt x="1081" y="102"/>
                  </a:lnTo>
                  <a:lnTo>
                    <a:pt x="994" y="85"/>
                  </a:lnTo>
                  <a:lnTo>
                    <a:pt x="913" y="71"/>
                  </a:lnTo>
                  <a:lnTo>
                    <a:pt x="836" y="59"/>
                  </a:lnTo>
                  <a:lnTo>
                    <a:pt x="763" y="50"/>
                  </a:lnTo>
                  <a:lnTo>
                    <a:pt x="695" y="42"/>
                  </a:lnTo>
                  <a:lnTo>
                    <a:pt x="630" y="36"/>
                  </a:lnTo>
                  <a:lnTo>
                    <a:pt x="570" y="31"/>
                  </a:lnTo>
                  <a:lnTo>
                    <a:pt x="514" y="29"/>
                  </a:lnTo>
                  <a:lnTo>
                    <a:pt x="462" y="28"/>
                  </a:lnTo>
                  <a:lnTo>
                    <a:pt x="413" y="28"/>
                  </a:lnTo>
                  <a:lnTo>
                    <a:pt x="368" y="30"/>
                  </a:lnTo>
                  <a:lnTo>
                    <a:pt x="326" y="33"/>
                  </a:lnTo>
                  <a:lnTo>
                    <a:pt x="288" y="37"/>
                  </a:lnTo>
                  <a:lnTo>
                    <a:pt x="253" y="41"/>
                  </a:lnTo>
                  <a:lnTo>
                    <a:pt x="220" y="46"/>
                  </a:lnTo>
                  <a:lnTo>
                    <a:pt x="191" y="53"/>
                  </a:lnTo>
                  <a:lnTo>
                    <a:pt x="165" y="59"/>
                  </a:lnTo>
                  <a:lnTo>
                    <a:pt x="141" y="66"/>
                  </a:lnTo>
                  <a:lnTo>
                    <a:pt x="121" y="73"/>
                  </a:lnTo>
                  <a:lnTo>
                    <a:pt x="101" y="80"/>
                  </a:lnTo>
                  <a:lnTo>
                    <a:pt x="85" y="87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4"/>
                  </a:lnTo>
                  <a:lnTo>
                    <a:pt x="25" y="127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11" y="133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6" y="107"/>
                  </a:lnTo>
                  <a:lnTo>
                    <a:pt x="15" y="98"/>
                  </a:lnTo>
                  <a:lnTo>
                    <a:pt x="23" y="93"/>
                  </a:lnTo>
                  <a:lnTo>
                    <a:pt x="30" y="86"/>
                  </a:lnTo>
                  <a:lnTo>
                    <a:pt x="41" y="80"/>
                  </a:lnTo>
                  <a:lnTo>
                    <a:pt x="53" y="72"/>
                  </a:lnTo>
                  <a:lnTo>
                    <a:pt x="68" y="65"/>
                  </a:lnTo>
                  <a:lnTo>
                    <a:pt x="84" y="57"/>
                  </a:lnTo>
                  <a:lnTo>
                    <a:pt x="103" y="50"/>
                  </a:lnTo>
                  <a:lnTo>
                    <a:pt x="125" y="42"/>
                  </a:lnTo>
                  <a:lnTo>
                    <a:pt x="149" y="34"/>
                  </a:lnTo>
                  <a:lnTo>
                    <a:pt x="176" y="27"/>
                  </a:lnTo>
                  <a:lnTo>
                    <a:pt x="205" y="20"/>
                  </a:lnTo>
                  <a:lnTo>
                    <a:pt x="238" y="15"/>
                  </a:lnTo>
                  <a:lnTo>
                    <a:pt x="274" y="10"/>
                  </a:lnTo>
                  <a:lnTo>
                    <a:pt x="313" y="5"/>
                  </a:lnTo>
                  <a:lnTo>
                    <a:pt x="355" y="3"/>
                  </a:lnTo>
                  <a:lnTo>
                    <a:pt x="402" y="1"/>
                  </a:lnTo>
                  <a:lnTo>
                    <a:pt x="451" y="0"/>
                  </a:lnTo>
                  <a:lnTo>
                    <a:pt x="504" y="1"/>
                  </a:lnTo>
                  <a:lnTo>
                    <a:pt x="561" y="3"/>
                  </a:lnTo>
                  <a:lnTo>
                    <a:pt x="623" y="7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1"/>
                  </a:lnTo>
                  <a:lnTo>
                    <a:pt x="911" y="43"/>
                  </a:lnTo>
                  <a:lnTo>
                    <a:pt x="994" y="58"/>
                  </a:lnTo>
                  <a:lnTo>
                    <a:pt x="1083" y="75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8"/>
                  </a:lnTo>
                  <a:lnTo>
                    <a:pt x="1285" y="134"/>
                  </a:lnTo>
                  <a:lnTo>
                    <a:pt x="1283" y="138"/>
                  </a:lnTo>
                  <a:lnTo>
                    <a:pt x="1279" y="141"/>
                  </a:lnTo>
                  <a:lnTo>
                    <a:pt x="1276" y="143"/>
                  </a:lnTo>
                  <a:lnTo>
                    <a:pt x="1271" y="1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7" name="Freeform 231"/>
            <p:cNvSpPr>
              <a:spLocks/>
            </p:cNvSpPr>
            <p:nvPr/>
          </p:nvSpPr>
          <p:spPr bwMode="auto">
            <a:xfrm>
              <a:off x="4414838" y="5519738"/>
              <a:ext cx="747713" cy="138113"/>
            </a:xfrm>
            <a:custGeom>
              <a:avLst/>
              <a:gdLst>
                <a:gd name="T0" fmla="*/ 1399 w 1415"/>
                <a:gd name="T1" fmla="*/ 261 h 261"/>
                <a:gd name="T2" fmla="*/ 1390 w 1415"/>
                <a:gd name="T3" fmla="*/ 258 h 261"/>
                <a:gd name="T4" fmla="*/ 1351 w 1415"/>
                <a:gd name="T5" fmla="*/ 241 h 261"/>
                <a:gd name="T6" fmla="*/ 1280 w 1415"/>
                <a:gd name="T7" fmla="*/ 211 h 261"/>
                <a:gd name="T8" fmla="*/ 1181 w 1415"/>
                <a:gd name="T9" fmla="*/ 175 h 261"/>
                <a:gd name="T10" fmla="*/ 1059 w 1415"/>
                <a:gd name="T11" fmla="*/ 135 h 261"/>
                <a:gd name="T12" fmla="*/ 918 w 1415"/>
                <a:gd name="T13" fmla="*/ 96 h 261"/>
                <a:gd name="T14" fmla="*/ 805 w 1415"/>
                <a:gd name="T15" fmla="*/ 69 h 261"/>
                <a:gd name="T16" fmla="*/ 726 w 1415"/>
                <a:gd name="T17" fmla="*/ 54 h 261"/>
                <a:gd name="T18" fmla="*/ 645 w 1415"/>
                <a:gd name="T19" fmla="*/ 42 h 261"/>
                <a:gd name="T20" fmla="*/ 563 w 1415"/>
                <a:gd name="T21" fmla="*/ 32 h 261"/>
                <a:gd name="T22" fmla="*/ 494 w 1415"/>
                <a:gd name="T23" fmla="*/ 27 h 261"/>
                <a:gd name="T24" fmla="*/ 442 w 1415"/>
                <a:gd name="T25" fmla="*/ 27 h 261"/>
                <a:gd name="T26" fmla="*/ 392 w 1415"/>
                <a:gd name="T27" fmla="*/ 29 h 261"/>
                <a:gd name="T28" fmla="*/ 344 w 1415"/>
                <a:gd name="T29" fmla="*/ 33 h 261"/>
                <a:gd name="T30" fmla="*/ 277 w 1415"/>
                <a:gd name="T31" fmla="*/ 44 h 261"/>
                <a:gd name="T32" fmla="*/ 198 w 1415"/>
                <a:gd name="T33" fmla="*/ 62 h 261"/>
                <a:gd name="T34" fmla="*/ 131 w 1415"/>
                <a:gd name="T35" fmla="*/ 84 h 261"/>
                <a:gd name="T36" fmla="*/ 78 w 1415"/>
                <a:gd name="T37" fmla="*/ 105 h 261"/>
                <a:gd name="T38" fmla="*/ 30 w 1415"/>
                <a:gd name="T39" fmla="*/ 128 h 261"/>
                <a:gd name="T40" fmla="*/ 15 w 1415"/>
                <a:gd name="T41" fmla="*/ 136 h 261"/>
                <a:gd name="T42" fmla="*/ 5 w 1415"/>
                <a:gd name="T43" fmla="*/ 134 h 261"/>
                <a:gd name="T44" fmla="*/ 0 w 1415"/>
                <a:gd name="T45" fmla="*/ 124 h 261"/>
                <a:gd name="T46" fmla="*/ 2 w 1415"/>
                <a:gd name="T47" fmla="*/ 114 h 261"/>
                <a:gd name="T48" fmla="*/ 18 w 1415"/>
                <a:gd name="T49" fmla="*/ 103 h 261"/>
                <a:gd name="T50" fmla="*/ 70 w 1415"/>
                <a:gd name="T51" fmla="*/ 79 h 261"/>
                <a:gd name="T52" fmla="*/ 124 w 1415"/>
                <a:gd name="T53" fmla="*/ 57 h 261"/>
                <a:gd name="T54" fmla="*/ 192 w 1415"/>
                <a:gd name="T55" fmla="*/ 35 h 261"/>
                <a:gd name="T56" fmla="*/ 273 w 1415"/>
                <a:gd name="T57" fmla="*/ 17 h 261"/>
                <a:gd name="T58" fmla="*/ 342 w 1415"/>
                <a:gd name="T59" fmla="*/ 6 h 261"/>
                <a:gd name="T60" fmla="*/ 390 w 1415"/>
                <a:gd name="T61" fmla="*/ 2 h 261"/>
                <a:gd name="T62" fmla="*/ 442 w 1415"/>
                <a:gd name="T63" fmla="*/ 0 h 261"/>
                <a:gd name="T64" fmla="*/ 495 w 1415"/>
                <a:gd name="T65" fmla="*/ 0 h 261"/>
                <a:gd name="T66" fmla="*/ 565 w 1415"/>
                <a:gd name="T67" fmla="*/ 5 h 261"/>
                <a:gd name="T68" fmla="*/ 649 w 1415"/>
                <a:gd name="T69" fmla="*/ 15 h 261"/>
                <a:gd name="T70" fmla="*/ 731 w 1415"/>
                <a:gd name="T71" fmla="*/ 28 h 261"/>
                <a:gd name="T72" fmla="*/ 810 w 1415"/>
                <a:gd name="T73" fmla="*/ 43 h 261"/>
                <a:gd name="T74" fmla="*/ 925 w 1415"/>
                <a:gd name="T75" fmla="*/ 70 h 261"/>
                <a:gd name="T76" fmla="*/ 1066 w 1415"/>
                <a:gd name="T77" fmla="*/ 109 h 261"/>
                <a:gd name="T78" fmla="*/ 1191 w 1415"/>
                <a:gd name="T79" fmla="*/ 150 h 261"/>
                <a:gd name="T80" fmla="*/ 1290 w 1415"/>
                <a:gd name="T81" fmla="*/ 187 h 261"/>
                <a:gd name="T82" fmla="*/ 1362 w 1415"/>
                <a:gd name="T83" fmla="*/ 216 h 261"/>
                <a:gd name="T84" fmla="*/ 1401 w 1415"/>
                <a:gd name="T85" fmla="*/ 233 h 261"/>
                <a:gd name="T86" fmla="*/ 1412 w 1415"/>
                <a:gd name="T87" fmla="*/ 238 h 261"/>
                <a:gd name="T88" fmla="*/ 1415 w 1415"/>
                <a:gd name="T89" fmla="*/ 248 h 261"/>
                <a:gd name="T90" fmla="*/ 1412 w 1415"/>
                <a:gd name="T91" fmla="*/ 257 h 261"/>
                <a:gd name="T92" fmla="*/ 1405 w 1415"/>
                <a:gd name="T9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5" h="261">
                  <a:moveTo>
                    <a:pt x="1401" y="261"/>
                  </a:moveTo>
                  <a:lnTo>
                    <a:pt x="1399" y="261"/>
                  </a:lnTo>
                  <a:lnTo>
                    <a:pt x="1396" y="260"/>
                  </a:lnTo>
                  <a:lnTo>
                    <a:pt x="1390" y="258"/>
                  </a:lnTo>
                  <a:lnTo>
                    <a:pt x="1375" y="250"/>
                  </a:lnTo>
                  <a:lnTo>
                    <a:pt x="1351" y="241"/>
                  </a:lnTo>
                  <a:lnTo>
                    <a:pt x="1319" y="228"/>
                  </a:lnTo>
                  <a:lnTo>
                    <a:pt x="1280" y="211"/>
                  </a:lnTo>
                  <a:lnTo>
                    <a:pt x="1234" y="194"/>
                  </a:lnTo>
                  <a:lnTo>
                    <a:pt x="1181" y="175"/>
                  </a:lnTo>
                  <a:lnTo>
                    <a:pt x="1123" y="155"/>
                  </a:lnTo>
                  <a:lnTo>
                    <a:pt x="1059" y="135"/>
                  </a:lnTo>
                  <a:lnTo>
                    <a:pt x="991" y="115"/>
                  </a:lnTo>
                  <a:lnTo>
                    <a:pt x="918" y="96"/>
                  </a:lnTo>
                  <a:lnTo>
                    <a:pt x="844" y="78"/>
                  </a:lnTo>
                  <a:lnTo>
                    <a:pt x="805" y="69"/>
                  </a:lnTo>
                  <a:lnTo>
                    <a:pt x="765" y="61"/>
                  </a:lnTo>
                  <a:lnTo>
                    <a:pt x="726" y="54"/>
                  </a:lnTo>
                  <a:lnTo>
                    <a:pt x="685" y="47"/>
                  </a:lnTo>
                  <a:lnTo>
                    <a:pt x="645" y="42"/>
                  </a:lnTo>
                  <a:lnTo>
                    <a:pt x="604" y="37"/>
                  </a:lnTo>
                  <a:lnTo>
                    <a:pt x="563" y="32"/>
                  </a:lnTo>
                  <a:lnTo>
                    <a:pt x="521" y="29"/>
                  </a:lnTo>
                  <a:lnTo>
                    <a:pt x="494" y="27"/>
                  </a:lnTo>
                  <a:lnTo>
                    <a:pt x="468" y="27"/>
                  </a:lnTo>
                  <a:lnTo>
                    <a:pt x="442" y="27"/>
                  </a:lnTo>
                  <a:lnTo>
                    <a:pt x="416" y="27"/>
                  </a:lnTo>
                  <a:lnTo>
                    <a:pt x="392" y="29"/>
                  </a:lnTo>
                  <a:lnTo>
                    <a:pt x="368" y="31"/>
                  </a:lnTo>
                  <a:lnTo>
                    <a:pt x="344" y="33"/>
                  </a:lnTo>
                  <a:lnTo>
                    <a:pt x="321" y="37"/>
                  </a:lnTo>
                  <a:lnTo>
                    <a:pt x="277" y="44"/>
                  </a:lnTo>
                  <a:lnTo>
                    <a:pt x="236" y="53"/>
                  </a:lnTo>
                  <a:lnTo>
                    <a:pt x="198" y="62"/>
                  </a:lnTo>
                  <a:lnTo>
                    <a:pt x="163" y="73"/>
                  </a:lnTo>
                  <a:lnTo>
                    <a:pt x="131" y="84"/>
                  </a:lnTo>
                  <a:lnTo>
                    <a:pt x="103" y="95"/>
                  </a:lnTo>
                  <a:lnTo>
                    <a:pt x="78" y="105"/>
                  </a:lnTo>
                  <a:lnTo>
                    <a:pt x="58" y="114"/>
                  </a:lnTo>
                  <a:lnTo>
                    <a:pt x="30" y="128"/>
                  </a:lnTo>
                  <a:lnTo>
                    <a:pt x="20" y="134"/>
                  </a:lnTo>
                  <a:lnTo>
                    <a:pt x="15" y="136"/>
                  </a:lnTo>
                  <a:lnTo>
                    <a:pt x="9" y="136"/>
                  </a:lnTo>
                  <a:lnTo>
                    <a:pt x="5" y="134"/>
                  </a:lnTo>
                  <a:lnTo>
                    <a:pt x="2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4"/>
                  </a:lnTo>
                  <a:lnTo>
                    <a:pt x="6" y="111"/>
                  </a:lnTo>
                  <a:lnTo>
                    <a:pt x="18" y="103"/>
                  </a:lnTo>
                  <a:lnTo>
                    <a:pt x="48" y="88"/>
                  </a:lnTo>
                  <a:lnTo>
                    <a:pt x="70" y="79"/>
                  </a:lnTo>
                  <a:lnTo>
                    <a:pt x="95" y="69"/>
                  </a:lnTo>
                  <a:lnTo>
                    <a:pt x="124" y="57"/>
                  </a:lnTo>
                  <a:lnTo>
                    <a:pt x="156" y="46"/>
                  </a:lnTo>
                  <a:lnTo>
                    <a:pt x="192" y="35"/>
                  </a:lnTo>
                  <a:lnTo>
                    <a:pt x="231" y="26"/>
                  </a:lnTo>
                  <a:lnTo>
                    <a:pt x="273" y="17"/>
                  </a:lnTo>
                  <a:lnTo>
                    <a:pt x="318" y="10"/>
                  </a:lnTo>
                  <a:lnTo>
                    <a:pt x="342" y="6"/>
                  </a:lnTo>
                  <a:lnTo>
                    <a:pt x="366" y="3"/>
                  </a:lnTo>
                  <a:lnTo>
                    <a:pt x="390" y="2"/>
                  </a:lnTo>
                  <a:lnTo>
                    <a:pt x="415" y="0"/>
                  </a:lnTo>
                  <a:lnTo>
                    <a:pt x="442" y="0"/>
                  </a:lnTo>
                  <a:lnTo>
                    <a:pt x="468" y="0"/>
                  </a:lnTo>
                  <a:lnTo>
                    <a:pt x="495" y="0"/>
                  </a:lnTo>
                  <a:lnTo>
                    <a:pt x="523" y="2"/>
                  </a:lnTo>
                  <a:lnTo>
                    <a:pt x="565" y="5"/>
                  </a:lnTo>
                  <a:lnTo>
                    <a:pt x="606" y="10"/>
                  </a:lnTo>
                  <a:lnTo>
                    <a:pt x="649" y="15"/>
                  </a:lnTo>
                  <a:lnTo>
                    <a:pt x="690" y="20"/>
                  </a:lnTo>
                  <a:lnTo>
                    <a:pt x="731" y="28"/>
                  </a:lnTo>
                  <a:lnTo>
                    <a:pt x="771" y="34"/>
                  </a:lnTo>
                  <a:lnTo>
                    <a:pt x="810" y="43"/>
                  </a:lnTo>
                  <a:lnTo>
                    <a:pt x="849" y="52"/>
                  </a:lnTo>
                  <a:lnTo>
                    <a:pt x="925" y="70"/>
                  </a:lnTo>
                  <a:lnTo>
                    <a:pt x="998" y="89"/>
                  </a:lnTo>
                  <a:lnTo>
                    <a:pt x="1066" y="109"/>
                  </a:lnTo>
                  <a:lnTo>
                    <a:pt x="1131" y="129"/>
                  </a:lnTo>
                  <a:lnTo>
                    <a:pt x="1191" y="150"/>
                  </a:lnTo>
                  <a:lnTo>
                    <a:pt x="1243" y="169"/>
                  </a:lnTo>
                  <a:lnTo>
                    <a:pt x="1290" y="187"/>
                  </a:lnTo>
                  <a:lnTo>
                    <a:pt x="1330" y="203"/>
                  </a:lnTo>
                  <a:lnTo>
                    <a:pt x="1362" y="216"/>
                  </a:lnTo>
                  <a:lnTo>
                    <a:pt x="1386" y="227"/>
                  </a:lnTo>
                  <a:lnTo>
                    <a:pt x="1401" y="233"/>
                  </a:lnTo>
                  <a:lnTo>
                    <a:pt x="1408" y="235"/>
                  </a:lnTo>
                  <a:lnTo>
                    <a:pt x="1412" y="238"/>
                  </a:lnTo>
                  <a:lnTo>
                    <a:pt x="1414" y="243"/>
                  </a:lnTo>
                  <a:lnTo>
                    <a:pt x="1415" y="248"/>
                  </a:lnTo>
                  <a:lnTo>
                    <a:pt x="1414" y="254"/>
                  </a:lnTo>
                  <a:lnTo>
                    <a:pt x="1412" y="257"/>
                  </a:lnTo>
                  <a:lnTo>
                    <a:pt x="1409" y="259"/>
                  </a:lnTo>
                  <a:lnTo>
                    <a:pt x="1405" y="261"/>
                  </a:lnTo>
                  <a:lnTo>
                    <a:pt x="1401" y="2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8" name="Freeform 232"/>
            <p:cNvSpPr>
              <a:spLocks/>
            </p:cNvSpPr>
            <p:nvPr/>
          </p:nvSpPr>
          <p:spPr bwMode="auto">
            <a:xfrm>
              <a:off x="4479925" y="5608638"/>
              <a:ext cx="733425" cy="163513"/>
            </a:xfrm>
            <a:custGeom>
              <a:avLst/>
              <a:gdLst>
                <a:gd name="T0" fmla="*/ 1371 w 1387"/>
                <a:gd name="T1" fmla="*/ 310 h 310"/>
                <a:gd name="T2" fmla="*/ 1336 w 1387"/>
                <a:gd name="T3" fmla="*/ 296 h 310"/>
                <a:gd name="T4" fmla="*/ 1264 w 1387"/>
                <a:gd name="T5" fmla="*/ 260 h 310"/>
                <a:gd name="T6" fmla="*/ 1146 w 1387"/>
                <a:gd name="T7" fmla="*/ 200 h 310"/>
                <a:gd name="T8" fmla="*/ 1021 w 1387"/>
                <a:gd name="T9" fmla="*/ 140 h 310"/>
                <a:gd name="T10" fmla="*/ 932 w 1387"/>
                <a:gd name="T11" fmla="*/ 104 h 310"/>
                <a:gd name="T12" fmla="*/ 838 w 1387"/>
                <a:gd name="T13" fmla="*/ 72 h 310"/>
                <a:gd name="T14" fmla="*/ 764 w 1387"/>
                <a:gd name="T15" fmla="*/ 52 h 310"/>
                <a:gd name="T16" fmla="*/ 714 w 1387"/>
                <a:gd name="T17" fmla="*/ 42 h 310"/>
                <a:gd name="T18" fmla="*/ 664 w 1387"/>
                <a:gd name="T19" fmla="*/ 35 h 310"/>
                <a:gd name="T20" fmla="*/ 613 w 1387"/>
                <a:gd name="T21" fmla="*/ 29 h 310"/>
                <a:gd name="T22" fmla="*/ 561 w 1387"/>
                <a:gd name="T23" fmla="*/ 28 h 310"/>
                <a:gd name="T24" fmla="*/ 509 w 1387"/>
                <a:gd name="T25" fmla="*/ 29 h 310"/>
                <a:gd name="T26" fmla="*/ 434 w 1387"/>
                <a:gd name="T27" fmla="*/ 37 h 310"/>
                <a:gd name="T28" fmla="*/ 340 w 1387"/>
                <a:gd name="T29" fmla="*/ 51 h 310"/>
                <a:gd name="T30" fmla="*/ 256 w 1387"/>
                <a:gd name="T31" fmla="*/ 67 h 310"/>
                <a:gd name="T32" fmla="*/ 182 w 1387"/>
                <a:gd name="T33" fmla="*/ 84 h 310"/>
                <a:gd name="T34" fmla="*/ 95 w 1387"/>
                <a:gd name="T35" fmla="*/ 108 h 310"/>
                <a:gd name="T36" fmla="*/ 28 w 1387"/>
                <a:gd name="T37" fmla="*/ 130 h 310"/>
                <a:gd name="T38" fmla="*/ 13 w 1387"/>
                <a:gd name="T39" fmla="*/ 134 h 310"/>
                <a:gd name="T40" fmla="*/ 4 w 1387"/>
                <a:gd name="T41" fmla="*/ 131 h 310"/>
                <a:gd name="T42" fmla="*/ 0 w 1387"/>
                <a:gd name="T43" fmla="*/ 121 h 310"/>
                <a:gd name="T44" fmla="*/ 4 w 1387"/>
                <a:gd name="T45" fmla="*/ 111 h 310"/>
                <a:gd name="T46" fmla="*/ 18 w 1387"/>
                <a:gd name="T47" fmla="*/ 105 h 310"/>
                <a:gd name="T48" fmla="*/ 86 w 1387"/>
                <a:gd name="T49" fmla="*/ 82 h 310"/>
                <a:gd name="T50" fmla="*/ 175 w 1387"/>
                <a:gd name="T51" fmla="*/ 58 h 310"/>
                <a:gd name="T52" fmla="*/ 249 w 1387"/>
                <a:gd name="T53" fmla="*/ 41 h 310"/>
                <a:gd name="T54" fmla="*/ 334 w 1387"/>
                <a:gd name="T55" fmla="*/ 25 h 310"/>
                <a:gd name="T56" fmla="*/ 429 w 1387"/>
                <a:gd name="T57" fmla="*/ 11 h 310"/>
                <a:gd name="T58" fmla="*/ 507 w 1387"/>
                <a:gd name="T59" fmla="*/ 2 h 310"/>
                <a:gd name="T60" fmla="*/ 561 w 1387"/>
                <a:gd name="T61" fmla="*/ 0 h 310"/>
                <a:gd name="T62" fmla="*/ 614 w 1387"/>
                <a:gd name="T63" fmla="*/ 2 h 310"/>
                <a:gd name="T64" fmla="*/ 666 w 1387"/>
                <a:gd name="T65" fmla="*/ 8 h 310"/>
                <a:gd name="T66" fmla="*/ 718 w 1387"/>
                <a:gd name="T67" fmla="*/ 15 h 310"/>
                <a:gd name="T68" fmla="*/ 768 w 1387"/>
                <a:gd name="T69" fmla="*/ 25 h 310"/>
                <a:gd name="T70" fmla="*/ 843 w 1387"/>
                <a:gd name="T71" fmla="*/ 45 h 310"/>
                <a:gd name="T72" fmla="*/ 939 w 1387"/>
                <a:gd name="T73" fmla="*/ 78 h 310"/>
                <a:gd name="T74" fmla="*/ 1031 w 1387"/>
                <a:gd name="T75" fmla="*/ 116 h 310"/>
                <a:gd name="T76" fmla="*/ 1157 w 1387"/>
                <a:gd name="T77" fmla="*/ 176 h 310"/>
                <a:gd name="T78" fmla="*/ 1276 w 1387"/>
                <a:gd name="T79" fmla="*/ 235 h 310"/>
                <a:gd name="T80" fmla="*/ 1347 w 1387"/>
                <a:gd name="T81" fmla="*/ 271 h 310"/>
                <a:gd name="T82" fmla="*/ 1384 w 1387"/>
                <a:gd name="T83" fmla="*/ 287 h 310"/>
                <a:gd name="T84" fmla="*/ 1387 w 1387"/>
                <a:gd name="T85" fmla="*/ 297 h 310"/>
                <a:gd name="T86" fmla="*/ 1384 w 1387"/>
                <a:gd name="T87" fmla="*/ 306 h 310"/>
                <a:gd name="T88" fmla="*/ 1377 w 1387"/>
                <a:gd name="T8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7" h="310">
                  <a:moveTo>
                    <a:pt x="1374" y="310"/>
                  </a:moveTo>
                  <a:lnTo>
                    <a:pt x="1371" y="310"/>
                  </a:lnTo>
                  <a:lnTo>
                    <a:pt x="1369" y="310"/>
                  </a:lnTo>
                  <a:lnTo>
                    <a:pt x="1336" y="296"/>
                  </a:lnTo>
                  <a:lnTo>
                    <a:pt x="1302" y="279"/>
                  </a:lnTo>
                  <a:lnTo>
                    <a:pt x="1264" y="260"/>
                  </a:lnTo>
                  <a:lnTo>
                    <a:pt x="1223" y="239"/>
                  </a:lnTo>
                  <a:lnTo>
                    <a:pt x="1146" y="200"/>
                  </a:lnTo>
                  <a:lnTo>
                    <a:pt x="1064" y="161"/>
                  </a:lnTo>
                  <a:lnTo>
                    <a:pt x="1021" y="140"/>
                  </a:lnTo>
                  <a:lnTo>
                    <a:pt x="977" y="122"/>
                  </a:lnTo>
                  <a:lnTo>
                    <a:pt x="932" y="104"/>
                  </a:lnTo>
                  <a:lnTo>
                    <a:pt x="885" y="88"/>
                  </a:lnTo>
                  <a:lnTo>
                    <a:pt x="838" y="72"/>
                  </a:lnTo>
                  <a:lnTo>
                    <a:pt x="789" y="58"/>
                  </a:lnTo>
                  <a:lnTo>
                    <a:pt x="764" y="52"/>
                  </a:lnTo>
                  <a:lnTo>
                    <a:pt x="739" y="47"/>
                  </a:lnTo>
                  <a:lnTo>
                    <a:pt x="714" y="42"/>
                  </a:lnTo>
                  <a:lnTo>
                    <a:pt x="690" y="38"/>
                  </a:lnTo>
                  <a:lnTo>
                    <a:pt x="664" y="35"/>
                  </a:lnTo>
                  <a:lnTo>
                    <a:pt x="639" y="31"/>
                  </a:lnTo>
                  <a:lnTo>
                    <a:pt x="613" y="29"/>
                  </a:lnTo>
                  <a:lnTo>
                    <a:pt x="587" y="28"/>
                  </a:lnTo>
                  <a:lnTo>
                    <a:pt x="561" y="28"/>
                  </a:lnTo>
                  <a:lnTo>
                    <a:pt x="535" y="28"/>
                  </a:lnTo>
                  <a:lnTo>
                    <a:pt x="509" y="29"/>
                  </a:lnTo>
                  <a:lnTo>
                    <a:pt x="483" y="31"/>
                  </a:lnTo>
                  <a:lnTo>
                    <a:pt x="434" y="37"/>
                  </a:lnTo>
                  <a:lnTo>
                    <a:pt x="385" y="44"/>
                  </a:lnTo>
                  <a:lnTo>
                    <a:pt x="340" y="51"/>
                  </a:lnTo>
                  <a:lnTo>
                    <a:pt x="296" y="59"/>
                  </a:lnTo>
                  <a:lnTo>
                    <a:pt x="256" y="67"/>
                  </a:lnTo>
                  <a:lnTo>
                    <a:pt x="217" y="76"/>
                  </a:lnTo>
                  <a:lnTo>
                    <a:pt x="182" y="84"/>
                  </a:lnTo>
                  <a:lnTo>
                    <a:pt x="150" y="93"/>
                  </a:lnTo>
                  <a:lnTo>
                    <a:pt x="95" y="108"/>
                  </a:lnTo>
                  <a:lnTo>
                    <a:pt x="54" y="121"/>
                  </a:lnTo>
                  <a:lnTo>
                    <a:pt x="28" y="130"/>
                  </a:lnTo>
                  <a:lnTo>
                    <a:pt x="18" y="134"/>
                  </a:lnTo>
                  <a:lnTo>
                    <a:pt x="13" y="134"/>
                  </a:lnTo>
                  <a:lnTo>
                    <a:pt x="8" y="133"/>
                  </a:lnTo>
                  <a:lnTo>
                    <a:pt x="4" y="131"/>
                  </a:lnTo>
                  <a:lnTo>
                    <a:pt x="1" y="126"/>
                  </a:lnTo>
                  <a:lnTo>
                    <a:pt x="0" y="121"/>
                  </a:lnTo>
                  <a:lnTo>
                    <a:pt x="1" y="116"/>
                  </a:lnTo>
                  <a:lnTo>
                    <a:pt x="4" y="111"/>
                  </a:lnTo>
                  <a:lnTo>
                    <a:pt x="8" y="108"/>
                  </a:lnTo>
                  <a:lnTo>
                    <a:pt x="18" y="105"/>
                  </a:lnTo>
                  <a:lnTo>
                    <a:pt x="44" y="96"/>
                  </a:lnTo>
                  <a:lnTo>
                    <a:pt x="86" y="82"/>
                  </a:lnTo>
                  <a:lnTo>
                    <a:pt x="142" y="67"/>
                  </a:lnTo>
                  <a:lnTo>
                    <a:pt x="175" y="58"/>
                  </a:lnTo>
                  <a:lnTo>
                    <a:pt x="210" y="50"/>
                  </a:lnTo>
                  <a:lnTo>
                    <a:pt x="249" y="41"/>
                  </a:lnTo>
                  <a:lnTo>
                    <a:pt x="291" y="32"/>
                  </a:lnTo>
                  <a:lnTo>
                    <a:pt x="334" y="25"/>
                  </a:lnTo>
                  <a:lnTo>
                    <a:pt x="381" y="17"/>
                  </a:lnTo>
                  <a:lnTo>
                    <a:pt x="429" y="11"/>
                  </a:lnTo>
                  <a:lnTo>
                    <a:pt x="480" y="4"/>
                  </a:lnTo>
                  <a:lnTo>
                    <a:pt x="507" y="2"/>
                  </a:lnTo>
                  <a:lnTo>
                    <a:pt x="534" y="1"/>
                  </a:lnTo>
                  <a:lnTo>
                    <a:pt x="561" y="0"/>
                  </a:lnTo>
                  <a:lnTo>
                    <a:pt x="587" y="1"/>
                  </a:lnTo>
                  <a:lnTo>
                    <a:pt x="614" y="2"/>
                  </a:lnTo>
                  <a:lnTo>
                    <a:pt x="640" y="4"/>
                  </a:lnTo>
                  <a:lnTo>
                    <a:pt x="666" y="8"/>
                  </a:lnTo>
                  <a:lnTo>
                    <a:pt x="692" y="11"/>
                  </a:lnTo>
                  <a:lnTo>
                    <a:pt x="718" y="15"/>
                  </a:lnTo>
                  <a:lnTo>
                    <a:pt x="743" y="20"/>
                  </a:lnTo>
                  <a:lnTo>
                    <a:pt x="768" y="25"/>
                  </a:lnTo>
                  <a:lnTo>
                    <a:pt x="793" y="31"/>
                  </a:lnTo>
                  <a:lnTo>
                    <a:pt x="843" y="45"/>
                  </a:lnTo>
                  <a:lnTo>
                    <a:pt x="892" y="61"/>
                  </a:lnTo>
                  <a:lnTo>
                    <a:pt x="939" y="78"/>
                  </a:lnTo>
                  <a:lnTo>
                    <a:pt x="986" y="96"/>
                  </a:lnTo>
                  <a:lnTo>
                    <a:pt x="1031" y="116"/>
                  </a:lnTo>
                  <a:lnTo>
                    <a:pt x="1074" y="135"/>
                  </a:lnTo>
                  <a:lnTo>
                    <a:pt x="1157" y="176"/>
                  </a:lnTo>
                  <a:lnTo>
                    <a:pt x="1235" y="215"/>
                  </a:lnTo>
                  <a:lnTo>
                    <a:pt x="1276" y="235"/>
                  </a:lnTo>
                  <a:lnTo>
                    <a:pt x="1313" y="255"/>
                  </a:lnTo>
                  <a:lnTo>
                    <a:pt x="1347" y="271"/>
                  </a:lnTo>
                  <a:lnTo>
                    <a:pt x="1379" y="284"/>
                  </a:lnTo>
                  <a:lnTo>
                    <a:pt x="1384" y="287"/>
                  </a:lnTo>
                  <a:lnTo>
                    <a:pt x="1386" y="292"/>
                  </a:lnTo>
                  <a:lnTo>
                    <a:pt x="1387" y="297"/>
                  </a:lnTo>
                  <a:lnTo>
                    <a:pt x="1386" y="302"/>
                  </a:lnTo>
                  <a:lnTo>
                    <a:pt x="1384" y="306"/>
                  </a:lnTo>
                  <a:lnTo>
                    <a:pt x="1382" y="308"/>
                  </a:lnTo>
                  <a:lnTo>
                    <a:pt x="1377" y="310"/>
                  </a:lnTo>
                  <a:lnTo>
                    <a:pt x="1374" y="31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9" name="Freeform 233"/>
            <p:cNvSpPr>
              <a:spLocks/>
            </p:cNvSpPr>
            <p:nvPr/>
          </p:nvSpPr>
          <p:spPr bwMode="auto">
            <a:xfrm>
              <a:off x="4672013" y="6067425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69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2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5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2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69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2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5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0" name="Freeform 234"/>
            <p:cNvSpPr>
              <a:spLocks/>
            </p:cNvSpPr>
            <p:nvPr/>
          </p:nvSpPr>
          <p:spPr bwMode="auto">
            <a:xfrm>
              <a:off x="4641850" y="5997575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9 w 1350"/>
                <a:gd name="T37" fmla="*/ 35 h 375"/>
                <a:gd name="T38" fmla="*/ 1 w 1350"/>
                <a:gd name="T39" fmla="*/ 27 h 375"/>
                <a:gd name="T40" fmla="*/ 0 w 1350"/>
                <a:gd name="T41" fmla="*/ 17 h 375"/>
                <a:gd name="T42" fmla="*/ 8 w 1350"/>
                <a:gd name="T43" fmla="*/ 10 h 375"/>
                <a:gd name="T44" fmla="*/ 23 w 1350"/>
                <a:gd name="T45" fmla="*/ 8 h 375"/>
                <a:gd name="T46" fmla="*/ 73 w 1350"/>
                <a:gd name="T47" fmla="*/ 6 h 375"/>
                <a:gd name="T48" fmla="*/ 156 w 1350"/>
                <a:gd name="T49" fmla="*/ 2 h 375"/>
                <a:gd name="T50" fmla="*/ 263 w 1350"/>
                <a:gd name="T51" fmla="*/ 0 h 375"/>
                <a:gd name="T52" fmla="*/ 386 w 1350"/>
                <a:gd name="T53" fmla="*/ 1 h 375"/>
                <a:gd name="T54" fmla="*/ 515 w 1350"/>
                <a:gd name="T55" fmla="*/ 7 h 375"/>
                <a:gd name="T56" fmla="*/ 642 w 1350"/>
                <a:gd name="T57" fmla="*/ 16 h 375"/>
                <a:gd name="T58" fmla="*/ 729 w 1350"/>
                <a:gd name="T59" fmla="*/ 29 h 375"/>
                <a:gd name="T60" fmla="*/ 782 w 1350"/>
                <a:gd name="T61" fmla="*/ 40 h 375"/>
                <a:gd name="T62" fmla="*/ 831 w 1350"/>
                <a:gd name="T63" fmla="*/ 54 h 375"/>
                <a:gd name="T64" fmla="*/ 878 w 1350"/>
                <a:gd name="T65" fmla="*/ 70 h 375"/>
                <a:gd name="T66" fmla="*/ 951 w 1350"/>
                <a:gd name="T67" fmla="*/ 101 h 375"/>
                <a:gd name="T68" fmla="*/ 1043 w 1350"/>
                <a:gd name="T69" fmla="*/ 148 h 375"/>
                <a:gd name="T70" fmla="*/ 1130 w 1350"/>
                <a:gd name="T71" fmla="*/ 199 h 375"/>
                <a:gd name="T72" fmla="*/ 1206 w 1350"/>
                <a:gd name="T73" fmla="*/ 249 h 375"/>
                <a:gd name="T74" fmla="*/ 1270 w 1350"/>
                <a:gd name="T75" fmla="*/ 293 h 375"/>
                <a:gd name="T76" fmla="*/ 1332 w 1350"/>
                <a:gd name="T77" fmla="*/ 339 h 375"/>
                <a:gd name="T78" fmla="*/ 1348 w 1350"/>
                <a:gd name="T79" fmla="*/ 354 h 375"/>
                <a:gd name="T80" fmla="*/ 1349 w 1350"/>
                <a:gd name="T81" fmla="*/ 365 h 375"/>
                <a:gd name="T82" fmla="*/ 1345 w 1350"/>
                <a:gd name="T83" fmla="*/ 372 h 375"/>
                <a:gd name="T84" fmla="*/ 1339 w 1350"/>
                <a:gd name="T85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8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9" y="35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7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" name="Freeform 235"/>
            <p:cNvSpPr>
              <a:spLocks/>
            </p:cNvSpPr>
            <p:nvPr/>
          </p:nvSpPr>
          <p:spPr bwMode="auto">
            <a:xfrm>
              <a:off x="4608513" y="5822950"/>
              <a:ext cx="714375" cy="188913"/>
            </a:xfrm>
            <a:custGeom>
              <a:avLst/>
              <a:gdLst>
                <a:gd name="T0" fmla="*/ 1334 w 1352"/>
                <a:gd name="T1" fmla="*/ 355 h 355"/>
                <a:gd name="T2" fmla="*/ 1323 w 1352"/>
                <a:gd name="T3" fmla="*/ 350 h 355"/>
                <a:gd name="T4" fmla="*/ 1273 w 1352"/>
                <a:gd name="T5" fmla="*/ 323 h 355"/>
                <a:gd name="T6" fmla="*/ 1183 w 1352"/>
                <a:gd name="T7" fmla="*/ 277 h 355"/>
                <a:gd name="T8" fmla="*/ 1065 w 1352"/>
                <a:gd name="T9" fmla="*/ 221 h 355"/>
                <a:gd name="T10" fmla="*/ 930 w 1352"/>
                <a:gd name="T11" fmla="*/ 161 h 355"/>
                <a:gd name="T12" fmla="*/ 824 w 1352"/>
                <a:gd name="T13" fmla="*/ 118 h 355"/>
                <a:gd name="T14" fmla="*/ 752 w 1352"/>
                <a:gd name="T15" fmla="*/ 92 h 355"/>
                <a:gd name="T16" fmla="*/ 683 w 1352"/>
                <a:gd name="T17" fmla="*/ 69 h 355"/>
                <a:gd name="T18" fmla="*/ 617 w 1352"/>
                <a:gd name="T19" fmla="*/ 50 h 355"/>
                <a:gd name="T20" fmla="*/ 555 w 1352"/>
                <a:gd name="T21" fmla="*/ 37 h 355"/>
                <a:gd name="T22" fmla="*/ 498 w 1352"/>
                <a:gd name="T23" fmla="*/ 29 h 355"/>
                <a:gd name="T24" fmla="*/ 449 w 1352"/>
                <a:gd name="T25" fmla="*/ 27 h 355"/>
                <a:gd name="T26" fmla="*/ 400 w 1352"/>
                <a:gd name="T27" fmla="*/ 29 h 355"/>
                <a:gd name="T28" fmla="*/ 333 w 1352"/>
                <a:gd name="T29" fmla="*/ 37 h 355"/>
                <a:gd name="T30" fmla="*/ 251 w 1352"/>
                <a:gd name="T31" fmla="*/ 51 h 355"/>
                <a:gd name="T32" fmla="*/ 180 w 1352"/>
                <a:gd name="T33" fmla="*/ 70 h 355"/>
                <a:gd name="T34" fmla="*/ 119 w 1352"/>
                <a:gd name="T35" fmla="*/ 91 h 355"/>
                <a:gd name="T36" fmla="*/ 73 w 1352"/>
                <a:gd name="T37" fmla="*/ 110 h 355"/>
                <a:gd name="T38" fmla="*/ 30 w 1352"/>
                <a:gd name="T39" fmla="*/ 132 h 355"/>
                <a:gd name="T40" fmla="*/ 16 w 1352"/>
                <a:gd name="T41" fmla="*/ 138 h 355"/>
                <a:gd name="T42" fmla="*/ 5 w 1352"/>
                <a:gd name="T43" fmla="*/ 136 h 355"/>
                <a:gd name="T44" fmla="*/ 0 w 1352"/>
                <a:gd name="T45" fmla="*/ 126 h 355"/>
                <a:gd name="T46" fmla="*/ 3 w 1352"/>
                <a:gd name="T47" fmla="*/ 117 h 355"/>
                <a:gd name="T48" fmla="*/ 18 w 1352"/>
                <a:gd name="T49" fmla="*/ 107 h 355"/>
                <a:gd name="T50" fmla="*/ 63 w 1352"/>
                <a:gd name="T51" fmla="*/ 84 h 355"/>
                <a:gd name="T52" fmla="*/ 112 w 1352"/>
                <a:gd name="T53" fmla="*/ 65 h 355"/>
                <a:gd name="T54" fmla="*/ 173 w 1352"/>
                <a:gd name="T55" fmla="*/ 43 h 355"/>
                <a:gd name="T56" fmla="*/ 247 w 1352"/>
                <a:gd name="T57" fmla="*/ 25 h 355"/>
                <a:gd name="T58" fmla="*/ 330 w 1352"/>
                <a:gd name="T59" fmla="*/ 10 h 355"/>
                <a:gd name="T60" fmla="*/ 399 w 1352"/>
                <a:gd name="T61" fmla="*/ 2 h 355"/>
                <a:gd name="T62" fmla="*/ 448 w 1352"/>
                <a:gd name="T63" fmla="*/ 0 h 355"/>
                <a:gd name="T64" fmla="*/ 500 w 1352"/>
                <a:gd name="T65" fmla="*/ 2 h 355"/>
                <a:gd name="T66" fmla="*/ 557 w 1352"/>
                <a:gd name="T67" fmla="*/ 9 h 355"/>
                <a:gd name="T68" fmla="*/ 619 w 1352"/>
                <a:gd name="T69" fmla="*/ 23 h 355"/>
                <a:gd name="T70" fmla="*/ 686 w 1352"/>
                <a:gd name="T71" fmla="*/ 41 h 355"/>
                <a:gd name="T72" fmla="*/ 755 w 1352"/>
                <a:gd name="T73" fmla="*/ 64 h 355"/>
                <a:gd name="T74" fmla="*/ 826 w 1352"/>
                <a:gd name="T75" fmla="*/ 90 h 355"/>
                <a:gd name="T76" fmla="*/ 933 w 1352"/>
                <a:gd name="T77" fmla="*/ 132 h 355"/>
                <a:gd name="T78" fmla="*/ 1068 w 1352"/>
                <a:gd name="T79" fmla="*/ 192 h 355"/>
                <a:gd name="T80" fmla="*/ 1186 w 1352"/>
                <a:gd name="T81" fmla="*/ 248 h 355"/>
                <a:gd name="T82" fmla="*/ 1278 w 1352"/>
                <a:gd name="T83" fmla="*/ 295 h 355"/>
                <a:gd name="T84" fmla="*/ 1333 w 1352"/>
                <a:gd name="T85" fmla="*/ 324 h 355"/>
                <a:gd name="T86" fmla="*/ 1348 w 1352"/>
                <a:gd name="T87" fmla="*/ 334 h 355"/>
                <a:gd name="T88" fmla="*/ 1352 w 1352"/>
                <a:gd name="T89" fmla="*/ 343 h 355"/>
                <a:gd name="T90" fmla="*/ 1347 w 1352"/>
                <a:gd name="T91" fmla="*/ 352 h 355"/>
                <a:gd name="T92" fmla="*/ 1341 w 1352"/>
                <a:gd name="T9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2" h="355">
                  <a:moveTo>
                    <a:pt x="1337" y="355"/>
                  </a:moveTo>
                  <a:lnTo>
                    <a:pt x="1334" y="355"/>
                  </a:lnTo>
                  <a:lnTo>
                    <a:pt x="1331" y="354"/>
                  </a:lnTo>
                  <a:lnTo>
                    <a:pt x="1323" y="350"/>
                  </a:lnTo>
                  <a:lnTo>
                    <a:pt x="1303" y="339"/>
                  </a:lnTo>
                  <a:lnTo>
                    <a:pt x="1273" y="323"/>
                  </a:lnTo>
                  <a:lnTo>
                    <a:pt x="1232" y="302"/>
                  </a:lnTo>
                  <a:lnTo>
                    <a:pt x="1183" y="277"/>
                  </a:lnTo>
                  <a:lnTo>
                    <a:pt x="1127" y="251"/>
                  </a:lnTo>
                  <a:lnTo>
                    <a:pt x="1065" y="221"/>
                  </a:lnTo>
                  <a:lnTo>
                    <a:pt x="1000" y="191"/>
                  </a:lnTo>
                  <a:lnTo>
                    <a:pt x="930" y="161"/>
                  </a:lnTo>
                  <a:lnTo>
                    <a:pt x="859" y="132"/>
                  </a:lnTo>
                  <a:lnTo>
                    <a:pt x="824" y="118"/>
                  </a:lnTo>
                  <a:lnTo>
                    <a:pt x="788" y="104"/>
                  </a:lnTo>
                  <a:lnTo>
                    <a:pt x="752" y="92"/>
                  </a:lnTo>
                  <a:lnTo>
                    <a:pt x="718" y="80"/>
                  </a:lnTo>
                  <a:lnTo>
                    <a:pt x="683" y="69"/>
                  </a:lnTo>
                  <a:lnTo>
                    <a:pt x="650" y="58"/>
                  </a:lnTo>
                  <a:lnTo>
                    <a:pt x="617" y="50"/>
                  </a:lnTo>
                  <a:lnTo>
                    <a:pt x="586" y="42"/>
                  </a:lnTo>
                  <a:lnTo>
                    <a:pt x="555" y="37"/>
                  </a:lnTo>
                  <a:lnTo>
                    <a:pt x="527" y="31"/>
                  </a:lnTo>
                  <a:lnTo>
                    <a:pt x="498" y="29"/>
                  </a:lnTo>
                  <a:lnTo>
                    <a:pt x="473" y="27"/>
                  </a:lnTo>
                  <a:lnTo>
                    <a:pt x="449" y="27"/>
                  </a:lnTo>
                  <a:lnTo>
                    <a:pt x="424" y="28"/>
                  </a:lnTo>
                  <a:lnTo>
                    <a:pt x="400" y="29"/>
                  </a:lnTo>
                  <a:lnTo>
                    <a:pt x="378" y="31"/>
                  </a:lnTo>
                  <a:lnTo>
                    <a:pt x="333" y="37"/>
                  </a:lnTo>
                  <a:lnTo>
                    <a:pt x="291" y="43"/>
                  </a:lnTo>
                  <a:lnTo>
                    <a:pt x="251" y="51"/>
                  </a:lnTo>
                  <a:lnTo>
                    <a:pt x="213" y="61"/>
                  </a:lnTo>
                  <a:lnTo>
                    <a:pt x="180" y="70"/>
                  </a:lnTo>
                  <a:lnTo>
                    <a:pt x="148" y="80"/>
                  </a:lnTo>
                  <a:lnTo>
                    <a:pt x="119" y="91"/>
                  </a:lnTo>
                  <a:lnTo>
                    <a:pt x="95" y="100"/>
                  </a:lnTo>
                  <a:lnTo>
                    <a:pt x="73" y="110"/>
                  </a:lnTo>
                  <a:lnTo>
                    <a:pt x="55" y="119"/>
                  </a:lnTo>
                  <a:lnTo>
                    <a:pt x="30" y="132"/>
                  </a:lnTo>
                  <a:lnTo>
                    <a:pt x="20" y="136"/>
                  </a:lnTo>
                  <a:lnTo>
                    <a:pt x="16" y="138"/>
                  </a:lnTo>
                  <a:lnTo>
                    <a:pt x="10" y="138"/>
                  </a:lnTo>
                  <a:lnTo>
                    <a:pt x="5" y="136"/>
                  </a:lnTo>
                  <a:lnTo>
                    <a:pt x="2" y="132"/>
                  </a:lnTo>
                  <a:lnTo>
                    <a:pt x="0" y="126"/>
                  </a:lnTo>
                  <a:lnTo>
                    <a:pt x="1" y="122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18" y="107"/>
                  </a:lnTo>
                  <a:lnTo>
                    <a:pt x="45" y="93"/>
                  </a:lnTo>
                  <a:lnTo>
                    <a:pt x="63" y="84"/>
                  </a:lnTo>
                  <a:lnTo>
                    <a:pt x="86" y="75"/>
                  </a:lnTo>
                  <a:lnTo>
                    <a:pt x="112" y="65"/>
                  </a:lnTo>
                  <a:lnTo>
                    <a:pt x="141" y="54"/>
                  </a:lnTo>
                  <a:lnTo>
                    <a:pt x="173" y="43"/>
                  </a:lnTo>
                  <a:lnTo>
                    <a:pt x="209" y="34"/>
                  </a:lnTo>
                  <a:lnTo>
                    <a:pt x="247" y="25"/>
                  </a:lnTo>
                  <a:lnTo>
                    <a:pt x="287" y="16"/>
                  </a:lnTo>
                  <a:lnTo>
                    <a:pt x="330" y="10"/>
                  </a:lnTo>
                  <a:lnTo>
                    <a:pt x="375" y="4"/>
                  </a:lnTo>
                  <a:lnTo>
                    <a:pt x="399" y="2"/>
                  </a:lnTo>
                  <a:lnTo>
                    <a:pt x="424" y="1"/>
                  </a:lnTo>
                  <a:lnTo>
                    <a:pt x="448" y="0"/>
                  </a:lnTo>
                  <a:lnTo>
                    <a:pt x="474" y="0"/>
                  </a:lnTo>
                  <a:lnTo>
                    <a:pt x="500" y="2"/>
                  </a:lnTo>
                  <a:lnTo>
                    <a:pt x="528" y="4"/>
                  </a:lnTo>
                  <a:lnTo>
                    <a:pt x="557" y="9"/>
                  </a:lnTo>
                  <a:lnTo>
                    <a:pt x="588" y="15"/>
                  </a:lnTo>
                  <a:lnTo>
                    <a:pt x="619" y="23"/>
                  </a:lnTo>
                  <a:lnTo>
                    <a:pt x="653" y="31"/>
                  </a:lnTo>
                  <a:lnTo>
                    <a:pt x="686" y="41"/>
                  </a:lnTo>
                  <a:lnTo>
                    <a:pt x="721" y="52"/>
                  </a:lnTo>
                  <a:lnTo>
                    <a:pt x="755" y="64"/>
                  </a:lnTo>
                  <a:lnTo>
                    <a:pt x="791" y="76"/>
                  </a:lnTo>
                  <a:lnTo>
                    <a:pt x="826" y="90"/>
                  </a:lnTo>
                  <a:lnTo>
                    <a:pt x="861" y="103"/>
                  </a:lnTo>
                  <a:lnTo>
                    <a:pt x="933" y="132"/>
                  </a:lnTo>
                  <a:lnTo>
                    <a:pt x="1002" y="162"/>
                  </a:lnTo>
                  <a:lnTo>
                    <a:pt x="1068" y="192"/>
                  </a:lnTo>
                  <a:lnTo>
                    <a:pt x="1129" y="221"/>
                  </a:lnTo>
                  <a:lnTo>
                    <a:pt x="1186" y="248"/>
                  </a:lnTo>
                  <a:lnTo>
                    <a:pt x="1236" y="273"/>
                  </a:lnTo>
                  <a:lnTo>
                    <a:pt x="1278" y="295"/>
                  </a:lnTo>
                  <a:lnTo>
                    <a:pt x="1311" y="312"/>
                  </a:lnTo>
                  <a:lnTo>
                    <a:pt x="1333" y="324"/>
                  </a:lnTo>
                  <a:lnTo>
                    <a:pt x="1344" y="330"/>
                  </a:lnTo>
                  <a:lnTo>
                    <a:pt x="1348" y="334"/>
                  </a:lnTo>
                  <a:lnTo>
                    <a:pt x="1350" y="338"/>
                  </a:lnTo>
                  <a:lnTo>
                    <a:pt x="1352" y="343"/>
                  </a:lnTo>
                  <a:lnTo>
                    <a:pt x="1349" y="349"/>
                  </a:lnTo>
                  <a:lnTo>
                    <a:pt x="1347" y="352"/>
                  </a:lnTo>
                  <a:lnTo>
                    <a:pt x="1344" y="354"/>
                  </a:lnTo>
                  <a:lnTo>
                    <a:pt x="1341" y="355"/>
                  </a:lnTo>
                  <a:lnTo>
                    <a:pt x="1337" y="3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2" name="Freeform 236"/>
            <p:cNvSpPr>
              <a:spLocks/>
            </p:cNvSpPr>
            <p:nvPr/>
          </p:nvSpPr>
          <p:spPr bwMode="auto">
            <a:xfrm>
              <a:off x="4672013" y="6053138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70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3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4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3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70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3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4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3" name="Freeform 237"/>
            <p:cNvSpPr>
              <a:spLocks/>
            </p:cNvSpPr>
            <p:nvPr/>
          </p:nvSpPr>
          <p:spPr bwMode="auto">
            <a:xfrm>
              <a:off x="4641850" y="5983288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12 w 1350"/>
                <a:gd name="T37" fmla="*/ 35 h 375"/>
                <a:gd name="T38" fmla="*/ 7 w 1350"/>
                <a:gd name="T39" fmla="*/ 34 h 375"/>
                <a:gd name="T40" fmla="*/ 1 w 1350"/>
                <a:gd name="T41" fmla="*/ 27 h 375"/>
                <a:gd name="T42" fmla="*/ 0 w 1350"/>
                <a:gd name="T43" fmla="*/ 18 h 375"/>
                <a:gd name="T44" fmla="*/ 8 w 1350"/>
                <a:gd name="T45" fmla="*/ 10 h 375"/>
                <a:gd name="T46" fmla="*/ 23 w 1350"/>
                <a:gd name="T47" fmla="*/ 8 h 375"/>
                <a:gd name="T48" fmla="*/ 73 w 1350"/>
                <a:gd name="T49" fmla="*/ 6 h 375"/>
                <a:gd name="T50" fmla="*/ 156 w 1350"/>
                <a:gd name="T51" fmla="*/ 2 h 375"/>
                <a:gd name="T52" fmla="*/ 263 w 1350"/>
                <a:gd name="T53" fmla="*/ 0 h 375"/>
                <a:gd name="T54" fmla="*/ 386 w 1350"/>
                <a:gd name="T55" fmla="*/ 1 h 375"/>
                <a:gd name="T56" fmla="*/ 515 w 1350"/>
                <a:gd name="T57" fmla="*/ 6 h 375"/>
                <a:gd name="T58" fmla="*/ 642 w 1350"/>
                <a:gd name="T59" fmla="*/ 16 h 375"/>
                <a:gd name="T60" fmla="*/ 729 w 1350"/>
                <a:gd name="T61" fmla="*/ 29 h 375"/>
                <a:gd name="T62" fmla="*/ 782 w 1350"/>
                <a:gd name="T63" fmla="*/ 40 h 375"/>
                <a:gd name="T64" fmla="*/ 831 w 1350"/>
                <a:gd name="T65" fmla="*/ 54 h 375"/>
                <a:gd name="T66" fmla="*/ 878 w 1350"/>
                <a:gd name="T67" fmla="*/ 70 h 375"/>
                <a:gd name="T68" fmla="*/ 951 w 1350"/>
                <a:gd name="T69" fmla="*/ 101 h 375"/>
                <a:gd name="T70" fmla="*/ 1043 w 1350"/>
                <a:gd name="T71" fmla="*/ 148 h 375"/>
                <a:gd name="T72" fmla="*/ 1130 w 1350"/>
                <a:gd name="T73" fmla="*/ 199 h 375"/>
                <a:gd name="T74" fmla="*/ 1206 w 1350"/>
                <a:gd name="T75" fmla="*/ 249 h 375"/>
                <a:gd name="T76" fmla="*/ 1270 w 1350"/>
                <a:gd name="T77" fmla="*/ 293 h 375"/>
                <a:gd name="T78" fmla="*/ 1332 w 1350"/>
                <a:gd name="T79" fmla="*/ 339 h 375"/>
                <a:gd name="T80" fmla="*/ 1348 w 1350"/>
                <a:gd name="T81" fmla="*/ 354 h 375"/>
                <a:gd name="T82" fmla="*/ 1349 w 1350"/>
                <a:gd name="T83" fmla="*/ 365 h 375"/>
                <a:gd name="T84" fmla="*/ 1345 w 1350"/>
                <a:gd name="T85" fmla="*/ 372 h 375"/>
                <a:gd name="T86" fmla="*/ 1339 w 1350"/>
                <a:gd name="T8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7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6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4" name="Freeform 238"/>
            <p:cNvSpPr>
              <a:spLocks/>
            </p:cNvSpPr>
            <p:nvPr/>
          </p:nvSpPr>
          <p:spPr bwMode="auto">
            <a:xfrm>
              <a:off x="4608513" y="5818188"/>
              <a:ext cx="714375" cy="179388"/>
            </a:xfrm>
            <a:custGeom>
              <a:avLst/>
              <a:gdLst>
                <a:gd name="T0" fmla="*/ 1334 w 1352"/>
                <a:gd name="T1" fmla="*/ 339 h 339"/>
                <a:gd name="T2" fmla="*/ 1323 w 1352"/>
                <a:gd name="T3" fmla="*/ 334 h 339"/>
                <a:gd name="T4" fmla="*/ 1271 w 1352"/>
                <a:gd name="T5" fmla="*/ 309 h 339"/>
                <a:gd name="T6" fmla="*/ 1179 w 1352"/>
                <a:gd name="T7" fmla="*/ 266 h 339"/>
                <a:gd name="T8" fmla="*/ 1058 w 1352"/>
                <a:gd name="T9" fmla="*/ 212 h 339"/>
                <a:gd name="T10" fmla="*/ 920 w 1352"/>
                <a:gd name="T11" fmla="*/ 155 h 339"/>
                <a:gd name="T12" fmla="*/ 775 w 1352"/>
                <a:gd name="T13" fmla="*/ 101 h 339"/>
                <a:gd name="T14" fmla="*/ 668 w 1352"/>
                <a:gd name="T15" fmla="*/ 66 h 339"/>
                <a:gd name="T16" fmla="*/ 600 w 1352"/>
                <a:gd name="T17" fmla="*/ 49 h 339"/>
                <a:gd name="T18" fmla="*/ 537 w 1352"/>
                <a:gd name="T19" fmla="*/ 36 h 339"/>
                <a:gd name="T20" fmla="*/ 481 w 1352"/>
                <a:gd name="T21" fmla="*/ 28 h 339"/>
                <a:gd name="T22" fmla="*/ 448 w 1352"/>
                <a:gd name="T23" fmla="*/ 27 h 339"/>
                <a:gd name="T24" fmla="*/ 394 w 1352"/>
                <a:gd name="T25" fmla="*/ 28 h 339"/>
                <a:gd name="T26" fmla="*/ 306 w 1352"/>
                <a:gd name="T27" fmla="*/ 36 h 339"/>
                <a:gd name="T28" fmla="*/ 230 w 1352"/>
                <a:gd name="T29" fmla="*/ 49 h 339"/>
                <a:gd name="T30" fmla="*/ 164 w 1352"/>
                <a:gd name="T31" fmla="*/ 65 h 339"/>
                <a:gd name="T32" fmla="*/ 109 w 1352"/>
                <a:gd name="T33" fmla="*/ 82 h 339"/>
                <a:gd name="T34" fmla="*/ 67 w 1352"/>
                <a:gd name="T35" fmla="*/ 99 h 339"/>
                <a:gd name="T36" fmla="*/ 28 w 1352"/>
                <a:gd name="T37" fmla="*/ 116 h 339"/>
                <a:gd name="T38" fmla="*/ 15 w 1352"/>
                <a:gd name="T39" fmla="*/ 122 h 339"/>
                <a:gd name="T40" fmla="*/ 5 w 1352"/>
                <a:gd name="T41" fmla="*/ 120 h 339"/>
                <a:gd name="T42" fmla="*/ 0 w 1352"/>
                <a:gd name="T43" fmla="*/ 110 h 339"/>
                <a:gd name="T44" fmla="*/ 3 w 1352"/>
                <a:gd name="T45" fmla="*/ 101 h 339"/>
                <a:gd name="T46" fmla="*/ 17 w 1352"/>
                <a:gd name="T47" fmla="*/ 92 h 339"/>
                <a:gd name="T48" fmla="*/ 59 w 1352"/>
                <a:gd name="T49" fmla="*/ 73 h 339"/>
                <a:gd name="T50" fmla="*/ 104 w 1352"/>
                <a:gd name="T51" fmla="*/ 55 h 339"/>
                <a:gd name="T52" fmla="*/ 162 w 1352"/>
                <a:gd name="T53" fmla="*/ 37 h 339"/>
                <a:gd name="T54" fmla="*/ 232 w 1352"/>
                <a:gd name="T55" fmla="*/ 21 h 339"/>
                <a:gd name="T56" fmla="*/ 314 w 1352"/>
                <a:gd name="T57" fmla="*/ 8 h 339"/>
                <a:gd name="T58" fmla="*/ 406 w 1352"/>
                <a:gd name="T59" fmla="*/ 0 h 339"/>
                <a:gd name="T60" fmla="*/ 481 w 1352"/>
                <a:gd name="T61" fmla="*/ 1 h 339"/>
                <a:gd name="T62" fmla="*/ 540 w 1352"/>
                <a:gd name="T63" fmla="*/ 9 h 339"/>
                <a:gd name="T64" fmla="*/ 602 w 1352"/>
                <a:gd name="T65" fmla="*/ 21 h 339"/>
                <a:gd name="T66" fmla="*/ 670 w 1352"/>
                <a:gd name="T67" fmla="*/ 39 h 339"/>
                <a:gd name="T68" fmla="*/ 740 w 1352"/>
                <a:gd name="T69" fmla="*/ 61 h 339"/>
                <a:gd name="T70" fmla="*/ 813 w 1352"/>
                <a:gd name="T71" fmla="*/ 84 h 339"/>
                <a:gd name="T72" fmla="*/ 921 w 1352"/>
                <a:gd name="T73" fmla="*/ 125 h 339"/>
                <a:gd name="T74" fmla="*/ 1060 w 1352"/>
                <a:gd name="T75" fmla="*/ 183 h 339"/>
                <a:gd name="T76" fmla="*/ 1181 w 1352"/>
                <a:gd name="T77" fmla="*/ 237 h 339"/>
                <a:gd name="T78" fmla="*/ 1276 w 1352"/>
                <a:gd name="T79" fmla="*/ 281 h 339"/>
                <a:gd name="T80" fmla="*/ 1332 w 1352"/>
                <a:gd name="T81" fmla="*/ 308 h 339"/>
                <a:gd name="T82" fmla="*/ 1348 w 1352"/>
                <a:gd name="T83" fmla="*/ 318 h 339"/>
                <a:gd name="T84" fmla="*/ 1352 w 1352"/>
                <a:gd name="T85" fmla="*/ 327 h 339"/>
                <a:gd name="T86" fmla="*/ 1347 w 1352"/>
                <a:gd name="T87" fmla="*/ 335 h 339"/>
                <a:gd name="T88" fmla="*/ 1341 w 1352"/>
                <a:gd name="T8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2" h="339">
                  <a:moveTo>
                    <a:pt x="1337" y="339"/>
                  </a:moveTo>
                  <a:lnTo>
                    <a:pt x="1334" y="339"/>
                  </a:lnTo>
                  <a:lnTo>
                    <a:pt x="1331" y="338"/>
                  </a:lnTo>
                  <a:lnTo>
                    <a:pt x="1323" y="334"/>
                  </a:lnTo>
                  <a:lnTo>
                    <a:pt x="1303" y="324"/>
                  </a:lnTo>
                  <a:lnTo>
                    <a:pt x="1271" y="309"/>
                  </a:lnTo>
                  <a:lnTo>
                    <a:pt x="1230" y="288"/>
                  </a:lnTo>
                  <a:lnTo>
                    <a:pt x="1179" y="266"/>
                  </a:lnTo>
                  <a:lnTo>
                    <a:pt x="1122" y="239"/>
                  </a:lnTo>
                  <a:lnTo>
                    <a:pt x="1058" y="212"/>
                  </a:lnTo>
                  <a:lnTo>
                    <a:pt x="990" y="183"/>
                  </a:lnTo>
                  <a:lnTo>
                    <a:pt x="920" y="155"/>
                  </a:lnTo>
                  <a:lnTo>
                    <a:pt x="847" y="127"/>
                  </a:lnTo>
                  <a:lnTo>
                    <a:pt x="775" y="101"/>
                  </a:lnTo>
                  <a:lnTo>
                    <a:pt x="703" y="77"/>
                  </a:lnTo>
                  <a:lnTo>
                    <a:pt x="668" y="66"/>
                  </a:lnTo>
                  <a:lnTo>
                    <a:pt x="633" y="57"/>
                  </a:lnTo>
                  <a:lnTo>
                    <a:pt x="600" y="49"/>
                  </a:lnTo>
                  <a:lnTo>
                    <a:pt x="569" y="41"/>
                  </a:lnTo>
                  <a:lnTo>
                    <a:pt x="537" y="36"/>
                  </a:lnTo>
                  <a:lnTo>
                    <a:pt x="508" y="32"/>
                  </a:lnTo>
                  <a:lnTo>
                    <a:pt x="481" y="28"/>
                  </a:lnTo>
                  <a:lnTo>
                    <a:pt x="455" y="27"/>
                  </a:lnTo>
                  <a:lnTo>
                    <a:pt x="448" y="27"/>
                  </a:lnTo>
                  <a:lnTo>
                    <a:pt x="440" y="27"/>
                  </a:lnTo>
                  <a:lnTo>
                    <a:pt x="394" y="28"/>
                  </a:lnTo>
                  <a:lnTo>
                    <a:pt x="349" y="32"/>
                  </a:lnTo>
                  <a:lnTo>
                    <a:pt x="306" y="36"/>
                  </a:lnTo>
                  <a:lnTo>
                    <a:pt x="267" y="41"/>
                  </a:lnTo>
                  <a:lnTo>
                    <a:pt x="230" y="49"/>
                  </a:lnTo>
                  <a:lnTo>
                    <a:pt x="195" y="56"/>
                  </a:lnTo>
                  <a:lnTo>
                    <a:pt x="164" y="65"/>
                  </a:lnTo>
                  <a:lnTo>
                    <a:pt x="135" y="74"/>
                  </a:lnTo>
                  <a:lnTo>
                    <a:pt x="109" y="82"/>
                  </a:lnTo>
                  <a:lnTo>
                    <a:pt x="86" y="91"/>
                  </a:lnTo>
                  <a:lnTo>
                    <a:pt x="67" y="99"/>
                  </a:lnTo>
                  <a:lnTo>
                    <a:pt x="50" y="106"/>
                  </a:lnTo>
                  <a:lnTo>
                    <a:pt x="28" y="116"/>
                  </a:lnTo>
                  <a:lnTo>
                    <a:pt x="20" y="120"/>
                  </a:lnTo>
                  <a:lnTo>
                    <a:pt x="15" y="122"/>
                  </a:lnTo>
                  <a:lnTo>
                    <a:pt x="9" y="122"/>
                  </a:lnTo>
                  <a:lnTo>
                    <a:pt x="5" y="120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1" y="105"/>
                  </a:lnTo>
                  <a:lnTo>
                    <a:pt x="3" y="101"/>
                  </a:lnTo>
                  <a:lnTo>
                    <a:pt x="6" y="97"/>
                  </a:lnTo>
                  <a:lnTo>
                    <a:pt x="17" y="92"/>
                  </a:lnTo>
                  <a:lnTo>
                    <a:pt x="42" y="80"/>
                  </a:lnTo>
                  <a:lnTo>
                    <a:pt x="59" y="73"/>
                  </a:lnTo>
                  <a:lnTo>
                    <a:pt x="80" y="64"/>
                  </a:lnTo>
                  <a:lnTo>
                    <a:pt x="104" y="55"/>
                  </a:lnTo>
                  <a:lnTo>
                    <a:pt x="131" y="46"/>
                  </a:lnTo>
                  <a:lnTo>
                    <a:pt x="162" y="37"/>
                  </a:lnTo>
                  <a:lnTo>
                    <a:pt x="196" y="28"/>
                  </a:lnTo>
                  <a:lnTo>
                    <a:pt x="232" y="21"/>
                  </a:lnTo>
                  <a:lnTo>
                    <a:pt x="272" y="13"/>
                  </a:lnTo>
                  <a:lnTo>
                    <a:pt x="314" y="8"/>
                  </a:lnTo>
                  <a:lnTo>
                    <a:pt x="358" y="4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81" y="1"/>
                  </a:lnTo>
                  <a:lnTo>
                    <a:pt x="509" y="5"/>
                  </a:lnTo>
                  <a:lnTo>
                    <a:pt x="540" y="9"/>
                  </a:lnTo>
                  <a:lnTo>
                    <a:pt x="571" y="14"/>
                  </a:lnTo>
                  <a:lnTo>
                    <a:pt x="602" y="21"/>
                  </a:lnTo>
                  <a:lnTo>
                    <a:pt x="636" y="29"/>
                  </a:lnTo>
                  <a:lnTo>
                    <a:pt x="670" y="39"/>
                  </a:lnTo>
                  <a:lnTo>
                    <a:pt x="705" y="49"/>
                  </a:lnTo>
                  <a:lnTo>
                    <a:pt x="740" y="61"/>
                  </a:lnTo>
                  <a:lnTo>
                    <a:pt x="776" y="73"/>
                  </a:lnTo>
                  <a:lnTo>
                    <a:pt x="813" y="84"/>
                  </a:lnTo>
                  <a:lnTo>
                    <a:pt x="849" y="97"/>
                  </a:lnTo>
                  <a:lnTo>
                    <a:pt x="921" y="125"/>
                  </a:lnTo>
                  <a:lnTo>
                    <a:pt x="992" y="154"/>
                  </a:lnTo>
                  <a:lnTo>
                    <a:pt x="1060" y="183"/>
                  </a:lnTo>
                  <a:lnTo>
                    <a:pt x="1123" y="210"/>
                  </a:lnTo>
                  <a:lnTo>
                    <a:pt x="1181" y="237"/>
                  </a:lnTo>
                  <a:lnTo>
                    <a:pt x="1233" y="260"/>
                  </a:lnTo>
                  <a:lnTo>
                    <a:pt x="1276" y="281"/>
                  </a:lnTo>
                  <a:lnTo>
                    <a:pt x="1309" y="297"/>
                  </a:lnTo>
                  <a:lnTo>
                    <a:pt x="1332" y="308"/>
                  </a:lnTo>
                  <a:lnTo>
                    <a:pt x="1344" y="314"/>
                  </a:lnTo>
                  <a:lnTo>
                    <a:pt x="1348" y="318"/>
                  </a:lnTo>
                  <a:lnTo>
                    <a:pt x="1350" y="322"/>
                  </a:lnTo>
                  <a:lnTo>
                    <a:pt x="1352" y="327"/>
                  </a:lnTo>
                  <a:lnTo>
                    <a:pt x="1349" y="332"/>
                  </a:lnTo>
                  <a:lnTo>
                    <a:pt x="1347" y="335"/>
                  </a:lnTo>
                  <a:lnTo>
                    <a:pt x="1345" y="338"/>
                  </a:lnTo>
                  <a:lnTo>
                    <a:pt x="1341" y="339"/>
                  </a:lnTo>
                  <a:lnTo>
                    <a:pt x="1337" y="33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5" name="Freeform 239"/>
            <p:cNvSpPr>
              <a:spLocks/>
            </p:cNvSpPr>
            <p:nvPr/>
          </p:nvSpPr>
          <p:spPr bwMode="auto">
            <a:xfrm>
              <a:off x="1030288" y="5040313"/>
              <a:ext cx="1006475" cy="898525"/>
            </a:xfrm>
            <a:custGeom>
              <a:avLst/>
              <a:gdLst>
                <a:gd name="T0" fmla="*/ 708 w 1904"/>
                <a:gd name="T1" fmla="*/ 1696 h 1699"/>
                <a:gd name="T2" fmla="*/ 639 w 1904"/>
                <a:gd name="T3" fmla="*/ 1686 h 1699"/>
                <a:gd name="T4" fmla="*/ 572 w 1904"/>
                <a:gd name="T5" fmla="*/ 1672 h 1699"/>
                <a:gd name="T6" fmla="*/ 507 w 1904"/>
                <a:gd name="T7" fmla="*/ 1651 h 1699"/>
                <a:gd name="T8" fmla="*/ 445 w 1904"/>
                <a:gd name="T9" fmla="*/ 1624 h 1699"/>
                <a:gd name="T10" fmla="*/ 383 w 1904"/>
                <a:gd name="T11" fmla="*/ 1588 h 1699"/>
                <a:gd name="T12" fmla="*/ 325 w 1904"/>
                <a:gd name="T13" fmla="*/ 1545 h 1699"/>
                <a:gd name="T14" fmla="*/ 269 w 1904"/>
                <a:gd name="T15" fmla="*/ 1493 h 1699"/>
                <a:gd name="T16" fmla="*/ 215 w 1904"/>
                <a:gd name="T17" fmla="*/ 1433 h 1699"/>
                <a:gd name="T18" fmla="*/ 165 w 1904"/>
                <a:gd name="T19" fmla="*/ 1362 h 1699"/>
                <a:gd name="T20" fmla="*/ 81 w 1904"/>
                <a:gd name="T21" fmla="*/ 1207 h 1699"/>
                <a:gd name="T22" fmla="*/ 20 w 1904"/>
                <a:gd name="T23" fmla="*/ 1016 h 1699"/>
                <a:gd name="T24" fmla="*/ 0 w 1904"/>
                <a:gd name="T25" fmla="*/ 835 h 1699"/>
                <a:gd name="T26" fmla="*/ 12 w 1904"/>
                <a:gd name="T27" fmla="*/ 663 h 1699"/>
                <a:gd name="T28" fmla="*/ 48 w 1904"/>
                <a:gd name="T29" fmla="*/ 506 h 1699"/>
                <a:gd name="T30" fmla="*/ 102 w 1904"/>
                <a:gd name="T31" fmla="*/ 365 h 1699"/>
                <a:gd name="T32" fmla="*/ 165 w 1904"/>
                <a:gd name="T33" fmla="*/ 244 h 1699"/>
                <a:gd name="T34" fmla="*/ 228 w 1904"/>
                <a:gd name="T35" fmla="*/ 144 h 1699"/>
                <a:gd name="T36" fmla="*/ 312 w 1904"/>
                <a:gd name="T37" fmla="*/ 35 h 1699"/>
                <a:gd name="T38" fmla="*/ 343 w 1904"/>
                <a:gd name="T39" fmla="*/ 1 h 1699"/>
                <a:gd name="T40" fmla="*/ 358 w 1904"/>
                <a:gd name="T41" fmla="*/ 3 h 1699"/>
                <a:gd name="T42" fmla="*/ 360 w 1904"/>
                <a:gd name="T43" fmla="*/ 18 h 1699"/>
                <a:gd name="T44" fmla="*/ 331 w 1904"/>
                <a:gd name="T45" fmla="*/ 52 h 1699"/>
                <a:gd name="T46" fmla="*/ 249 w 1904"/>
                <a:gd name="T47" fmla="*/ 160 h 1699"/>
                <a:gd name="T48" fmla="*/ 188 w 1904"/>
                <a:gd name="T49" fmla="*/ 257 h 1699"/>
                <a:gd name="T50" fmla="*/ 127 w 1904"/>
                <a:gd name="T51" fmla="*/ 376 h 1699"/>
                <a:gd name="T52" fmla="*/ 74 w 1904"/>
                <a:gd name="T53" fmla="*/ 513 h 1699"/>
                <a:gd name="T54" fmla="*/ 39 w 1904"/>
                <a:gd name="T55" fmla="*/ 666 h 1699"/>
                <a:gd name="T56" fmla="*/ 27 w 1904"/>
                <a:gd name="T57" fmla="*/ 833 h 1699"/>
                <a:gd name="T58" fmla="*/ 46 w 1904"/>
                <a:gd name="T59" fmla="*/ 1010 h 1699"/>
                <a:gd name="T60" fmla="*/ 107 w 1904"/>
                <a:gd name="T61" fmla="*/ 1196 h 1699"/>
                <a:gd name="T62" fmla="*/ 200 w 1904"/>
                <a:gd name="T63" fmla="*/ 1367 h 1699"/>
                <a:gd name="T64" fmla="*/ 289 w 1904"/>
                <a:gd name="T65" fmla="*/ 1476 h 1699"/>
                <a:gd name="T66" fmla="*/ 389 w 1904"/>
                <a:gd name="T67" fmla="*/ 1558 h 1699"/>
                <a:gd name="T68" fmla="*/ 494 w 1904"/>
                <a:gd name="T69" fmla="*/ 1615 h 1699"/>
                <a:gd name="T70" fmla="*/ 607 w 1904"/>
                <a:gd name="T71" fmla="*/ 1652 h 1699"/>
                <a:gd name="T72" fmla="*/ 724 w 1904"/>
                <a:gd name="T73" fmla="*/ 1669 h 1699"/>
                <a:gd name="T74" fmla="*/ 846 w 1904"/>
                <a:gd name="T75" fmla="*/ 1671 h 1699"/>
                <a:gd name="T76" fmla="*/ 971 w 1904"/>
                <a:gd name="T77" fmla="*/ 1661 h 1699"/>
                <a:gd name="T78" fmla="*/ 1096 w 1904"/>
                <a:gd name="T79" fmla="*/ 1641 h 1699"/>
                <a:gd name="T80" fmla="*/ 1221 w 1904"/>
                <a:gd name="T81" fmla="*/ 1615 h 1699"/>
                <a:gd name="T82" fmla="*/ 1455 w 1904"/>
                <a:gd name="T83" fmla="*/ 1560 h 1699"/>
                <a:gd name="T84" fmla="*/ 1656 w 1904"/>
                <a:gd name="T85" fmla="*/ 1517 h 1699"/>
                <a:gd name="T86" fmla="*/ 1750 w 1904"/>
                <a:gd name="T87" fmla="*/ 1503 h 1699"/>
                <a:gd name="T88" fmla="*/ 1837 w 1904"/>
                <a:gd name="T89" fmla="*/ 1497 h 1699"/>
                <a:gd name="T90" fmla="*/ 1896 w 1904"/>
                <a:gd name="T91" fmla="*/ 1502 h 1699"/>
                <a:gd name="T92" fmla="*/ 1904 w 1904"/>
                <a:gd name="T93" fmla="*/ 1515 h 1699"/>
                <a:gd name="T94" fmla="*/ 1894 w 1904"/>
                <a:gd name="T95" fmla="*/ 1526 h 1699"/>
                <a:gd name="T96" fmla="*/ 1837 w 1904"/>
                <a:gd name="T97" fmla="*/ 1525 h 1699"/>
                <a:gd name="T98" fmla="*/ 1751 w 1904"/>
                <a:gd name="T99" fmla="*/ 1530 h 1699"/>
                <a:gd name="T100" fmla="*/ 1659 w 1904"/>
                <a:gd name="T101" fmla="*/ 1544 h 1699"/>
                <a:gd name="T102" fmla="*/ 1462 w 1904"/>
                <a:gd name="T103" fmla="*/ 1586 h 1699"/>
                <a:gd name="T104" fmla="*/ 1246 w 1904"/>
                <a:gd name="T105" fmla="*/ 1638 h 1699"/>
                <a:gd name="T106" fmla="*/ 1059 w 1904"/>
                <a:gd name="T107" fmla="*/ 1675 h 1699"/>
                <a:gd name="T108" fmla="*/ 948 w 1904"/>
                <a:gd name="T109" fmla="*/ 1691 h 1699"/>
                <a:gd name="T110" fmla="*/ 838 w 1904"/>
                <a:gd name="T111" fmla="*/ 16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4" h="1699">
                  <a:moveTo>
                    <a:pt x="801" y="1699"/>
                  </a:moveTo>
                  <a:lnTo>
                    <a:pt x="755" y="1698"/>
                  </a:lnTo>
                  <a:lnTo>
                    <a:pt x="708" y="1696"/>
                  </a:lnTo>
                  <a:lnTo>
                    <a:pt x="684" y="1693"/>
                  </a:lnTo>
                  <a:lnTo>
                    <a:pt x="662" y="1691"/>
                  </a:lnTo>
                  <a:lnTo>
                    <a:pt x="639" y="1686"/>
                  </a:lnTo>
                  <a:lnTo>
                    <a:pt x="617" y="1682"/>
                  </a:lnTo>
                  <a:lnTo>
                    <a:pt x="595" y="1678"/>
                  </a:lnTo>
                  <a:lnTo>
                    <a:pt x="572" y="1672"/>
                  </a:lnTo>
                  <a:lnTo>
                    <a:pt x="551" y="1666"/>
                  </a:lnTo>
                  <a:lnTo>
                    <a:pt x="529" y="1658"/>
                  </a:lnTo>
                  <a:lnTo>
                    <a:pt x="507" y="1651"/>
                  </a:lnTo>
                  <a:lnTo>
                    <a:pt x="486" y="1642"/>
                  </a:lnTo>
                  <a:lnTo>
                    <a:pt x="465" y="1633"/>
                  </a:lnTo>
                  <a:lnTo>
                    <a:pt x="445" y="1624"/>
                  </a:lnTo>
                  <a:lnTo>
                    <a:pt x="423" y="1612"/>
                  </a:lnTo>
                  <a:lnTo>
                    <a:pt x="404" y="1601"/>
                  </a:lnTo>
                  <a:lnTo>
                    <a:pt x="383" y="1588"/>
                  </a:lnTo>
                  <a:lnTo>
                    <a:pt x="364" y="1575"/>
                  </a:lnTo>
                  <a:lnTo>
                    <a:pt x="343" y="1560"/>
                  </a:lnTo>
                  <a:lnTo>
                    <a:pt x="325" y="1545"/>
                  </a:lnTo>
                  <a:lnTo>
                    <a:pt x="305" y="1529"/>
                  </a:lnTo>
                  <a:lnTo>
                    <a:pt x="287" y="1511"/>
                  </a:lnTo>
                  <a:lnTo>
                    <a:pt x="269" y="1493"/>
                  </a:lnTo>
                  <a:lnTo>
                    <a:pt x="250" y="1475"/>
                  </a:lnTo>
                  <a:lnTo>
                    <a:pt x="232" y="1454"/>
                  </a:lnTo>
                  <a:lnTo>
                    <a:pt x="215" y="1433"/>
                  </a:lnTo>
                  <a:lnTo>
                    <a:pt x="199" y="1411"/>
                  </a:lnTo>
                  <a:lnTo>
                    <a:pt x="181" y="1387"/>
                  </a:lnTo>
                  <a:lnTo>
                    <a:pt x="165" y="1362"/>
                  </a:lnTo>
                  <a:lnTo>
                    <a:pt x="149" y="1338"/>
                  </a:lnTo>
                  <a:lnTo>
                    <a:pt x="112" y="1272"/>
                  </a:lnTo>
                  <a:lnTo>
                    <a:pt x="81" y="1207"/>
                  </a:lnTo>
                  <a:lnTo>
                    <a:pt x="56" y="1142"/>
                  </a:lnTo>
                  <a:lnTo>
                    <a:pt x="35" y="1080"/>
                  </a:lnTo>
                  <a:lnTo>
                    <a:pt x="20" y="1016"/>
                  </a:lnTo>
                  <a:lnTo>
                    <a:pt x="8" y="954"/>
                  </a:lnTo>
                  <a:lnTo>
                    <a:pt x="2" y="894"/>
                  </a:lnTo>
                  <a:lnTo>
                    <a:pt x="0" y="835"/>
                  </a:lnTo>
                  <a:lnTo>
                    <a:pt x="0" y="776"/>
                  </a:lnTo>
                  <a:lnTo>
                    <a:pt x="4" y="719"/>
                  </a:lnTo>
                  <a:lnTo>
                    <a:pt x="12" y="663"/>
                  </a:lnTo>
                  <a:lnTo>
                    <a:pt x="21" y="609"/>
                  </a:lnTo>
                  <a:lnTo>
                    <a:pt x="34" y="557"/>
                  </a:lnTo>
                  <a:lnTo>
                    <a:pt x="48" y="506"/>
                  </a:lnTo>
                  <a:lnTo>
                    <a:pt x="65" y="457"/>
                  </a:lnTo>
                  <a:lnTo>
                    <a:pt x="83" y="410"/>
                  </a:lnTo>
                  <a:lnTo>
                    <a:pt x="102" y="365"/>
                  </a:lnTo>
                  <a:lnTo>
                    <a:pt x="123" y="323"/>
                  </a:lnTo>
                  <a:lnTo>
                    <a:pt x="143" y="282"/>
                  </a:lnTo>
                  <a:lnTo>
                    <a:pt x="165" y="244"/>
                  </a:lnTo>
                  <a:lnTo>
                    <a:pt x="186" y="208"/>
                  </a:lnTo>
                  <a:lnTo>
                    <a:pt x="207" y="175"/>
                  </a:lnTo>
                  <a:lnTo>
                    <a:pt x="228" y="144"/>
                  </a:lnTo>
                  <a:lnTo>
                    <a:pt x="247" y="117"/>
                  </a:lnTo>
                  <a:lnTo>
                    <a:pt x="283" y="69"/>
                  </a:lnTo>
                  <a:lnTo>
                    <a:pt x="312" y="35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3" y="1"/>
                  </a:lnTo>
                  <a:lnTo>
                    <a:pt x="349" y="0"/>
                  </a:lnTo>
                  <a:lnTo>
                    <a:pt x="353" y="1"/>
                  </a:lnTo>
                  <a:lnTo>
                    <a:pt x="358" y="3"/>
                  </a:lnTo>
                  <a:lnTo>
                    <a:pt x="360" y="8"/>
                  </a:lnTo>
                  <a:lnTo>
                    <a:pt x="362" y="13"/>
                  </a:lnTo>
                  <a:lnTo>
                    <a:pt x="360" y="18"/>
                  </a:lnTo>
                  <a:lnTo>
                    <a:pt x="358" y="23"/>
                  </a:lnTo>
                  <a:lnTo>
                    <a:pt x="351" y="31"/>
                  </a:lnTo>
                  <a:lnTo>
                    <a:pt x="331" y="52"/>
                  </a:lnTo>
                  <a:lnTo>
                    <a:pt x="303" y="86"/>
                  </a:lnTo>
                  <a:lnTo>
                    <a:pt x="269" y="133"/>
                  </a:lnTo>
                  <a:lnTo>
                    <a:pt x="249" y="160"/>
                  </a:lnTo>
                  <a:lnTo>
                    <a:pt x="230" y="190"/>
                  </a:lnTo>
                  <a:lnTo>
                    <a:pt x="208" y="222"/>
                  </a:lnTo>
                  <a:lnTo>
                    <a:pt x="188" y="257"/>
                  </a:lnTo>
                  <a:lnTo>
                    <a:pt x="167" y="295"/>
                  </a:lnTo>
                  <a:lnTo>
                    <a:pt x="147" y="334"/>
                  </a:lnTo>
                  <a:lnTo>
                    <a:pt x="127" y="376"/>
                  </a:lnTo>
                  <a:lnTo>
                    <a:pt x="109" y="419"/>
                  </a:lnTo>
                  <a:lnTo>
                    <a:pt x="91" y="465"/>
                  </a:lnTo>
                  <a:lnTo>
                    <a:pt x="74" y="513"/>
                  </a:lnTo>
                  <a:lnTo>
                    <a:pt x="60" y="563"/>
                  </a:lnTo>
                  <a:lnTo>
                    <a:pt x="48" y="613"/>
                  </a:lnTo>
                  <a:lnTo>
                    <a:pt x="39" y="666"/>
                  </a:lnTo>
                  <a:lnTo>
                    <a:pt x="31" y="720"/>
                  </a:lnTo>
                  <a:lnTo>
                    <a:pt x="28" y="776"/>
                  </a:lnTo>
                  <a:lnTo>
                    <a:pt x="27" y="833"/>
                  </a:lnTo>
                  <a:lnTo>
                    <a:pt x="29" y="891"/>
                  </a:lnTo>
                  <a:lnTo>
                    <a:pt x="35" y="950"/>
                  </a:lnTo>
                  <a:lnTo>
                    <a:pt x="46" y="1010"/>
                  </a:lnTo>
                  <a:lnTo>
                    <a:pt x="61" y="1072"/>
                  </a:lnTo>
                  <a:lnTo>
                    <a:pt x="82" y="1134"/>
                  </a:lnTo>
                  <a:lnTo>
                    <a:pt x="107" y="1196"/>
                  </a:lnTo>
                  <a:lnTo>
                    <a:pt x="136" y="1260"/>
                  </a:lnTo>
                  <a:lnTo>
                    <a:pt x="173" y="1324"/>
                  </a:lnTo>
                  <a:lnTo>
                    <a:pt x="200" y="1367"/>
                  </a:lnTo>
                  <a:lnTo>
                    <a:pt x="229" y="1406"/>
                  </a:lnTo>
                  <a:lnTo>
                    <a:pt x="259" y="1442"/>
                  </a:lnTo>
                  <a:lnTo>
                    <a:pt x="289" y="1476"/>
                  </a:lnTo>
                  <a:lnTo>
                    <a:pt x="322" y="1506"/>
                  </a:lnTo>
                  <a:lnTo>
                    <a:pt x="354" y="1533"/>
                  </a:lnTo>
                  <a:lnTo>
                    <a:pt x="389" y="1558"/>
                  </a:lnTo>
                  <a:lnTo>
                    <a:pt x="423" y="1579"/>
                  </a:lnTo>
                  <a:lnTo>
                    <a:pt x="458" y="1599"/>
                  </a:lnTo>
                  <a:lnTo>
                    <a:pt x="494" y="1615"/>
                  </a:lnTo>
                  <a:lnTo>
                    <a:pt x="531" y="1630"/>
                  </a:lnTo>
                  <a:lnTo>
                    <a:pt x="569" y="1642"/>
                  </a:lnTo>
                  <a:lnTo>
                    <a:pt x="607" y="1652"/>
                  </a:lnTo>
                  <a:lnTo>
                    <a:pt x="646" y="1659"/>
                  </a:lnTo>
                  <a:lnTo>
                    <a:pt x="686" y="1665"/>
                  </a:lnTo>
                  <a:lnTo>
                    <a:pt x="724" y="1669"/>
                  </a:lnTo>
                  <a:lnTo>
                    <a:pt x="765" y="1671"/>
                  </a:lnTo>
                  <a:lnTo>
                    <a:pt x="805" y="1672"/>
                  </a:lnTo>
                  <a:lnTo>
                    <a:pt x="846" y="1671"/>
                  </a:lnTo>
                  <a:lnTo>
                    <a:pt x="887" y="1669"/>
                  </a:lnTo>
                  <a:lnTo>
                    <a:pt x="928" y="1666"/>
                  </a:lnTo>
                  <a:lnTo>
                    <a:pt x="971" y="1661"/>
                  </a:lnTo>
                  <a:lnTo>
                    <a:pt x="1013" y="1655"/>
                  </a:lnTo>
                  <a:lnTo>
                    <a:pt x="1054" y="1648"/>
                  </a:lnTo>
                  <a:lnTo>
                    <a:pt x="1096" y="1641"/>
                  </a:lnTo>
                  <a:lnTo>
                    <a:pt x="1138" y="1633"/>
                  </a:lnTo>
                  <a:lnTo>
                    <a:pt x="1180" y="1625"/>
                  </a:lnTo>
                  <a:lnTo>
                    <a:pt x="1221" y="1615"/>
                  </a:lnTo>
                  <a:lnTo>
                    <a:pt x="1304" y="1597"/>
                  </a:lnTo>
                  <a:lnTo>
                    <a:pt x="1386" y="1576"/>
                  </a:lnTo>
                  <a:lnTo>
                    <a:pt x="1455" y="1560"/>
                  </a:lnTo>
                  <a:lnTo>
                    <a:pt x="1525" y="1544"/>
                  </a:lnTo>
                  <a:lnTo>
                    <a:pt x="1591" y="1529"/>
                  </a:lnTo>
                  <a:lnTo>
                    <a:pt x="1656" y="1517"/>
                  </a:lnTo>
                  <a:lnTo>
                    <a:pt x="1688" y="1511"/>
                  </a:lnTo>
                  <a:lnTo>
                    <a:pt x="1719" y="1507"/>
                  </a:lnTo>
                  <a:lnTo>
                    <a:pt x="1750" y="1503"/>
                  </a:lnTo>
                  <a:lnTo>
                    <a:pt x="1779" y="1501"/>
                  </a:lnTo>
                  <a:lnTo>
                    <a:pt x="1809" y="1498"/>
                  </a:lnTo>
                  <a:lnTo>
                    <a:pt x="1837" y="1497"/>
                  </a:lnTo>
                  <a:lnTo>
                    <a:pt x="1865" y="1498"/>
                  </a:lnTo>
                  <a:lnTo>
                    <a:pt x="1892" y="1501"/>
                  </a:lnTo>
                  <a:lnTo>
                    <a:pt x="1896" y="1502"/>
                  </a:lnTo>
                  <a:lnTo>
                    <a:pt x="1900" y="1505"/>
                  </a:lnTo>
                  <a:lnTo>
                    <a:pt x="1902" y="1509"/>
                  </a:lnTo>
                  <a:lnTo>
                    <a:pt x="1904" y="1515"/>
                  </a:lnTo>
                  <a:lnTo>
                    <a:pt x="1902" y="1520"/>
                  </a:lnTo>
                  <a:lnTo>
                    <a:pt x="1899" y="1524"/>
                  </a:lnTo>
                  <a:lnTo>
                    <a:pt x="1894" y="1526"/>
                  </a:lnTo>
                  <a:lnTo>
                    <a:pt x="1888" y="1526"/>
                  </a:lnTo>
                  <a:lnTo>
                    <a:pt x="1862" y="1525"/>
                  </a:lnTo>
                  <a:lnTo>
                    <a:pt x="1837" y="1525"/>
                  </a:lnTo>
                  <a:lnTo>
                    <a:pt x="1809" y="1525"/>
                  </a:lnTo>
                  <a:lnTo>
                    <a:pt x="1780" y="1528"/>
                  </a:lnTo>
                  <a:lnTo>
                    <a:pt x="1751" y="1530"/>
                  </a:lnTo>
                  <a:lnTo>
                    <a:pt x="1721" y="1534"/>
                  </a:lnTo>
                  <a:lnTo>
                    <a:pt x="1691" y="1538"/>
                  </a:lnTo>
                  <a:lnTo>
                    <a:pt x="1659" y="1544"/>
                  </a:lnTo>
                  <a:lnTo>
                    <a:pt x="1595" y="1556"/>
                  </a:lnTo>
                  <a:lnTo>
                    <a:pt x="1529" y="1570"/>
                  </a:lnTo>
                  <a:lnTo>
                    <a:pt x="1462" y="1586"/>
                  </a:lnTo>
                  <a:lnTo>
                    <a:pt x="1393" y="1603"/>
                  </a:lnTo>
                  <a:lnTo>
                    <a:pt x="1319" y="1620"/>
                  </a:lnTo>
                  <a:lnTo>
                    <a:pt x="1246" y="1638"/>
                  </a:lnTo>
                  <a:lnTo>
                    <a:pt x="1171" y="1654"/>
                  </a:lnTo>
                  <a:lnTo>
                    <a:pt x="1097" y="1669"/>
                  </a:lnTo>
                  <a:lnTo>
                    <a:pt x="1059" y="1675"/>
                  </a:lnTo>
                  <a:lnTo>
                    <a:pt x="1022" y="1681"/>
                  </a:lnTo>
                  <a:lnTo>
                    <a:pt x="985" y="1686"/>
                  </a:lnTo>
                  <a:lnTo>
                    <a:pt x="948" y="1691"/>
                  </a:lnTo>
                  <a:lnTo>
                    <a:pt x="911" y="1695"/>
                  </a:lnTo>
                  <a:lnTo>
                    <a:pt x="874" y="1697"/>
                  </a:lnTo>
                  <a:lnTo>
                    <a:pt x="838" y="1699"/>
                  </a:lnTo>
                  <a:lnTo>
                    <a:pt x="801" y="169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6" name="Freeform 240"/>
            <p:cNvSpPr>
              <a:spLocks/>
            </p:cNvSpPr>
            <p:nvPr/>
          </p:nvSpPr>
          <p:spPr bwMode="auto">
            <a:xfrm>
              <a:off x="1004888" y="5275263"/>
              <a:ext cx="1135063" cy="647700"/>
            </a:xfrm>
            <a:custGeom>
              <a:avLst/>
              <a:gdLst>
                <a:gd name="T0" fmla="*/ 495 w 2146"/>
                <a:gd name="T1" fmla="*/ 1223 h 1224"/>
                <a:gd name="T2" fmla="*/ 420 w 2146"/>
                <a:gd name="T3" fmla="*/ 1214 h 1224"/>
                <a:gd name="T4" fmla="*/ 351 w 2146"/>
                <a:gd name="T5" fmla="*/ 1197 h 1224"/>
                <a:gd name="T6" fmla="*/ 285 w 2146"/>
                <a:gd name="T7" fmla="*/ 1171 h 1224"/>
                <a:gd name="T8" fmla="*/ 226 w 2146"/>
                <a:gd name="T9" fmla="*/ 1134 h 1224"/>
                <a:gd name="T10" fmla="*/ 153 w 2146"/>
                <a:gd name="T11" fmla="*/ 1065 h 1224"/>
                <a:gd name="T12" fmla="*/ 67 w 2146"/>
                <a:gd name="T13" fmla="*/ 943 h 1224"/>
                <a:gd name="T14" fmla="*/ 19 w 2146"/>
                <a:gd name="T15" fmla="*/ 812 h 1224"/>
                <a:gd name="T16" fmla="*/ 0 w 2146"/>
                <a:gd name="T17" fmla="*/ 676 h 1224"/>
                <a:gd name="T18" fmla="*/ 6 w 2146"/>
                <a:gd name="T19" fmla="*/ 540 h 1224"/>
                <a:gd name="T20" fmla="*/ 28 w 2146"/>
                <a:gd name="T21" fmla="*/ 409 h 1224"/>
                <a:gd name="T22" fmla="*/ 62 w 2146"/>
                <a:gd name="T23" fmla="*/ 289 h 1224"/>
                <a:gd name="T24" fmla="*/ 101 w 2146"/>
                <a:gd name="T25" fmla="*/ 184 h 1224"/>
                <a:gd name="T26" fmla="*/ 149 w 2146"/>
                <a:gd name="T27" fmla="*/ 76 h 1224"/>
                <a:gd name="T28" fmla="*/ 187 w 2146"/>
                <a:gd name="T29" fmla="*/ 6 h 1224"/>
                <a:gd name="T30" fmla="*/ 201 w 2146"/>
                <a:gd name="T31" fmla="*/ 0 h 1224"/>
                <a:gd name="T32" fmla="*/ 212 w 2146"/>
                <a:gd name="T33" fmla="*/ 11 h 1224"/>
                <a:gd name="T34" fmla="*/ 205 w 2146"/>
                <a:gd name="T35" fmla="*/ 29 h 1224"/>
                <a:gd name="T36" fmla="*/ 150 w 2146"/>
                <a:gd name="T37" fmla="*/ 136 h 1224"/>
                <a:gd name="T38" fmla="*/ 113 w 2146"/>
                <a:gd name="T39" fmla="*/ 225 h 1224"/>
                <a:gd name="T40" fmla="*/ 76 w 2146"/>
                <a:gd name="T41" fmla="*/ 332 h 1224"/>
                <a:gd name="T42" fmla="*/ 46 w 2146"/>
                <a:gd name="T43" fmla="*/ 453 h 1224"/>
                <a:gd name="T44" fmla="*/ 28 w 2146"/>
                <a:gd name="T45" fmla="*/ 582 h 1224"/>
                <a:gd name="T46" fmla="*/ 31 w 2146"/>
                <a:gd name="T47" fmla="*/ 714 h 1224"/>
                <a:gd name="T48" fmla="*/ 56 w 2146"/>
                <a:gd name="T49" fmla="*/ 845 h 1224"/>
                <a:gd name="T50" fmla="*/ 114 w 2146"/>
                <a:gd name="T51" fmla="*/ 970 h 1224"/>
                <a:gd name="T52" fmla="*/ 208 w 2146"/>
                <a:gd name="T53" fmla="*/ 1084 h 1224"/>
                <a:gd name="T54" fmla="*/ 275 w 2146"/>
                <a:gd name="T55" fmla="*/ 1133 h 1224"/>
                <a:gd name="T56" fmla="*/ 349 w 2146"/>
                <a:gd name="T57" fmla="*/ 1168 h 1224"/>
                <a:gd name="T58" fmla="*/ 432 w 2146"/>
                <a:gd name="T59" fmla="*/ 1188 h 1224"/>
                <a:gd name="T60" fmla="*/ 522 w 2146"/>
                <a:gd name="T61" fmla="*/ 1197 h 1224"/>
                <a:gd name="T62" fmla="*/ 617 w 2146"/>
                <a:gd name="T63" fmla="*/ 1195 h 1224"/>
                <a:gd name="T64" fmla="*/ 717 w 2146"/>
                <a:gd name="T65" fmla="*/ 1183 h 1224"/>
                <a:gd name="T66" fmla="*/ 856 w 2146"/>
                <a:gd name="T67" fmla="*/ 1157 h 1224"/>
                <a:gd name="T68" fmla="*/ 1071 w 2146"/>
                <a:gd name="T69" fmla="*/ 1102 h 1224"/>
                <a:gd name="T70" fmla="*/ 1281 w 2146"/>
                <a:gd name="T71" fmla="*/ 1042 h 1224"/>
                <a:gd name="T72" fmla="*/ 1471 w 2146"/>
                <a:gd name="T73" fmla="*/ 990 h 1224"/>
                <a:gd name="T74" fmla="*/ 1657 w 2146"/>
                <a:gd name="T75" fmla="*/ 948 h 1224"/>
                <a:gd name="T76" fmla="*/ 1776 w 2146"/>
                <a:gd name="T77" fmla="*/ 930 h 1224"/>
                <a:gd name="T78" fmla="*/ 1862 w 2146"/>
                <a:gd name="T79" fmla="*/ 924 h 1224"/>
                <a:gd name="T80" fmla="*/ 1944 w 2146"/>
                <a:gd name="T81" fmla="*/ 925 h 1224"/>
                <a:gd name="T82" fmla="*/ 2021 w 2146"/>
                <a:gd name="T83" fmla="*/ 935 h 1224"/>
                <a:gd name="T84" fmla="*/ 2093 w 2146"/>
                <a:gd name="T85" fmla="*/ 954 h 1224"/>
                <a:gd name="T86" fmla="*/ 2143 w 2146"/>
                <a:gd name="T87" fmla="*/ 976 h 1224"/>
                <a:gd name="T88" fmla="*/ 2145 w 2146"/>
                <a:gd name="T89" fmla="*/ 991 h 1224"/>
                <a:gd name="T90" fmla="*/ 2132 w 2146"/>
                <a:gd name="T91" fmla="*/ 998 h 1224"/>
                <a:gd name="T92" fmla="*/ 2083 w 2146"/>
                <a:gd name="T93" fmla="*/ 979 h 1224"/>
                <a:gd name="T94" fmla="*/ 2013 w 2146"/>
                <a:gd name="T95" fmla="*/ 961 h 1224"/>
                <a:gd name="T96" fmla="*/ 1939 w 2146"/>
                <a:gd name="T97" fmla="*/ 952 h 1224"/>
                <a:gd name="T98" fmla="*/ 1859 w 2146"/>
                <a:gd name="T99" fmla="*/ 951 h 1224"/>
                <a:gd name="T100" fmla="*/ 1774 w 2146"/>
                <a:gd name="T101" fmla="*/ 957 h 1224"/>
                <a:gd name="T102" fmla="*/ 1658 w 2146"/>
                <a:gd name="T103" fmla="*/ 975 h 1224"/>
                <a:gd name="T104" fmla="*/ 1475 w 2146"/>
                <a:gd name="T105" fmla="*/ 1017 h 1224"/>
                <a:gd name="T106" fmla="*/ 1287 w 2146"/>
                <a:gd name="T107" fmla="*/ 1069 h 1224"/>
                <a:gd name="T108" fmla="*/ 1049 w 2146"/>
                <a:gd name="T109" fmla="*/ 1137 h 1224"/>
                <a:gd name="T110" fmla="*/ 832 w 2146"/>
                <a:gd name="T111" fmla="*/ 1191 h 1224"/>
                <a:gd name="T112" fmla="*/ 705 w 2146"/>
                <a:gd name="T113" fmla="*/ 1212 h 1224"/>
                <a:gd name="T114" fmla="*/ 586 w 2146"/>
                <a:gd name="T115" fmla="*/ 1223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6" h="1224">
                  <a:moveTo>
                    <a:pt x="547" y="1224"/>
                  </a:moveTo>
                  <a:lnTo>
                    <a:pt x="521" y="1224"/>
                  </a:lnTo>
                  <a:lnTo>
                    <a:pt x="495" y="1223"/>
                  </a:lnTo>
                  <a:lnTo>
                    <a:pt x="470" y="1221"/>
                  </a:lnTo>
                  <a:lnTo>
                    <a:pt x="445" y="1217"/>
                  </a:lnTo>
                  <a:lnTo>
                    <a:pt x="420" y="1214"/>
                  </a:lnTo>
                  <a:lnTo>
                    <a:pt x="397" y="1209"/>
                  </a:lnTo>
                  <a:lnTo>
                    <a:pt x="374" y="1203"/>
                  </a:lnTo>
                  <a:lnTo>
                    <a:pt x="351" y="1197"/>
                  </a:lnTo>
                  <a:lnTo>
                    <a:pt x="329" y="1189"/>
                  </a:lnTo>
                  <a:lnTo>
                    <a:pt x="307" y="1181"/>
                  </a:lnTo>
                  <a:lnTo>
                    <a:pt x="285" y="1171"/>
                  </a:lnTo>
                  <a:lnTo>
                    <a:pt x="265" y="1159"/>
                  </a:lnTo>
                  <a:lnTo>
                    <a:pt x="245" y="1147"/>
                  </a:lnTo>
                  <a:lnTo>
                    <a:pt x="226" y="1134"/>
                  </a:lnTo>
                  <a:lnTo>
                    <a:pt x="208" y="1119"/>
                  </a:lnTo>
                  <a:lnTo>
                    <a:pt x="189" y="1103"/>
                  </a:lnTo>
                  <a:lnTo>
                    <a:pt x="153" y="1065"/>
                  </a:lnTo>
                  <a:lnTo>
                    <a:pt x="119" y="1026"/>
                  </a:lnTo>
                  <a:lnTo>
                    <a:pt x="91" y="985"/>
                  </a:lnTo>
                  <a:lnTo>
                    <a:pt x="67" y="943"/>
                  </a:lnTo>
                  <a:lnTo>
                    <a:pt x="48" y="900"/>
                  </a:lnTo>
                  <a:lnTo>
                    <a:pt x="32" y="856"/>
                  </a:lnTo>
                  <a:lnTo>
                    <a:pt x="19" y="812"/>
                  </a:lnTo>
                  <a:lnTo>
                    <a:pt x="10" y="766"/>
                  </a:lnTo>
                  <a:lnTo>
                    <a:pt x="4" y="721"/>
                  </a:lnTo>
                  <a:lnTo>
                    <a:pt x="0" y="676"/>
                  </a:lnTo>
                  <a:lnTo>
                    <a:pt x="0" y="629"/>
                  </a:lnTo>
                  <a:lnTo>
                    <a:pt x="1" y="584"/>
                  </a:lnTo>
                  <a:lnTo>
                    <a:pt x="6" y="540"/>
                  </a:lnTo>
                  <a:lnTo>
                    <a:pt x="11" y="495"/>
                  </a:lnTo>
                  <a:lnTo>
                    <a:pt x="19" y="452"/>
                  </a:lnTo>
                  <a:lnTo>
                    <a:pt x="28" y="409"/>
                  </a:lnTo>
                  <a:lnTo>
                    <a:pt x="38" y="368"/>
                  </a:lnTo>
                  <a:lnTo>
                    <a:pt x="50" y="328"/>
                  </a:lnTo>
                  <a:lnTo>
                    <a:pt x="62" y="289"/>
                  </a:lnTo>
                  <a:lnTo>
                    <a:pt x="75" y="252"/>
                  </a:lnTo>
                  <a:lnTo>
                    <a:pt x="88" y="217"/>
                  </a:lnTo>
                  <a:lnTo>
                    <a:pt x="101" y="184"/>
                  </a:lnTo>
                  <a:lnTo>
                    <a:pt x="114" y="153"/>
                  </a:lnTo>
                  <a:lnTo>
                    <a:pt x="127" y="125"/>
                  </a:lnTo>
                  <a:lnTo>
                    <a:pt x="149" y="76"/>
                  </a:lnTo>
                  <a:lnTo>
                    <a:pt x="169" y="39"/>
                  </a:lnTo>
                  <a:lnTo>
                    <a:pt x="182" y="15"/>
                  </a:lnTo>
                  <a:lnTo>
                    <a:pt x="187" y="6"/>
                  </a:lnTo>
                  <a:lnTo>
                    <a:pt x="190" y="2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5" y="2"/>
                  </a:lnTo>
                  <a:lnTo>
                    <a:pt x="210" y="5"/>
                  </a:lnTo>
                  <a:lnTo>
                    <a:pt x="212" y="11"/>
                  </a:lnTo>
                  <a:lnTo>
                    <a:pt x="212" y="15"/>
                  </a:lnTo>
                  <a:lnTo>
                    <a:pt x="210" y="20"/>
                  </a:lnTo>
                  <a:lnTo>
                    <a:pt x="205" y="29"/>
                  </a:lnTo>
                  <a:lnTo>
                    <a:pt x="193" y="53"/>
                  </a:lnTo>
                  <a:lnTo>
                    <a:pt x="173" y="88"/>
                  </a:lnTo>
                  <a:lnTo>
                    <a:pt x="150" y="136"/>
                  </a:lnTo>
                  <a:lnTo>
                    <a:pt x="139" y="164"/>
                  </a:lnTo>
                  <a:lnTo>
                    <a:pt x="126" y="193"/>
                  </a:lnTo>
                  <a:lnTo>
                    <a:pt x="113" y="225"/>
                  </a:lnTo>
                  <a:lnTo>
                    <a:pt x="101" y="260"/>
                  </a:lnTo>
                  <a:lnTo>
                    <a:pt x="88" y="296"/>
                  </a:lnTo>
                  <a:lnTo>
                    <a:pt x="76" y="332"/>
                  </a:lnTo>
                  <a:lnTo>
                    <a:pt x="65" y="371"/>
                  </a:lnTo>
                  <a:lnTo>
                    <a:pt x="55" y="412"/>
                  </a:lnTo>
                  <a:lnTo>
                    <a:pt x="46" y="453"/>
                  </a:lnTo>
                  <a:lnTo>
                    <a:pt x="38" y="495"/>
                  </a:lnTo>
                  <a:lnTo>
                    <a:pt x="33" y="539"/>
                  </a:lnTo>
                  <a:lnTo>
                    <a:pt x="28" y="582"/>
                  </a:lnTo>
                  <a:lnTo>
                    <a:pt x="27" y="626"/>
                  </a:lnTo>
                  <a:lnTo>
                    <a:pt x="27" y="670"/>
                  </a:lnTo>
                  <a:lnTo>
                    <a:pt x="31" y="714"/>
                  </a:lnTo>
                  <a:lnTo>
                    <a:pt x="36" y="758"/>
                  </a:lnTo>
                  <a:lnTo>
                    <a:pt x="45" y="802"/>
                  </a:lnTo>
                  <a:lnTo>
                    <a:pt x="56" y="845"/>
                  </a:lnTo>
                  <a:lnTo>
                    <a:pt x="72" y="887"/>
                  </a:lnTo>
                  <a:lnTo>
                    <a:pt x="91" y="929"/>
                  </a:lnTo>
                  <a:lnTo>
                    <a:pt x="114" y="970"/>
                  </a:lnTo>
                  <a:lnTo>
                    <a:pt x="141" y="1009"/>
                  </a:lnTo>
                  <a:lnTo>
                    <a:pt x="172" y="1047"/>
                  </a:lnTo>
                  <a:lnTo>
                    <a:pt x="208" y="1084"/>
                  </a:lnTo>
                  <a:lnTo>
                    <a:pt x="229" y="1102"/>
                  </a:lnTo>
                  <a:lnTo>
                    <a:pt x="251" y="1119"/>
                  </a:lnTo>
                  <a:lnTo>
                    <a:pt x="275" y="1133"/>
                  </a:lnTo>
                  <a:lnTo>
                    <a:pt x="298" y="1146"/>
                  </a:lnTo>
                  <a:lnTo>
                    <a:pt x="323" y="1158"/>
                  </a:lnTo>
                  <a:lnTo>
                    <a:pt x="349" y="1168"/>
                  </a:lnTo>
                  <a:lnTo>
                    <a:pt x="376" y="1176"/>
                  </a:lnTo>
                  <a:lnTo>
                    <a:pt x="404" y="1183"/>
                  </a:lnTo>
                  <a:lnTo>
                    <a:pt x="432" y="1188"/>
                  </a:lnTo>
                  <a:lnTo>
                    <a:pt x="461" y="1193"/>
                  </a:lnTo>
                  <a:lnTo>
                    <a:pt x="492" y="1195"/>
                  </a:lnTo>
                  <a:lnTo>
                    <a:pt x="522" y="1197"/>
                  </a:lnTo>
                  <a:lnTo>
                    <a:pt x="553" y="1197"/>
                  </a:lnTo>
                  <a:lnTo>
                    <a:pt x="584" y="1196"/>
                  </a:lnTo>
                  <a:lnTo>
                    <a:pt x="617" y="1195"/>
                  </a:lnTo>
                  <a:lnTo>
                    <a:pt x="649" y="1192"/>
                  </a:lnTo>
                  <a:lnTo>
                    <a:pt x="683" y="1188"/>
                  </a:lnTo>
                  <a:lnTo>
                    <a:pt x="717" y="1183"/>
                  </a:lnTo>
                  <a:lnTo>
                    <a:pt x="751" y="1178"/>
                  </a:lnTo>
                  <a:lnTo>
                    <a:pt x="785" y="1172"/>
                  </a:lnTo>
                  <a:lnTo>
                    <a:pt x="856" y="1157"/>
                  </a:lnTo>
                  <a:lnTo>
                    <a:pt x="927" y="1141"/>
                  </a:lnTo>
                  <a:lnTo>
                    <a:pt x="999" y="1123"/>
                  </a:lnTo>
                  <a:lnTo>
                    <a:pt x="1071" y="1102"/>
                  </a:lnTo>
                  <a:lnTo>
                    <a:pt x="1145" y="1081"/>
                  </a:lnTo>
                  <a:lnTo>
                    <a:pt x="1217" y="1061"/>
                  </a:lnTo>
                  <a:lnTo>
                    <a:pt x="1281" y="1042"/>
                  </a:lnTo>
                  <a:lnTo>
                    <a:pt x="1345" y="1024"/>
                  </a:lnTo>
                  <a:lnTo>
                    <a:pt x="1408" y="1006"/>
                  </a:lnTo>
                  <a:lnTo>
                    <a:pt x="1471" y="990"/>
                  </a:lnTo>
                  <a:lnTo>
                    <a:pt x="1534" y="974"/>
                  </a:lnTo>
                  <a:lnTo>
                    <a:pt x="1596" y="960"/>
                  </a:lnTo>
                  <a:lnTo>
                    <a:pt x="1657" y="948"/>
                  </a:lnTo>
                  <a:lnTo>
                    <a:pt x="1717" y="938"/>
                  </a:lnTo>
                  <a:lnTo>
                    <a:pt x="1746" y="934"/>
                  </a:lnTo>
                  <a:lnTo>
                    <a:pt x="1776" y="930"/>
                  </a:lnTo>
                  <a:lnTo>
                    <a:pt x="1805" y="927"/>
                  </a:lnTo>
                  <a:lnTo>
                    <a:pt x="1834" y="925"/>
                  </a:lnTo>
                  <a:lnTo>
                    <a:pt x="1862" y="924"/>
                  </a:lnTo>
                  <a:lnTo>
                    <a:pt x="1889" y="924"/>
                  </a:lnTo>
                  <a:lnTo>
                    <a:pt x="1917" y="924"/>
                  </a:lnTo>
                  <a:lnTo>
                    <a:pt x="1944" y="925"/>
                  </a:lnTo>
                  <a:lnTo>
                    <a:pt x="1970" y="927"/>
                  </a:lnTo>
                  <a:lnTo>
                    <a:pt x="1996" y="930"/>
                  </a:lnTo>
                  <a:lnTo>
                    <a:pt x="2021" y="935"/>
                  </a:lnTo>
                  <a:lnTo>
                    <a:pt x="2045" y="940"/>
                  </a:lnTo>
                  <a:lnTo>
                    <a:pt x="2069" y="947"/>
                  </a:lnTo>
                  <a:lnTo>
                    <a:pt x="2093" y="954"/>
                  </a:lnTo>
                  <a:lnTo>
                    <a:pt x="2116" y="963"/>
                  </a:lnTo>
                  <a:lnTo>
                    <a:pt x="2138" y="972"/>
                  </a:lnTo>
                  <a:lnTo>
                    <a:pt x="2143" y="976"/>
                  </a:lnTo>
                  <a:lnTo>
                    <a:pt x="2145" y="980"/>
                  </a:lnTo>
                  <a:lnTo>
                    <a:pt x="2146" y="985"/>
                  </a:lnTo>
                  <a:lnTo>
                    <a:pt x="2145" y="991"/>
                  </a:lnTo>
                  <a:lnTo>
                    <a:pt x="2142" y="995"/>
                  </a:lnTo>
                  <a:lnTo>
                    <a:pt x="2137" y="997"/>
                  </a:lnTo>
                  <a:lnTo>
                    <a:pt x="2132" y="998"/>
                  </a:lnTo>
                  <a:lnTo>
                    <a:pt x="2126" y="997"/>
                  </a:lnTo>
                  <a:lnTo>
                    <a:pt x="2105" y="988"/>
                  </a:lnTo>
                  <a:lnTo>
                    <a:pt x="2083" y="979"/>
                  </a:lnTo>
                  <a:lnTo>
                    <a:pt x="2061" y="972"/>
                  </a:lnTo>
                  <a:lnTo>
                    <a:pt x="2037" y="966"/>
                  </a:lnTo>
                  <a:lnTo>
                    <a:pt x="2013" y="961"/>
                  </a:lnTo>
                  <a:lnTo>
                    <a:pt x="1988" y="957"/>
                  </a:lnTo>
                  <a:lnTo>
                    <a:pt x="1963" y="954"/>
                  </a:lnTo>
                  <a:lnTo>
                    <a:pt x="1939" y="952"/>
                  </a:lnTo>
                  <a:lnTo>
                    <a:pt x="1912" y="951"/>
                  </a:lnTo>
                  <a:lnTo>
                    <a:pt x="1886" y="951"/>
                  </a:lnTo>
                  <a:lnTo>
                    <a:pt x="1859" y="951"/>
                  </a:lnTo>
                  <a:lnTo>
                    <a:pt x="1831" y="952"/>
                  </a:lnTo>
                  <a:lnTo>
                    <a:pt x="1803" y="954"/>
                  </a:lnTo>
                  <a:lnTo>
                    <a:pt x="1774" y="957"/>
                  </a:lnTo>
                  <a:lnTo>
                    <a:pt x="1745" y="961"/>
                  </a:lnTo>
                  <a:lnTo>
                    <a:pt x="1717" y="965"/>
                  </a:lnTo>
                  <a:lnTo>
                    <a:pt x="1658" y="975"/>
                  </a:lnTo>
                  <a:lnTo>
                    <a:pt x="1597" y="988"/>
                  </a:lnTo>
                  <a:lnTo>
                    <a:pt x="1537" y="1002"/>
                  </a:lnTo>
                  <a:lnTo>
                    <a:pt x="1475" y="1017"/>
                  </a:lnTo>
                  <a:lnTo>
                    <a:pt x="1413" y="1033"/>
                  </a:lnTo>
                  <a:lnTo>
                    <a:pt x="1350" y="1050"/>
                  </a:lnTo>
                  <a:lnTo>
                    <a:pt x="1287" y="1069"/>
                  </a:lnTo>
                  <a:lnTo>
                    <a:pt x="1225" y="1087"/>
                  </a:lnTo>
                  <a:lnTo>
                    <a:pt x="1137" y="1112"/>
                  </a:lnTo>
                  <a:lnTo>
                    <a:pt x="1049" y="1137"/>
                  </a:lnTo>
                  <a:lnTo>
                    <a:pt x="961" y="1160"/>
                  </a:lnTo>
                  <a:lnTo>
                    <a:pt x="875" y="1181"/>
                  </a:lnTo>
                  <a:lnTo>
                    <a:pt x="832" y="1191"/>
                  </a:lnTo>
                  <a:lnTo>
                    <a:pt x="790" y="1198"/>
                  </a:lnTo>
                  <a:lnTo>
                    <a:pt x="748" y="1206"/>
                  </a:lnTo>
                  <a:lnTo>
                    <a:pt x="705" y="1212"/>
                  </a:lnTo>
                  <a:lnTo>
                    <a:pt x="665" y="1217"/>
                  </a:lnTo>
                  <a:lnTo>
                    <a:pt x="624" y="1221"/>
                  </a:lnTo>
                  <a:lnTo>
                    <a:pt x="586" y="1223"/>
                  </a:lnTo>
                  <a:lnTo>
                    <a:pt x="547" y="122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7" name="Freeform 241"/>
            <p:cNvSpPr>
              <a:spLocks/>
            </p:cNvSpPr>
            <p:nvPr/>
          </p:nvSpPr>
          <p:spPr bwMode="auto">
            <a:xfrm>
              <a:off x="1611313" y="5965825"/>
              <a:ext cx="277813" cy="892175"/>
            </a:xfrm>
            <a:custGeom>
              <a:avLst/>
              <a:gdLst>
                <a:gd name="T0" fmla="*/ 19 w 527"/>
                <a:gd name="T1" fmla="*/ 1664 h 1685"/>
                <a:gd name="T2" fmla="*/ 60 w 527"/>
                <a:gd name="T3" fmla="*/ 1620 h 1685"/>
                <a:gd name="T4" fmla="*/ 103 w 527"/>
                <a:gd name="T5" fmla="*/ 1571 h 1685"/>
                <a:gd name="T6" fmla="*/ 145 w 527"/>
                <a:gd name="T7" fmla="*/ 1517 h 1685"/>
                <a:gd name="T8" fmla="*/ 188 w 527"/>
                <a:gd name="T9" fmla="*/ 1458 h 1685"/>
                <a:gd name="T10" fmla="*/ 231 w 527"/>
                <a:gd name="T11" fmla="*/ 1395 h 1685"/>
                <a:gd name="T12" fmla="*/ 274 w 527"/>
                <a:gd name="T13" fmla="*/ 1326 h 1685"/>
                <a:gd name="T14" fmla="*/ 317 w 527"/>
                <a:gd name="T15" fmla="*/ 1251 h 1685"/>
                <a:gd name="T16" fmla="*/ 368 w 527"/>
                <a:gd name="T17" fmla="*/ 1154 h 1685"/>
                <a:gd name="T18" fmla="*/ 417 w 527"/>
                <a:gd name="T19" fmla="*/ 1038 h 1685"/>
                <a:gd name="T20" fmla="*/ 452 w 527"/>
                <a:gd name="T21" fmla="*/ 926 h 1685"/>
                <a:gd name="T22" fmla="*/ 478 w 527"/>
                <a:gd name="T23" fmla="*/ 817 h 1685"/>
                <a:gd name="T24" fmla="*/ 493 w 527"/>
                <a:gd name="T25" fmla="*/ 712 h 1685"/>
                <a:gd name="T26" fmla="*/ 500 w 527"/>
                <a:gd name="T27" fmla="*/ 612 h 1685"/>
                <a:gd name="T28" fmla="*/ 499 w 527"/>
                <a:gd name="T29" fmla="*/ 516 h 1685"/>
                <a:gd name="T30" fmla="*/ 492 w 527"/>
                <a:gd name="T31" fmla="*/ 427 h 1685"/>
                <a:gd name="T32" fmla="*/ 482 w 527"/>
                <a:gd name="T33" fmla="*/ 345 h 1685"/>
                <a:gd name="T34" fmla="*/ 466 w 527"/>
                <a:gd name="T35" fmla="*/ 270 h 1685"/>
                <a:gd name="T36" fmla="*/ 450 w 527"/>
                <a:gd name="T37" fmla="*/ 204 h 1685"/>
                <a:gd name="T38" fmla="*/ 433 w 527"/>
                <a:gd name="T39" fmla="*/ 147 h 1685"/>
                <a:gd name="T40" fmla="*/ 409 w 527"/>
                <a:gd name="T41" fmla="*/ 79 h 1685"/>
                <a:gd name="T42" fmla="*/ 388 w 527"/>
                <a:gd name="T43" fmla="*/ 27 h 1685"/>
                <a:gd name="T44" fmla="*/ 382 w 527"/>
                <a:gd name="T45" fmla="*/ 15 h 1685"/>
                <a:gd name="T46" fmla="*/ 385 w 527"/>
                <a:gd name="T47" fmla="*/ 5 h 1685"/>
                <a:gd name="T48" fmla="*/ 395 w 527"/>
                <a:gd name="T49" fmla="*/ 0 h 1685"/>
                <a:gd name="T50" fmla="*/ 405 w 527"/>
                <a:gd name="T51" fmla="*/ 3 h 1685"/>
                <a:gd name="T52" fmla="*/ 411 w 527"/>
                <a:gd name="T53" fmla="*/ 15 h 1685"/>
                <a:gd name="T54" fmla="*/ 434 w 527"/>
                <a:gd name="T55" fmla="*/ 68 h 1685"/>
                <a:gd name="T56" fmla="*/ 459 w 527"/>
                <a:gd name="T57" fmla="*/ 137 h 1685"/>
                <a:gd name="T58" fmla="*/ 476 w 527"/>
                <a:gd name="T59" fmla="*/ 195 h 1685"/>
                <a:gd name="T60" fmla="*/ 492 w 527"/>
                <a:gd name="T61" fmla="*/ 263 h 1685"/>
                <a:gd name="T62" fmla="*/ 508 w 527"/>
                <a:gd name="T63" fmla="*/ 340 h 1685"/>
                <a:gd name="T64" fmla="*/ 519 w 527"/>
                <a:gd name="T65" fmla="*/ 424 h 1685"/>
                <a:gd name="T66" fmla="*/ 526 w 527"/>
                <a:gd name="T67" fmla="*/ 515 h 1685"/>
                <a:gd name="T68" fmla="*/ 526 w 527"/>
                <a:gd name="T69" fmla="*/ 612 h 1685"/>
                <a:gd name="T70" fmla="*/ 519 w 527"/>
                <a:gd name="T71" fmla="*/ 715 h 1685"/>
                <a:gd name="T72" fmla="*/ 504 w 527"/>
                <a:gd name="T73" fmla="*/ 822 h 1685"/>
                <a:gd name="T74" fmla="*/ 479 w 527"/>
                <a:gd name="T75" fmla="*/ 934 h 1685"/>
                <a:gd name="T76" fmla="*/ 442 w 527"/>
                <a:gd name="T77" fmla="*/ 1048 h 1685"/>
                <a:gd name="T78" fmla="*/ 393 w 527"/>
                <a:gd name="T79" fmla="*/ 1165 h 1685"/>
                <a:gd name="T80" fmla="*/ 342 w 527"/>
                <a:gd name="T81" fmla="*/ 1262 h 1685"/>
                <a:gd name="T82" fmla="*/ 301 w 527"/>
                <a:gd name="T83" fmla="*/ 1333 h 1685"/>
                <a:gd name="T84" fmla="*/ 259 w 527"/>
                <a:gd name="T85" fmla="*/ 1400 h 1685"/>
                <a:gd name="T86" fmla="*/ 218 w 527"/>
                <a:gd name="T87" fmla="*/ 1462 h 1685"/>
                <a:gd name="T88" fmla="*/ 177 w 527"/>
                <a:gd name="T89" fmla="*/ 1519 h 1685"/>
                <a:gd name="T90" fmla="*/ 137 w 527"/>
                <a:gd name="T91" fmla="*/ 1572 h 1685"/>
                <a:gd name="T92" fmla="*/ 78 w 527"/>
                <a:gd name="T93" fmla="*/ 1643 h 1685"/>
                <a:gd name="T94" fmla="*/ 0 w 527"/>
                <a:gd name="T95" fmla="*/ 168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7" h="1685">
                  <a:moveTo>
                    <a:pt x="0" y="1685"/>
                  </a:moveTo>
                  <a:lnTo>
                    <a:pt x="19" y="1664"/>
                  </a:lnTo>
                  <a:lnTo>
                    <a:pt x="40" y="1643"/>
                  </a:lnTo>
                  <a:lnTo>
                    <a:pt x="60" y="1620"/>
                  </a:lnTo>
                  <a:lnTo>
                    <a:pt x="81" y="1595"/>
                  </a:lnTo>
                  <a:lnTo>
                    <a:pt x="103" y="1571"/>
                  </a:lnTo>
                  <a:lnTo>
                    <a:pt x="123" y="1545"/>
                  </a:lnTo>
                  <a:lnTo>
                    <a:pt x="145" y="1517"/>
                  </a:lnTo>
                  <a:lnTo>
                    <a:pt x="166" y="1489"/>
                  </a:lnTo>
                  <a:lnTo>
                    <a:pt x="188" y="1458"/>
                  </a:lnTo>
                  <a:lnTo>
                    <a:pt x="209" y="1427"/>
                  </a:lnTo>
                  <a:lnTo>
                    <a:pt x="231" y="1395"/>
                  </a:lnTo>
                  <a:lnTo>
                    <a:pt x="253" y="1361"/>
                  </a:lnTo>
                  <a:lnTo>
                    <a:pt x="274" y="1326"/>
                  </a:lnTo>
                  <a:lnTo>
                    <a:pt x="296" y="1289"/>
                  </a:lnTo>
                  <a:lnTo>
                    <a:pt x="317" y="1251"/>
                  </a:lnTo>
                  <a:lnTo>
                    <a:pt x="339" y="1211"/>
                  </a:lnTo>
                  <a:lnTo>
                    <a:pt x="368" y="1154"/>
                  </a:lnTo>
                  <a:lnTo>
                    <a:pt x="394" y="1096"/>
                  </a:lnTo>
                  <a:lnTo>
                    <a:pt x="417" y="1038"/>
                  </a:lnTo>
                  <a:lnTo>
                    <a:pt x="436" y="982"/>
                  </a:lnTo>
                  <a:lnTo>
                    <a:pt x="452" y="926"/>
                  </a:lnTo>
                  <a:lnTo>
                    <a:pt x="466" y="871"/>
                  </a:lnTo>
                  <a:lnTo>
                    <a:pt x="478" y="817"/>
                  </a:lnTo>
                  <a:lnTo>
                    <a:pt x="487" y="764"/>
                  </a:lnTo>
                  <a:lnTo>
                    <a:pt x="493" y="712"/>
                  </a:lnTo>
                  <a:lnTo>
                    <a:pt x="497" y="662"/>
                  </a:lnTo>
                  <a:lnTo>
                    <a:pt x="500" y="612"/>
                  </a:lnTo>
                  <a:lnTo>
                    <a:pt x="500" y="563"/>
                  </a:lnTo>
                  <a:lnTo>
                    <a:pt x="499" y="516"/>
                  </a:lnTo>
                  <a:lnTo>
                    <a:pt x="497" y="471"/>
                  </a:lnTo>
                  <a:lnTo>
                    <a:pt x="492" y="427"/>
                  </a:lnTo>
                  <a:lnTo>
                    <a:pt x="487" y="385"/>
                  </a:lnTo>
                  <a:lnTo>
                    <a:pt x="482" y="345"/>
                  </a:lnTo>
                  <a:lnTo>
                    <a:pt x="474" y="307"/>
                  </a:lnTo>
                  <a:lnTo>
                    <a:pt x="466" y="270"/>
                  </a:lnTo>
                  <a:lnTo>
                    <a:pt x="459" y="235"/>
                  </a:lnTo>
                  <a:lnTo>
                    <a:pt x="450" y="204"/>
                  </a:lnTo>
                  <a:lnTo>
                    <a:pt x="442" y="174"/>
                  </a:lnTo>
                  <a:lnTo>
                    <a:pt x="433" y="147"/>
                  </a:lnTo>
                  <a:lnTo>
                    <a:pt x="425" y="121"/>
                  </a:lnTo>
                  <a:lnTo>
                    <a:pt x="409" y="79"/>
                  </a:lnTo>
                  <a:lnTo>
                    <a:pt x="396" y="47"/>
                  </a:lnTo>
                  <a:lnTo>
                    <a:pt x="388" y="27"/>
                  </a:lnTo>
                  <a:lnTo>
                    <a:pt x="384" y="19"/>
                  </a:lnTo>
                  <a:lnTo>
                    <a:pt x="382" y="15"/>
                  </a:lnTo>
                  <a:lnTo>
                    <a:pt x="383" y="10"/>
                  </a:lnTo>
                  <a:lnTo>
                    <a:pt x="385" y="5"/>
                  </a:lnTo>
                  <a:lnTo>
                    <a:pt x="390" y="2"/>
                  </a:lnTo>
                  <a:lnTo>
                    <a:pt x="395" y="0"/>
                  </a:lnTo>
                  <a:lnTo>
                    <a:pt x="401" y="1"/>
                  </a:lnTo>
                  <a:lnTo>
                    <a:pt x="405" y="3"/>
                  </a:lnTo>
                  <a:lnTo>
                    <a:pt x="408" y="7"/>
                  </a:lnTo>
                  <a:lnTo>
                    <a:pt x="411" y="15"/>
                  </a:lnTo>
                  <a:lnTo>
                    <a:pt x="421" y="36"/>
                  </a:lnTo>
                  <a:lnTo>
                    <a:pt x="434" y="68"/>
                  </a:lnTo>
                  <a:lnTo>
                    <a:pt x="450" y="111"/>
                  </a:lnTo>
                  <a:lnTo>
                    <a:pt x="459" y="137"/>
                  </a:lnTo>
                  <a:lnTo>
                    <a:pt x="468" y="165"/>
                  </a:lnTo>
                  <a:lnTo>
                    <a:pt x="476" y="195"/>
                  </a:lnTo>
                  <a:lnTo>
                    <a:pt x="485" y="228"/>
                  </a:lnTo>
                  <a:lnTo>
                    <a:pt x="492" y="263"/>
                  </a:lnTo>
                  <a:lnTo>
                    <a:pt x="500" y="300"/>
                  </a:lnTo>
                  <a:lnTo>
                    <a:pt x="508" y="340"/>
                  </a:lnTo>
                  <a:lnTo>
                    <a:pt x="514" y="381"/>
                  </a:lnTo>
                  <a:lnTo>
                    <a:pt x="519" y="424"/>
                  </a:lnTo>
                  <a:lnTo>
                    <a:pt x="523" y="468"/>
                  </a:lnTo>
                  <a:lnTo>
                    <a:pt x="526" y="515"/>
                  </a:lnTo>
                  <a:lnTo>
                    <a:pt x="527" y="562"/>
                  </a:lnTo>
                  <a:lnTo>
                    <a:pt x="526" y="612"/>
                  </a:lnTo>
                  <a:lnTo>
                    <a:pt x="524" y="663"/>
                  </a:lnTo>
                  <a:lnTo>
                    <a:pt x="519" y="715"/>
                  </a:lnTo>
                  <a:lnTo>
                    <a:pt x="513" y="769"/>
                  </a:lnTo>
                  <a:lnTo>
                    <a:pt x="504" y="822"/>
                  </a:lnTo>
                  <a:lnTo>
                    <a:pt x="493" y="878"/>
                  </a:lnTo>
                  <a:lnTo>
                    <a:pt x="479" y="934"/>
                  </a:lnTo>
                  <a:lnTo>
                    <a:pt x="462" y="991"/>
                  </a:lnTo>
                  <a:lnTo>
                    <a:pt x="442" y="1048"/>
                  </a:lnTo>
                  <a:lnTo>
                    <a:pt x="419" y="1106"/>
                  </a:lnTo>
                  <a:lnTo>
                    <a:pt x="393" y="1165"/>
                  </a:lnTo>
                  <a:lnTo>
                    <a:pt x="363" y="1224"/>
                  </a:lnTo>
                  <a:lnTo>
                    <a:pt x="342" y="1262"/>
                  </a:lnTo>
                  <a:lnTo>
                    <a:pt x="322" y="1299"/>
                  </a:lnTo>
                  <a:lnTo>
                    <a:pt x="301" y="1333"/>
                  </a:lnTo>
                  <a:lnTo>
                    <a:pt x="280" y="1368"/>
                  </a:lnTo>
                  <a:lnTo>
                    <a:pt x="259" y="1400"/>
                  </a:lnTo>
                  <a:lnTo>
                    <a:pt x="239" y="1431"/>
                  </a:lnTo>
                  <a:lnTo>
                    <a:pt x="218" y="1462"/>
                  </a:lnTo>
                  <a:lnTo>
                    <a:pt x="198" y="1491"/>
                  </a:lnTo>
                  <a:lnTo>
                    <a:pt x="177" y="1519"/>
                  </a:lnTo>
                  <a:lnTo>
                    <a:pt x="158" y="1546"/>
                  </a:lnTo>
                  <a:lnTo>
                    <a:pt x="137" y="1572"/>
                  </a:lnTo>
                  <a:lnTo>
                    <a:pt x="118" y="1596"/>
                  </a:lnTo>
                  <a:lnTo>
                    <a:pt x="78" y="1643"/>
                  </a:lnTo>
                  <a:lnTo>
                    <a:pt x="39" y="1685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8" name="Freeform 242"/>
            <p:cNvSpPr>
              <a:spLocks/>
            </p:cNvSpPr>
            <p:nvPr/>
          </p:nvSpPr>
          <p:spPr bwMode="auto">
            <a:xfrm>
              <a:off x="1928813" y="5738813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7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1 h 1345"/>
                <a:gd name="T28" fmla="*/ 13 w 6584"/>
                <a:gd name="T29" fmla="*/ 0 h 1345"/>
                <a:gd name="T30" fmla="*/ 19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8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7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8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9" name="Freeform 243"/>
            <p:cNvSpPr>
              <a:spLocks/>
            </p:cNvSpPr>
            <p:nvPr/>
          </p:nvSpPr>
          <p:spPr bwMode="auto">
            <a:xfrm>
              <a:off x="644525" y="5738813"/>
              <a:ext cx="4768850" cy="1119188"/>
            </a:xfrm>
            <a:custGeom>
              <a:avLst/>
              <a:gdLst>
                <a:gd name="T0" fmla="*/ 4 w 9010"/>
                <a:gd name="T1" fmla="*/ 1494 h 2114"/>
                <a:gd name="T2" fmla="*/ 1 w 9010"/>
                <a:gd name="T3" fmla="*/ 1487 h 2114"/>
                <a:gd name="T4" fmla="*/ 1 w 9010"/>
                <a:gd name="T5" fmla="*/ 1479 h 2114"/>
                <a:gd name="T6" fmla="*/ 57 w 9010"/>
                <a:gd name="T7" fmla="*/ 1335 h 2114"/>
                <a:gd name="T8" fmla="*/ 63 w 9010"/>
                <a:gd name="T9" fmla="*/ 1330 h 2114"/>
                <a:gd name="T10" fmla="*/ 69 w 9010"/>
                <a:gd name="T11" fmla="*/ 1329 h 2114"/>
                <a:gd name="T12" fmla="*/ 76 w 9010"/>
                <a:gd name="T13" fmla="*/ 1331 h 2114"/>
                <a:gd name="T14" fmla="*/ 815 w 9010"/>
                <a:gd name="T15" fmla="*/ 2076 h 2114"/>
                <a:gd name="T16" fmla="*/ 2433 w 9010"/>
                <a:gd name="T17" fmla="*/ 3 h 2114"/>
                <a:gd name="T18" fmla="*/ 2440 w 9010"/>
                <a:gd name="T19" fmla="*/ 0 h 2114"/>
                <a:gd name="T20" fmla="*/ 2541 w 9010"/>
                <a:gd name="T21" fmla="*/ 36 h 2114"/>
                <a:gd name="T22" fmla="*/ 2547 w 9010"/>
                <a:gd name="T23" fmla="*/ 32 h 2114"/>
                <a:gd name="T24" fmla="*/ 2558 w 9010"/>
                <a:gd name="T25" fmla="*/ 33 h 2114"/>
                <a:gd name="T26" fmla="*/ 2564 w 9010"/>
                <a:gd name="T27" fmla="*/ 41 h 2114"/>
                <a:gd name="T28" fmla="*/ 2564 w 9010"/>
                <a:gd name="T29" fmla="*/ 45 h 2114"/>
                <a:gd name="T30" fmla="*/ 7624 w 9010"/>
                <a:gd name="T31" fmla="*/ 655 h 2114"/>
                <a:gd name="T32" fmla="*/ 7630 w 9010"/>
                <a:gd name="T33" fmla="*/ 656 h 2114"/>
                <a:gd name="T34" fmla="*/ 9006 w 9010"/>
                <a:gd name="T35" fmla="*/ 1280 h 2114"/>
                <a:gd name="T36" fmla="*/ 9010 w 9010"/>
                <a:gd name="T37" fmla="*/ 1288 h 2114"/>
                <a:gd name="T38" fmla="*/ 9006 w 9010"/>
                <a:gd name="T39" fmla="*/ 1298 h 2114"/>
                <a:gd name="T40" fmla="*/ 8996 w 9010"/>
                <a:gd name="T41" fmla="*/ 1302 h 2114"/>
                <a:gd name="T42" fmla="*/ 7639 w 9010"/>
                <a:gd name="T43" fmla="*/ 706 h 2114"/>
                <a:gd name="T44" fmla="*/ 4907 w 9010"/>
                <a:gd name="T45" fmla="*/ 1024 h 2114"/>
                <a:gd name="T46" fmla="*/ 2731 w 9010"/>
                <a:gd name="T47" fmla="*/ 266 h 2114"/>
                <a:gd name="T48" fmla="*/ 2723 w 9010"/>
                <a:gd name="T49" fmla="*/ 259 h 2114"/>
                <a:gd name="T50" fmla="*/ 2722 w 9010"/>
                <a:gd name="T51" fmla="*/ 249 h 2114"/>
                <a:gd name="T52" fmla="*/ 2730 w 9010"/>
                <a:gd name="T53" fmla="*/ 241 h 2114"/>
                <a:gd name="T54" fmla="*/ 2740 w 9010"/>
                <a:gd name="T55" fmla="*/ 240 h 2114"/>
                <a:gd name="T56" fmla="*/ 7612 w 9010"/>
                <a:gd name="T57" fmla="*/ 683 h 2114"/>
                <a:gd name="T58" fmla="*/ 4738 w 9010"/>
                <a:gd name="T59" fmla="*/ 879 h 2114"/>
                <a:gd name="T60" fmla="*/ 2554 w 9010"/>
                <a:gd name="T61" fmla="*/ 69 h 2114"/>
                <a:gd name="T62" fmla="*/ 2520 w 9010"/>
                <a:gd name="T63" fmla="*/ 122 h 2114"/>
                <a:gd name="T64" fmla="*/ 2469 w 9010"/>
                <a:gd name="T65" fmla="*/ 199 h 2114"/>
                <a:gd name="T66" fmla="*/ 2314 w 9010"/>
                <a:gd name="T67" fmla="*/ 407 h 2114"/>
                <a:gd name="T68" fmla="*/ 2110 w 9010"/>
                <a:gd name="T69" fmla="*/ 675 h 2114"/>
                <a:gd name="T70" fmla="*/ 1873 w 9010"/>
                <a:gd name="T71" fmla="*/ 978 h 2114"/>
                <a:gd name="T72" fmla="*/ 1621 w 9010"/>
                <a:gd name="T73" fmla="*/ 1297 h 2114"/>
                <a:gd name="T74" fmla="*/ 1374 w 9010"/>
                <a:gd name="T75" fmla="*/ 1607 h 2114"/>
                <a:gd name="T76" fmla="*/ 1149 w 9010"/>
                <a:gd name="T77" fmla="*/ 1886 h 2114"/>
                <a:gd name="T78" fmla="*/ 965 w 9010"/>
                <a:gd name="T79" fmla="*/ 2114 h 2114"/>
                <a:gd name="T80" fmla="*/ 1051 w 9010"/>
                <a:gd name="T81" fmla="*/ 1965 h 2114"/>
                <a:gd name="T82" fmla="*/ 1303 w 9010"/>
                <a:gd name="T83" fmla="*/ 1650 h 2114"/>
                <a:gd name="T84" fmla="*/ 1562 w 9010"/>
                <a:gd name="T85" fmla="*/ 1327 h 2114"/>
                <a:gd name="T86" fmla="*/ 1813 w 9010"/>
                <a:gd name="T87" fmla="*/ 1009 h 2114"/>
                <a:gd name="T88" fmla="*/ 2046 w 9010"/>
                <a:gd name="T89" fmla="*/ 713 h 2114"/>
                <a:gd name="T90" fmla="*/ 2247 w 9010"/>
                <a:gd name="T91" fmla="*/ 453 h 2114"/>
                <a:gd name="T92" fmla="*/ 2405 w 9010"/>
                <a:gd name="T93" fmla="*/ 244 h 2114"/>
                <a:gd name="T94" fmla="*/ 2486 w 9010"/>
                <a:gd name="T95" fmla="*/ 131 h 2114"/>
                <a:gd name="T96" fmla="*/ 2520 w 9010"/>
                <a:gd name="T97" fmla="*/ 79 h 2114"/>
                <a:gd name="T98" fmla="*/ 2445 w 9010"/>
                <a:gd name="T99" fmla="*/ 30 h 2114"/>
                <a:gd name="T100" fmla="*/ 835 w 9010"/>
                <a:gd name="T101" fmla="*/ 2096 h 2114"/>
                <a:gd name="T102" fmla="*/ 786 w 9010"/>
                <a:gd name="T103" fmla="*/ 2114 h 2114"/>
                <a:gd name="T104" fmla="*/ 74 w 9010"/>
                <a:gd name="T105" fmla="*/ 1367 h 2114"/>
                <a:gd name="T106" fmla="*/ 29 w 9010"/>
                <a:gd name="T107" fmla="*/ 1480 h 2114"/>
                <a:gd name="T108" fmla="*/ 643 w 9010"/>
                <a:gd name="T109" fmla="*/ 2114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10" h="2114">
                  <a:moveTo>
                    <a:pt x="643" y="2114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1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59" y="1332"/>
                  </a:lnTo>
                  <a:lnTo>
                    <a:pt x="63" y="1330"/>
                  </a:lnTo>
                  <a:lnTo>
                    <a:pt x="66" y="1329"/>
                  </a:lnTo>
                  <a:lnTo>
                    <a:pt x="69" y="1329"/>
                  </a:lnTo>
                  <a:lnTo>
                    <a:pt x="72" y="1330"/>
                  </a:lnTo>
                  <a:lnTo>
                    <a:pt x="76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7"/>
                  </a:lnTo>
                  <a:lnTo>
                    <a:pt x="2564" y="41"/>
                  </a:lnTo>
                  <a:lnTo>
                    <a:pt x="2565" y="42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624" y="655"/>
                  </a:lnTo>
                  <a:lnTo>
                    <a:pt x="7627" y="655"/>
                  </a:lnTo>
                  <a:lnTo>
                    <a:pt x="7630" y="656"/>
                  </a:lnTo>
                  <a:lnTo>
                    <a:pt x="9001" y="1276"/>
                  </a:lnTo>
                  <a:lnTo>
                    <a:pt x="9006" y="1280"/>
                  </a:lnTo>
                  <a:lnTo>
                    <a:pt x="9009" y="1284"/>
                  </a:lnTo>
                  <a:lnTo>
                    <a:pt x="9010" y="1288"/>
                  </a:lnTo>
                  <a:lnTo>
                    <a:pt x="9009" y="1294"/>
                  </a:lnTo>
                  <a:lnTo>
                    <a:pt x="9006" y="1298"/>
                  </a:lnTo>
                  <a:lnTo>
                    <a:pt x="9001" y="1301"/>
                  </a:lnTo>
                  <a:lnTo>
                    <a:pt x="8996" y="1302"/>
                  </a:lnTo>
                  <a:lnTo>
                    <a:pt x="8991" y="1301"/>
                  </a:lnTo>
                  <a:lnTo>
                    <a:pt x="7639" y="706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5" y="1023"/>
                  </a:lnTo>
                  <a:lnTo>
                    <a:pt x="2731" y="266"/>
                  </a:lnTo>
                  <a:lnTo>
                    <a:pt x="2727" y="264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7612" y="683"/>
                  </a:lnTo>
                  <a:lnTo>
                    <a:pt x="4740" y="879"/>
                  </a:lnTo>
                  <a:lnTo>
                    <a:pt x="4738" y="879"/>
                  </a:lnTo>
                  <a:lnTo>
                    <a:pt x="4735" y="878"/>
                  </a:lnTo>
                  <a:lnTo>
                    <a:pt x="2554" y="69"/>
                  </a:lnTo>
                  <a:lnTo>
                    <a:pt x="2540" y="93"/>
                  </a:lnTo>
                  <a:lnTo>
                    <a:pt x="2520" y="122"/>
                  </a:lnTo>
                  <a:lnTo>
                    <a:pt x="2497" y="158"/>
                  </a:lnTo>
                  <a:lnTo>
                    <a:pt x="2469" y="199"/>
                  </a:lnTo>
                  <a:lnTo>
                    <a:pt x="2399" y="294"/>
                  </a:lnTo>
                  <a:lnTo>
                    <a:pt x="2314" y="407"/>
                  </a:lnTo>
                  <a:lnTo>
                    <a:pt x="2217" y="536"/>
                  </a:lnTo>
                  <a:lnTo>
                    <a:pt x="2110" y="675"/>
                  </a:lnTo>
                  <a:lnTo>
                    <a:pt x="1993" y="824"/>
                  </a:lnTo>
                  <a:lnTo>
                    <a:pt x="1873" y="978"/>
                  </a:lnTo>
                  <a:lnTo>
                    <a:pt x="1747" y="1137"/>
                  </a:lnTo>
                  <a:lnTo>
                    <a:pt x="1621" y="1297"/>
                  </a:lnTo>
                  <a:lnTo>
                    <a:pt x="1496" y="1454"/>
                  </a:lnTo>
                  <a:lnTo>
                    <a:pt x="1374" y="1607"/>
                  </a:lnTo>
                  <a:lnTo>
                    <a:pt x="1257" y="1751"/>
                  </a:lnTo>
                  <a:lnTo>
                    <a:pt x="1149" y="1886"/>
                  </a:lnTo>
                  <a:lnTo>
                    <a:pt x="1051" y="2008"/>
                  </a:lnTo>
                  <a:lnTo>
                    <a:pt x="965" y="2114"/>
                  </a:lnTo>
                  <a:lnTo>
                    <a:pt x="930" y="2114"/>
                  </a:lnTo>
                  <a:lnTo>
                    <a:pt x="1051" y="1965"/>
                  </a:lnTo>
                  <a:lnTo>
                    <a:pt x="1176" y="1810"/>
                  </a:lnTo>
                  <a:lnTo>
                    <a:pt x="1303" y="1650"/>
                  </a:lnTo>
                  <a:lnTo>
                    <a:pt x="1433" y="1489"/>
                  </a:lnTo>
                  <a:lnTo>
                    <a:pt x="1562" y="1327"/>
                  </a:lnTo>
                  <a:lnTo>
                    <a:pt x="1689" y="1166"/>
                  </a:lnTo>
                  <a:lnTo>
                    <a:pt x="1813" y="1009"/>
                  </a:lnTo>
                  <a:lnTo>
                    <a:pt x="1933" y="857"/>
                  </a:lnTo>
                  <a:lnTo>
                    <a:pt x="2046" y="713"/>
                  </a:lnTo>
                  <a:lnTo>
                    <a:pt x="2151" y="577"/>
                  </a:lnTo>
                  <a:lnTo>
                    <a:pt x="2247" y="453"/>
                  </a:lnTo>
                  <a:lnTo>
                    <a:pt x="2333" y="340"/>
                  </a:lnTo>
                  <a:lnTo>
                    <a:pt x="2405" y="244"/>
                  </a:lnTo>
                  <a:lnTo>
                    <a:pt x="2462" y="164"/>
                  </a:lnTo>
                  <a:lnTo>
                    <a:pt x="2486" y="131"/>
                  </a:lnTo>
                  <a:lnTo>
                    <a:pt x="2505" y="103"/>
                  </a:lnTo>
                  <a:lnTo>
                    <a:pt x="2520" y="79"/>
                  </a:lnTo>
                  <a:lnTo>
                    <a:pt x="2531" y="61"/>
                  </a:lnTo>
                  <a:lnTo>
                    <a:pt x="2445" y="30"/>
                  </a:lnTo>
                  <a:lnTo>
                    <a:pt x="835" y="2096"/>
                  </a:lnTo>
                  <a:lnTo>
                    <a:pt x="835" y="2096"/>
                  </a:lnTo>
                  <a:lnTo>
                    <a:pt x="853" y="2114"/>
                  </a:lnTo>
                  <a:lnTo>
                    <a:pt x="786" y="2114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lnTo>
                    <a:pt x="29" y="1480"/>
                  </a:lnTo>
                  <a:lnTo>
                    <a:pt x="681" y="2114"/>
                  </a:lnTo>
                  <a:lnTo>
                    <a:pt x="643" y="211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0" name="Freeform 244"/>
            <p:cNvSpPr>
              <a:spLocks/>
            </p:cNvSpPr>
            <p:nvPr/>
          </p:nvSpPr>
          <p:spPr bwMode="auto">
            <a:xfrm>
              <a:off x="1871663" y="5695950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6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2 h 1345"/>
                <a:gd name="T28" fmla="*/ 13 w 6584"/>
                <a:gd name="T29" fmla="*/ 0 h 1345"/>
                <a:gd name="T30" fmla="*/ 18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7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Freeform 245"/>
            <p:cNvSpPr>
              <a:spLocks noEditPoints="1"/>
            </p:cNvSpPr>
            <p:nvPr/>
          </p:nvSpPr>
          <p:spPr bwMode="auto">
            <a:xfrm>
              <a:off x="587375" y="5695950"/>
              <a:ext cx="4838700" cy="1162050"/>
            </a:xfrm>
            <a:custGeom>
              <a:avLst/>
              <a:gdLst>
                <a:gd name="T0" fmla="*/ 2 w 9143"/>
                <a:gd name="T1" fmla="*/ 1491 h 2195"/>
                <a:gd name="T2" fmla="*/ 1 w 9143"/>
                <a:gd name="T3" fmla="*/ 1479 h 2195"/>
                <a:gd name="T4" fmla="*/ 60 w 9143"/>
                <a:gd name="T5" fmla="*/ 1332 h 2195"/>
                <a:gd name="T6" fmla="*/ 69 w 9143"/>
                <a:gd name="T7" fmla="*/ 1329 h 2195"/>
                <a:gd name="T8" fmla="*/ 78 w 9143"/>
                <a:gd name="T9" fmla="*/ 1334 h 2195"/>
                <a:gd name="T10" fmla="*/ 2433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4 w 9143"/>
                <a:gd name="T19" fmla="*/ 45 h 2195"/>
                <a:gd name="T20" fmla="*/ 7681 w 9143"/>
                <a:gd name="T21" fmla="*/ 655 h 2195"/>
                <a:gd name="T22" fmla="*/ 9135 w 9143"/>
                <a:gd name="T23" fmla="*/ 1379 h 2195"/>
                <a:gd name="T24" fmla="*/ 9143 w 9143"/>
                <a:gd name="T25" fmla="*/ 1392 h 2195"/>
                <a:gd name="T26" fmla="*/ 9134 w 9143"/>
                <a:gd name="T27" fmla="*/ 1404 h 2195"/>
                <a:gd name="T28" fmla="*/ 7702 w 9143"/>
                <a:gd name="T29" fmla="*/ 723 h 2195"/>
                <a:gd name="T30" fmla="*/ 4907 w 9143"/>
                <a:gd name="T31" fmla="*/ 1024 h 2195"/>
                <a:gd name="T32" fmla="*/ 2727 w 9143"/>
                <a:gd name="T33" fmla="*/ 263 h 2195"/>
                <a:gd name="T34" fmla="*/ 2722 w 9143"/>
                <a:gd name="T35" fmla="*/ 249 h 2195"/>
                <a:gd name="T36" fmla="*/ 2734 w 9143"/>
                <a:gd name="T37" fmla="*/ 240 h 2195"/>
                <a:gd name="T38" fmla="*/ 6710 w 9143"/>
                <a:gd name="T39" fmla="*/ 774 h 2195"/>
                <a:gd name="T40" fmla="*/ 4735 w 9143"/>
                <a:gd name="T41" fmla="*/ 878 h 2195"/>
                <a:gd name="T42" fmla="*/ 2518 w 9143"/>
                <a:gd name="T43" fmla="*/ 126 h 2195"/>
                <a:gd name="T44" fmla="*/ 2388 w 9143"/>
                <a:gd name="T45" fmla="*/ 310 h 2195"/>
                <a:gd name="T46" fmla="*/ 2076 w 9143"/>
                <a:gd name="T47" fmla="*/ 718 h 2195"/>
                <a:gd name="T48" fmla="*/ 1690 w 9143"/>
                <a:gd name="T49" fmla="*/ 1208 h 2195"/>
                <a:gd name="T50" fmla="*/ 1303 w 9143"/>
                <a:gd name="T51" fmla="*/ 1694 h 2195"/>
                <a:gd name="T52" fmla="*/ 985 w 9143"/>
                <a:gd name="T53" fmla="*/ 2089 h 2195"/>
                <a:gd name="T54" fmla="*/ 903 w 9143"/>
                <a:gd name="T55" fmla="*/ 2189 h 2195"/>
                <a:gd name="T56" fmla="*/ 894 w 9143"/>
                <a:gd name="T57" fmla="*/ 2191 h 2195"/>
                <a:gd name="T58" fmla="*/ 888 w 9143"/>
                <a:gd name="T59" fmla="*/ 2186 h 2195"/>
                <a:gd name="T60" fmla="*/ 727 w 9143"/>
                <a:gd name="T61" fmla="*/ 2195 h 2195"/>
                <a:gd name="T62" fmla="*/ 741 w 9143"/>
                <a:gd name="T63" fmla="*/ 2171 h 2195"/>
                <a:gd name="T64" fmla="*/ 29 w 9143"/>
                <a:gd name="T65" fmla="*/ 1480 h 2195"/>
                <a:gd name="T66" fmla="*/ 895 w 9143"/>
                <a:gd name="T67" fmla="*/ 2156 h 2195"/>
                <a:gd name="T68" fmla="*/ 1272 w 9143"/>
                <a:gd name="T69" fmla="*/ 1689 h 2195"/>
                <a:gd name="T70" fmla="*/ 1666 w 9143"/>
                <a:gd name="T71" fmla="*/ 1195 h 2195"/>
                <a:gd name="T72" fmla="*/ 2032 w 9143"/>
                <a:gd name="T73" fmla="*/ 731 h 2195"/>
                <a:gd name="T74" fmla="*/ 2326 w 9143"/>
                <a:gd name="T75" fmla="*/ 349 h 2195"/>
                <a:gd name="T76" fmla="*/ 2485 w 9143"/>
                <a:gd name="T77" fmla="*/ 132 h 2195"/>
                <a:gd name="T78" fmla="*/ 2530 w 9143"/>
                <a:gd name="T79" fmla="*/ 61 h 2195"/>
                <a:gd name="T80" fmla="*/ 7681 w 9143"/>
                <a:gd name="T81" fmla="*/ 683 h 2195"/>
                <a:gd name="T82" fmla="*/ 7705 w 9143"/>
                <a:gd name="T83" fmla="*/ 695 h 2195"/>
                <a:gd name="T84" fmla="*/ 7681 w 9143"/>
                <a:gd name="T85" fmla="*/ 683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7" y="2195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60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9" y="1329"/>
                  </a:lnTo>
                  <a:lnTo>
                    <a:pt x="72" y="1329"/>
                  </a:lnTo>
                  <a:lnTo>
                    <a:pt x="75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1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6"/>
                  </a:lnTo>
                  <a:lnTo>
                    <a:pt x="2564" y="41"/>
                  </a:lnTo>
                  <a:lnTo>
                    <a:pt x="2564" y="43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094" y="727"/>
                  </a:lnTo>
                  <a:lnTo>
                    <a:pt x="7681" y="655"/>
                  </a:lnTo>
                  <a:lnTo>
                    <a:pt x="7685" y="655"/>
                  </a:lnTo>
                  <a:lnTo>
                    <a:pt x="7688" y="657"/>
                  </a:lnTo>
                  <a:lnTo>
                    <a:pt x="9135" y="1379"/>
                  </a:lnTo>
                  <a:lnTo>
                    <a:pt x="9140" y="1382"/>
                  </a:lnTo>
                  <a:lnTo>
                    <a:pt x="9143" y="1386"/>
                  </a:lnTo>
                  <a:lnTo>
                    <a:pt x="9143" y="1392"/>
                  </a:lnTo>
                  <a:lnTo>
                    <a:pt x="9142" y="1397"/>
                  </a:lnTo>
                  <a:lnTo>
                    <a:pt x="9139" y="1402"/>
                  </a:lnTo>
                  <a:lnTo>
                    <a:pt x="9134" y="1404"/>
                  </a:lnTo>
                  <a:lnTo>
                    <a:pt x="9129" y="1405"/>
                  </a:lnTo>
                  <a:lnTo>
                    <a:pt x="9123" y="1403"/>
                  </a:lnTo>
                  <a:lnTo>
                    <a:pt x="7702" y="723"/>
                  </a:lnTo>
                  <a:lnTo>
                    <a:pt x="7097" y="754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4" y="1023"/>
                  </a:lnTo>
                  <a:lnTo>
                    <a:pt x="2731" y="266"/>
                  </a:lnTo>
                  <a:lnTo>
                    <a:pt x="2727" y="263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6710" y="774"/>
                  </a:lnTo>
                  <a:lnTo>
                    <a:pt x="4741" y="879"/>
                  </a:lnTo>
                  <a:lnTo>
                    <a:pt x="4737" y="879"/>
                  </a:lnTo>
                  <a:lnTo>
                    <a:pt x="4735" y="878"/>
                  </a:lnTo>
                  <a:lnTo>
                    <a:pt x="2554" y="70"/>
                  </a:lnTo>
                  <a:lnTo>
                    <a:pt x="2539" y="94"/>
                  </a:lnTo>
                  <a:lnTo>
                    <a:pt x="2518" y="126"/>
                  </a:lnTo>
                  <a:lnTo>
                    <a:pt x="2493" y="163"/>
                  </a:lnTo>
                  <a:lnTo>
                    <a:pt x="2462" y="208"/>
                  </a:lnTo>
                  <a:lnTo>
                    <a:pt x="2388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6" y="718"/>
                  </a:lnTo>
                  <a:lnTo>
                    <a:pt x="1951" y="877"/>
                  </a:lnTo>
                  <a:lnTo>
                    <a:pt x="1823" y="1042"/>
                  </a:lnTo>
                  <a:lnTo>
                    <a:pt x="1690" y="1208"/>
                  </a:lnTo>
                  <a:lnTo>
                    <a:pt x="1558" y="1376"/>
                  </a:lnTo>
                  <a:lnTo>
                    <a:pt x="1428" y="1539"/>
                  </a:lnTo>
                  <a:lnTo>
                    <a:pt x="1303" y="1694"/>
                  </a:lnTo>
                  <a:lnTo>
                    <a:pt x="1186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901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2" y="2190"/>
                  </a:lnTo>
                  <a:lnTo>
                    <a:pt x="890" y="2189"/>
                  </a:lnTo>
                  <a:lnTo>
                    <a:pt x="888" y="2186"/>
                  </a:lnTo>
                  <a:lnTo>
                    <a:pt x="819" y="2117"/>
                  </a:lnTo>
                  <a:lnTo>
                    <a:pt x="757" y="2195"/>
                  </a:lnTo>
                  <a:lnTo>
                    <a:pt x="727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3" y="1851"/>
                  </a:lnTo>
                  <a:lnTo>
                    <a:pt x="1272" y="1689"/>
                  </a:lnTo>
                  <a:lnTo>
                    <a:pt x="1404" y="1525"/>
                  </a:lnTo>
                  <a:lnTo>
                    <a:pt x="1536" y="1359"/>
                  </a:lnTo>
                  <a:lnTo>
                    <a:pt x="1666" y="1195"/>
                  </a:lnTo>
                  <a:lnTo>
                    <a:pt x="1793" y="1035"/>
                  </a:lnTo>
                  <a:lnTo>
                    <a:pt x="1916" y="879"/>
                  </a:lnTo>
                  <a:lnTo>
                    <a:pt x="2032" y="731"/>
                  </a:lnTo>
                  <a:lnTo>
                    <a:pt x="2140" y="592"/>
                  </a:lnTo>
                  <a:lnTo>
                    <a:pt x="2239" y="464"/>
                  </a:lnTo>
                  <a:lnTo>
                    <a:pt x="2326" y="349"/>
                  </a:lnTo>
                  <a:lnTo>
                    <a:pt x="2401" y="249"/>
                  </a:lnTo>
                  <a:lnTo>
                    <a:pt x="2461" y="167"/>
                  </a:lnTo>
                  <a:lnTo>
                    <a:pt x="2485" y="132"/>
                  </a:lnTo>
                  <a:lnTo>
                    <a:pt x="2504" y="103"/>
                  </a:lnTo>
                  <a:lnTo>
                    <a:pt x="2520" y="79"/>
                  </a:lnTo>
                  <a:lnTo>
                    <a:pt x="2530" y="61"/>
                  </a:lnTo>
                  <a:lnTo>
                    <a:pt x="2445" y="30"/>
                  </a:lnTo>
                  <a:lnTo>
                    <a:pt x="835" y="2096"/>
                  </a:lnTo>
                  <a:close/>
                  <a:moveTo>
                    <a:pt x="7681" y="683"/>
                  </a:moveTo>
                  <a:lnTo>
                    <a:pt x="7681" y="683"/>
                  </a:lnTo>
                  <a:lnTo>
                    <a:pt x="7482" y="706"/>
                  </a:lnTo>
                  <a:lnTo>
                    <a:pt x="7705" y="695"/>
                  </a:lnTo>
                  <a:lnTo>
                    <a:pt x="7706" y="695"/>
                  </a:lnTo>
                  <a:lnTo>
                    <a:pt x="7706" y="695"/>
                  </a:lnTo>
                  <a:lnTo>
                    <a:pt x="7681" y="68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Freeform 246"/>
            <p:cNvSpPr>
              <a:spLocks/>
            </p:cNvSpPr>
            <p:nvPr/>
          </p:nvSpPr>
          <p:spPr bwMode="auto">
            <a:xfrm>
              <a:off x="1841500" y="5695950"/>
              <a:ext cx="3484563" cy="712788"/>
            </a:xfrm>
            <a:custGeom>
              <a:avLst/>
              <a:gdLst>
                <a:gd name="T0" fmla="*/ 6570 w 6583"/>
                <a:gd name="T1" fmla="*/ 1345 h 1345"/>
                <a:gd name="T2" fmla="*/ 6567 w 6583"/>
                <a:gd name="T3" fmla="*/ 1345 h 1345"/>
                <a:gd name="T4" fmla="*/ 6564 w 6583"/>
                <a:gd name="T5" fmla="*/ 1344 h 1345"/>
                <a:gd name="T6" fmla="*/ 5370 w 6583"/>
                <a:gd name="T7" fmla="*/ 848 h 1345"/>
                <a:gd name="T8" fmla="*/ 2177 w 6583"/>
                <a:gd name="T9" fmla="*/ 707 h 1345"/>
                <a:gd name="T10" fmla="*/ 2176 w 6583"/>
                <a:gd name="T11" fmla="*/ 707 h 1345"/>
                <a:gd name="T12" fmla="*/ 2174 w 6583"/>
                <a:gd name="T13" fmla="*/ 706 h 1345"/>
                <a:gd name="T14" fmla="*/ 9 w 6583"/>
                <a:gd name="T15" fmla="*/ 26 h 1345"/>
                <a:gd name="T16" fmla="*/ 5 w 6583"/>
                <a:gd name="T17" fmla="*/ 24 h 1345"/>
                <a:gd name="T18" fmla="*/ 1 w 6583"/>
                <a:gd name="T19" fmla="*/ 20 h 1345"/>
                <a:gd name="T20" fmla="*/ 0 w 6583"/>
                <a:gd name="T21" fmla="*/ 14 h 1345"/>
                <a:gd name="T22" fmla="*/ 0 w 6583"/>
                <a:gd name="T23" fmla="*/ 9 h 1345"/>
                <a:gd name="T24" fmla="*/ 4 w 6583"/>
                <a:gd name="T25" fmla="*/ 5 h 1345"/>
                <a:gd name="T26" fmla="*/ 7 w 6583"/>
                <a:gd name="T27" fmla="*/ 2 h 1345"/>
                <a:gd name="T28" fmla="*/ 12 w 6583"/>
                <a:gd name="T29" fmla="*/ 0 h 1345"/>
                <a:gd name="T30" fmla="*/ 18 w 6583"/>
                <a:gd name="T31" fmla="*/ 0 h 1345"/>
                <a:gd name="T32" fmla="*/ 2180 w 6583"/>
                <a:gd name="T33" fmla="*/ 680 h 1345"/>
                <a:gd name="T34" fmla="*/ 5375 w 6583"/>
                <a:gd name="T35" fmla="*/ 821 h 1345"/>
                <a:gd name="T36" fmla="*/ 5377 w 6583"/>
                <a:gd name="T37" fmla="*/ 822 h 1345"/>
                <a:gd name="T38" fmla="*/ 5379 w 6583"/>
                <a:gd name="T39" fmla="*/ 822 h 1345"/>
                <a:gd name="T40" fmla="*/ 6574 w 6583"/>
                <a:gd name="T41" fmla="*/ 1320 h 1345"/>
                <a:gd name="T42" fmla="*/ 6580 w 6583"/>
                <a:gd name="T43" fmla="*/ 1323 h 1345"/>
                <a:gd name="T44" fmla="*/ 6582 w 6583"/>
                <a:gd name="T45" fmla="*/ 1327 h 1345"/>
                <a:gd name="T46" fmla="*/ 6583 w 6583"/>
                <a:gd name="T47" fmla="*/ 1332 h 1345"/>
                <a:gd name="T48" fmla="*/ 6582 w 6583"/>
                <a:gd name="T49" fmla="*/ 1338 h 1345"/>
                <a:gd name="T50" fmla="*/ 6580 w 6583"/>
                <a:gd name="T51" fmla="*/ 1341 h 1345"/>
                <a:gd name="T52" fmla="*/ 6577 w 6583"/>
                <a:gd name="T53" fmla="*/ 1343 h 1345"/>
                <a:gd name="T54" fmla="*/ 6573 w 6583"/>
                <a:gd name="T55" fmla="*/ 1345 h 1345"/>
                <a:gd name="T56" fmla="*/ 6570 w 6583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3" h="1345">
                  <a:moveTo>
                    <a:pt x="6570" y="1345"/>
                  </a:moveTo>
                  <a:lnTo>
                    <a:pt x="6567" y="1345"/>
                  </a:lnTo>
                  <a:lnTo>
                    <a:pt x="6564" y="1344"/>
                  </a:lnTo>
                  <a:lnTo>
                    <a:pt x="5370" y="848"/>
                  </a:lnTo>
                  <a:lnTo>
                    <a:pt x="2177" y="707"/>
                  </a:lnTo>
                  <a:lnTo>
                    <a:pt x="2176" y="707"/>
                  </a:lnTo>
                  <a:lnTo>
                    <a:pt x="2174" y="706"/>
                  </a:lnTo>
                  <a:lnTo>
                    <a:pt x="9" y="26"/>
                  </a:lnTo>
                  <a:lnTo>
                    <a:pt x="5" y="24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5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180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79" y="822"/>
                  </a:lnTo>
                  <a:lnTo>
                    <a:pt x="6574" y="1320"/>
                  </a:lnTo>
                  <a:lnTo>
                    <a:pt x="6580" y="1323"/>
                  </a:lnTo>
                  <a:lnTo>
                    <a:pt x="6582" y="1327"/>
                  </a:lnTo>
                  <a:lnTo>
                    <a:pt x="6583" y="1332"/>
                  </a:lnTo>
                  <a:lnTo>
                    <a:pt x="6582" y="1338"/>
                  </a:lnTo>
                  <a:lnTo>
                    <a:pt x="6580" y="1341"/>
                  </a:lnTo>
                  <a:lnTo>
                    <a:pt x="6577" y="1343"/>
                  </a:lnTo>
                  <a:lnTo>
                    <a:pt x="6573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3" name="Freeform 247"/>
            <p:cNvSpPr>
              <a:spLocks noEditPoints="1"/>
            </p:cNvSpPr>
            <p:nvPr/>
          </p:nvSpPr>
          <p:spPr bwMode="auto">
            <a:xfrm>
              <a:off x="558800" y="5695950"/>
              <a:ext cx="4837113" cy="1162050"/>
            </a:xfrm>
            <a:custGeom>
              <a:avLst/>
              <a:gdLst>
                <a:gd name="T0" fmla="*/ 1 w 9143"/>
                <a:gd name="T1" fmla="*/ 1491 h 2195"/>
                <a:gd name="T2" fmla="*/ 0 w 9143"/>
                <a:gd name="T3" fmla="*/ 1479 h 2195"/>
                <a:gd name="T4" fmla="*/ 58 w 9143"/>
                <a:gd name="T5" fmla="*/ 1332 h 2195"/>
                <a:gd name="T6" fmla="*/ 68 w 9143"/>
                <a:gd name="T7" fmla="*/ 1329 h 2195"/>
                <a:gd name="T8" fmla="*/ 77 w 9143"/>
                <a:gd name="T9" fmla="*/ 1334 h 2195"/>
                <a:gd name="T10" fmla="*/ 2432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3 w 9143"/>
                <a:gd name="T19" fmla="*/ 45 h 2195"/>
                <a:gd name="T20" fmla="*/ 7727 w 9143"/>
                <a:gd name="T21" fmla="*/ 631 h 2195"/>
                <a:gd name="T22" fmla="*/ 7876 w 9143"/>
                <a:gd name="T23" fmla="*/ 636 h 2195"/>
                <a:gd name="T24" fmla="*/ 9136 w 9143"/>
                <a:gd name="T25" fmla="*/ 1379 h 2195"/>
                <a:gd name="T26" fmla="*/ 9143 w 9143"/>
                <a:gd name="T27" fmla="*/ 1393 h 2195"/>
                <a:gd name="T28" fmla="*/ 9133 w 9143"/>
                <a:gd name="T29" fmla="*/ 1404 h 2195"/>
                <a:gd name="T30" fmla="*/ 7760 w 9143"/>
                <a:gd name="T31" fmla="*/ 677 h 2195"/>
                <a:gd name="T32" fmla="*/ 4903 w 9143"/>
                <a:gd name="T33" fmla="*/ 1023 h 2195"/>
                <a:gd name="T34" fmla="*/ 2722 w 9143"/>
                <a:gd name="T35" fmla="*/ 259 h 2195"/>
                <a:gd name="T36" fmla="*/ 2724 w 9143"/>
                <a:gd name="T37" fmla="*/ 244 h 2195"/>
                <a:gd name="T38" fmla="*/ 2739 w 9143"/>
                <a:gd name="T39" fmla="*/ 240 h 2195"/>
                <a:gd name="T40" fmla="*/ 4740 w 9143"/>
                <a:gd name="T41" fmla="*/ 879 h 2195"/>
                <a:gd name="T42" fmla="*/ 2553 w 9143"/>
                <a:gd name="T43" fmla="*/ 70 h 2195"/>
                <a:gd name="T44" fmla="*/ 2492 w 9143"/>
                <a:gd name="T45" fmla="*/ 163 h 2195"/>
                <a:gd name="T46" fmla="*/ 2296 w 9143"/>
                <a:gd name="T47" fmla="*/ 432 h 2195"/>
                <a:gd name="T48" fmla="*/ 1951 w 9143"/>
                <a:gd name="T49" fmla="*/ 877 h 2195"/>
                <a:gd name="T50" fmla="*/ 1557 w 9143"/>
                <a:gd name="T51" fmla="*/ 1376 h 2195"/>
                <a:gd name="T52" fmla="*/ 1185 w 9143"/>
                <a:gd name="T53" fmla="*/ 1840 h 2195"/>
                <a:gd name="T54" fmla="*/ 907 w 9143"/>
                <a:gd name="T55" fmla="*/ 2185 h 2195"/>
                <a:gd name="T56" fmla="*/ 899 w 9143"/>
                <a:gd name="T57" fmla="*/ 2190 h 2195"/>
                <a:gd name="T58" fmla="*/ 891 w 9143"/>
                <a:gd name="T59" fmla="*/ 2190 h 2195"/>
                <a:gd name="T60" fmla="*/ 817 w 9143"/>
                <a:gd name="T61" fmla="*/ 2117 h 2195"/>
                <a:gd name="T62" fmla="*/ 29 w 9143"/>
                <a:gd name="T63" fmla="*/ 1480 h 2195"/>
                <a:gd name="T64" fmla="*/ 798 w 9143"/>
                <a:gd name="T65" fmla="*/ 2098 h 2195"/>
                <a:gd name="T66" fmla="*/ 835 w 9143"/>
                <a:gd name="T67" fmla="*/ 2096 h 2195"/>
                <a:gd name="T68" fmla="*/ 1016 w 9143"/>
                <a:gd name="T69" fmla="*/ 2007 h 2195"/>
                <a:gd name="T70" fmla="*/ 1403 w 9143"/>
                <a:gd name="T71" fmla="*/ 1525 h 2195"/>
                <a:gd name="T72" fmla="*/ 1792 w 9143"/>
                <a:gd name="T73" fmla="*/ 1035 h 2195"/>
                <a:gd name="T74" fmla="*/ 2139 w 9143"/>
                <a:gd name="T75" fmla="*/ 592 h 2195"/>
                <a:gd name="T76" fmla="*/ 2400 w 9143"/>
                <a:gd name="T77" fmla="*/ 249 h 2195"/>
                <a:gd name="T78" fmla="*/ 2504 w 9143"/>
                <a:gd name="T79" fmla="*/ 103 h 2195"/>
                <a:gd name="T80" fmla="*/ 2444 w 9143"/>
                <a:gd name="T81" fmla="*/ 30 h 2195"/>
                <a:gd name="T82" fmla="*/ 7806 w 9143"/>
                <a:gd name="T83" fmla="*/ 672 h 2195"/>
                <a:gd name="T84" fmla="*/ 7806 w 9143"/>
                <a:gd name="T85" fmla="*/ 672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6" y="2195"/>
                  </a:moveTo>
                  <a:lnTo>
                    <a:pt x="3" y="1494"/>
                  </a:lnTo>
                  <a:lnTo>
                    <a:pt x="1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0" y="1479"/>
                  </a:lnTo>
                  <a:lnTo>
                    <a:pt x="55" y="1338"/>
                  </a:lnTo>
                  <a:lnTo>
                    <a:pt x="56" y="1335"/>
                  </a:lnTo>
                  <a:lnTo>
                    <a:pt x="58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8" y="1329"/>
                  </a:lnTo>
                  <a:lnTo>
                    <a:pt x="71" y="1329"/>
                  </a:lnTo>
                  <a:lnTo>
                    <a:pt x="74" y="1331"/>
                  </a:lnTo>
                  <a:lnTo>
                    <a:pt x="77" y="1334"/>
                  </a:lnTo>
                  <a:lnTo>
                    <a:pt x="815" y="2076"/>
                  </a:lnTo>
                  <a:lnTo>
                    <a:pt x="2428" y="5"/>
                  </a:lnTo>
                  <a:lnTo>
                    <a:pt x="2432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0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2" y="32"/>
                  </a:lnTo>
                  <a:lnTo>
                    <a:pt x="2557" y="33"/>
                  </a:lnTo>
                  <a:lnTo>
                    <a:pt x="2561" y="36"/>
                  </a:lnTo>
                  <a:lnTo>
                    <a:pt x="2563" y="41"/>
                  </a:lnTo>
                  <a:lnTo>
                    <a:pt x="2563" y="43"/>
                  </a:lnTo>
                  <a:lnTo>
                    <a:pt x="2563" y="45"/>
                  </a:lnTo>
                  <a:lnTo>
                    <a:pt x="4741" y="852"/>
                  </a:lnTo>
                  <a:lnTo>
                    <a:pt x="7724" y="630"/>
                  </a:lnTo>
                  <a:lnTo>
                    <a:pt x="7727" y="631"/>
                  </a:lnTo>
                  <a:lnTo>
                    <a:pt x="7731" y="632"/>
                  </a:lnTo>
                  <a:lnTo>
                    <a:pt x="7764" y="649"/>
                  </a:lnTo>
                  <a:lnTo>
                    <a:pt x="7876" y="636"/>
                  </a:lnTo>
                  <a:lnTo>
                    <a:pt x="7880" y="636"/>
                  </a:lnTo>
                  <a:lnTo>
                    <a:pt x="7885" y="637"/>
                  </a:lnTo>
                  <a:lnTo>
                    <a:pt x="9136" y="1379"/>
                  </a:lnTo>
                  <a:lnTo>
                    <a:pt x="9140" y="1383"/>
                  </a:lnTo>
                  <a:lnTo>
                    <a:pt x="9142" y="1388"/>
                  </a:lnTo>
                  <a:lnTo>
                    <a:pt x="9143" y="1393"/>
                  </a:lnTo>
                  <a:lnTo>
                    <a:pt x="9141" y="1397"/>
                  </a:lnTo>
                  <a:lnTo>
                    <a:pt x="9137" y="1402"/>
                  </a:lnTo>
                  <a:lnTo>
                    <a:pt x="9133" y="1404"/>
                  </a:lnTo>
                  <a:lnTo>
                    <a:pt x="9128" y="1405"/>
                  </a:lnTo>
                  <a:lnTo>
                    <a:pt x="9122" y="1403"/>
                  </a:lnTo>
                  <a:lnTo>
                    <a:pt x="7760" y="677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3" y="1023"/>
                  </a:lnTo>
                  <a:lnTo>
                    <a:pt x="2730" y="266"/>
                  </a:lnTo>
                  <a:lnTo>
                    <a:pt x="2725" y="263"/>
                  </a:lnTo>
                  <a:lnTo>
                    <a:pt x="2722" y="259"/>
                  </a:lnTo>
                  <a:lnTo>
                    <a:pt x="2721" y="254"/>
                  </a:lnTo>
                  <a:lnTo>
                    <a:pt x="2722" y="249"/>
                  </a:lnTo>
                  <a:lnTo>
                    <a:pt x="2724" y="244"/>
                  </a:lnTo>
                  <a:lnTo>
                    <a:pt x="2729" y="241"/>
                  </a:lnTo>
                  <a:lnTo>
                    <a:pt x="2734" y="240"/>
                  </a:lnTo>
                  <a:lnTo>
                    <a:pt x="2739" y="240"/>
                  </a:lnTo>
                  <a:lnTo>
                    <a:pt x="4909" y="997"/>
                  </a:lnTo>
                  <a:lnTo>
                    <a:pt x="7662" y="662"/>
                  </a:lnTo>
                  <a:lnTo>
                    <a:pt x="4740" y="879"/>
                  </a:lnTo>
                  <a:lnTo>
                    <a:pt x="4737" y="879"/>
                  </a:lnTo>
                  <a:lnTo>
                    <a:pt x="4734" y="878"/>
                  </a:lnTo>
                  <a:lnTo>
                    <a:pt x="2553" y="70"/>
                  </a:lnTo>
                  <a:lnTo>
                    <a:pt x="2538" y="94"/>
                  </a:lnTo>
                  <a:lnTo>
                    <a:pt x="2518" y="126"/>
                  </a:lnTo>
                  <a:lnTo>
                    <a:pt x="2492" y="163"/>
                  </a:lnTo>
                  <a:lnTo>
                    <a:pt x="2462" y="208"/>
                  </a:lnTo>
                  <a:lnTo>
                    <a:pt x="2386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5" y="718"/>
                  </a:lnTo>
                  <a:lnTo>
                    <a:pt x="1951" y="877"/>
                  </a:lnTo>
                  <a:lnTo>
                    <a:pt x="1822" y="1042"/>
                  </a:lnTo>
                  <a:lnTo>
                    <a:pt x="1690" y="1208"/>
                  </a:lnTo>
                  <a:lnTo>
                    <a:pt x="1557" y="1376"/>
                  </a:lnTo>
                  <a:lnTo>
                    <a:pt x="1427" y="1539"/>
                  </a:lnTo>
                  <a:lnTo>
                    <a:pt x="1302" y="1694"/>
                  </a:lnTo>
                  <a:lnTo>
                    <a:pt x="1185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899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1" y="2190"/>
                  </a:lnTo>
                  <a:lnTo>
                    <a:pt x="889" y="2189"/>
                  </a:lnTo>
                  <a:lnTo>
                    <a:pt x="887" y="2186"/>
                  </a:lnTo>
                  <a:lnTo>
                    <a:pt x="817" y="2117"/>
                  </a:lnTo>
                  <a:lnTo>
                    <a:pt x="757" y="2195"/>
                  </a:lnTo>
                  <a:lnTo>
                    <a:pt x="726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8" y="2098"/>
                  </a:lnTo>
                  <a:lnTo>
                    <a:pt x="72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2" y="1851"/>
                  </a:lnTo>
                  <a:lnTo>
                    <a:pt x="1272" y="1689"/>
                  </a:lnTo>
                  <a:lnTo>
                    <a:pt x="1403" y="1525"/>
                  </a:lnTo>
                  <a:lnTo>
                    <a:pt x="1534" y="1359"/>
                  </a:lnTo>
                  <a:lnTo>
                    <a:pt x="1665" y="1195"/>
                  </a:lnTo>
                  <a:lnTo>
                    <a:pt x="1792" y="1035"/>
                  </a:lnTo>
                  <a:lnTo>
                    <a:pt x="1914" y="879"/>
                  </a:lnTo>
                  <a:lnTo>
                    <a:pt x="2031" y="731"/>
                  </a:lnTo>
                  <a:lnTo>
                    <a:pt x="2139" y="592"/>
                  </a:lnTo>
                  <a:lnTo>
                    <a:pt x="2238" y="464"/>
                  </a:lnTo>
                  <a:lnTo>
                    <a:pt x="2325" y="349"/>
                  </a:lnTo>
                  <a:lnTo>
                    <a:pt x="2400" y="249"/>
                  </a:lnTo>
                  <a:lnTo>
                    <a:pt x="2460" y="167"/>
                  </a:lnTo>
                  <a:lnTo>
                    <a:pt x="2484" y="132"/>
                  </a:lnTo>
                  <a:lnTo>
                    <a:pt x="2504" y="103"/>
                  </a:lnTo>
                  <a:lnTo>
                    <a:pt x="2519" y="79"/>
                  </a:lnTo>
                  <a:lnTo>
                    <a:pt x="2530" y="61"/>
                  </a:lnTo>
                  <a:lnTo>
                    <a:pt x="2444" y="30"/>
                  </a:lnTo>
                  <a:lnTo>
                    <a:pt x="835" y="2096"/>
                  </a:lnTo>
                  <a:close/>
                  <a:moveTo>
                    <a:pt x="7806" y="672"/>
                  </a:moveTo>
                  <a:lnTo>
                    <a:pt x="7806" y="672"/>
                  </a:lnTo>
                  <a:lnTo>
                    <a:pt x="8616" y="1103"/>
                  </a:lnTo>
                  <a:lnTo>
                    <a:pt x="7875" y="663"/>
                  </a:lnTo>
                  <a:lnTo>
                    <a:pt x="7806" y="67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59" name="Freeform 6"/>
          <p:cNvSpPr>
            <a:spLocks noEditPoints="1"/>
          </p:cNvSpPr>
          <p:nvPr/>
        </p:nvSpPr>
        <p:spPr bwMode="auto">
          <a:xfrm>
            <a:off x="10843363" y="247283"/>
            <a:ext cx="1099979" cy="464508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sng" strike="noStrike" kern="0" cap="none" spc="0" normalizeH="0" baseline="0" noProof="0" dirty="0" smtClean="0">
              <a:ln>
                <a:noFill/>
              </a:ln>
              <a:solidFill>
                <a:srgbClr val="0063B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54" name="Text Placeholder 3"/>
          <p:cNvSpPr txBox="1">
            <a:spLocks/>
          </p:cNvSpPr>
          <p:nvPr userDrawn="1"/>
        </p:nvSpPr>
        <p:spPr>
          <a:xfrm>
            <a:off x="6978990" y="6544444"/>
            <a:ext cx="3048000" cy="223520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TCS </a:t>
            </a:r>
            <a:r>
              <a:rPr lang="en-US" sz="1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7539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1"/>
          <p:cNvSpPr txBox="1">
            <a:spLocks noChangeArrowheads="1"/>
          </p:cNvSpPr>
          <p:nvPr userDrawn="1"/>
        </p:nvSpPr>
        <p:spPr bwMode="auto">
          <a:xfrm>
            <a:off x="5791202" y="6632517"/>
            <a:ext cx="8847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900" b="1" kern="1200" noProof="0" smtClean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900" b="1" kern="1200" noProof="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t> </a:t>
            </a:r>
            <a:endParaRPr lang="en-US" sz="900" b="1" kern="1200" noProof="0" dirty="0">
              <a:solidFill>
                <a:schemeClr val="bg1">
                  <a:lumMod val="50000"/>
                </a:schemeClr>
              </a:solidFill>
              <a:latin typeface="+mj-lt"/>
              <a:ea typeface="+mn-ea"/>
              <a:cs typeface="Arial" pitchFamily="34" charset="0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83446" y="6706087"/>
            <a:ext cx="1737360" cy="96962"/>
            <a:chOff x="177105" y="6677510"/>
            <a:chExt cx="2227429" cy="112271"/>
          </a:xfrm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751983" y="6677510"/>
              <a:ext cx="652551" cy="112271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9" dirty="0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671462" y="6677510"/>
              <a:ext cx="1040973" cy="112271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9" dirty="0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77105" y="6678914"/>
              <a:ext cx="439271" cy="109463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89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Title Placeholder 1"/>
          <p:cNvSpPr>
            <a:spLocks noGrp="1"/>
          </p:cNvSpPr>
          <p:nvPr>
            <p:ph type="title"/>
          </p:nvPr>
        </p:nvSpPr>
        <p:spPr>
          <a:xfrm>
            <a:off x="0" y="-1130"/>
            <a:ext cx="12191999" cy="471030"/>
          </a:xfrm>
          <a:prstGeom prst="rect">
            <a:avLst/>
          </a:prstGeom>
        </p:spPr>
        <p:txBody>
          <a:bodyPr vert="horz" wrap="square" lIns="91440" tIns="34290" rIns="68580" bIns="3429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-1590378" y="851913"/>
            <a:ext cx="2052249" cy="346163"/>
            <a:chOff x="986052" y="1741574"/>
            <a:chExt cx="3902500" cy="658254"/>
          </a:xfrm>
        </p:grpSpPr>
        <p:sp>
          <p:nvSpPr>
            <p:cNvPr id="10" name="Rounded Rectangle 9"/>
            <p:cNvSpPr/>
            <p:nvPr/>
          </p:nvSpPr>
          <p:spPr>
            <a:xfrm>
              <a:off x="986052" y="1758441"/>
              <a:ext cx="640976" cy="640976"/>
            </a:xfrm>
            <a:prstGeom prst="roundRect">
              <a:avLst/>
            </a:prstGeom>
            <a:solidFill>
              <a:srgbClr val="0000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607504" y="1741985"/>
              <a:ext cx="640976" cy="640976"/>
            </a:xfrm>
            <a:prstGeom prst="round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247576" y="1741574"/>
              <a:ext cx="640976" cy="640976"/>
            </a:xfrm>
            <a:prstGeom prst="roundRect">
              <a:avLst/>
            </a:prstGeom>
            <a:solidFill>
              <a:srgbClr val="0098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796778" y="1758852"/>
              <a:ext cx="640976" cy="640976"/>
            </a:xfrm>
            <a:prstGeom prst="roundRect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14415" y="1741574"/>
              <a:ext cx="640976" cy="640976"/>
            </a:xfrm>
            <a:prstGeom prst="roundRect">
              <a:avLst/>
            </a:prstGeom>
            <a:solidFill>
              <a:srgbClr val="0033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28879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04" r:id="rId2"/>
    <p:sldLayoutId id="2147483705" r:id="rId3"/>
    <p:sldLayoutId id="2147483706" r:id="rId4"/>
    <p:sldLayoutId id="2147483707" r:id="rId5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sz="2800" kern="1200">
          <a:solidFill>
            <a:srgbClr val="72635D"/>
          </a:solidFill>
          <a:latin typeface="+mj-lt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880">
          <p15:clr>
            <a:srgbClr val="F26B43"/>
          </p15:clr>
        </p15:guide>
        <p15:guide id="2" pos="3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1"/>
            <a:ext cx="12192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US" sz="2489" kern="0" dirty="0">
              <a:solidFill>
                <a:sysClr val="window" lastClr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1"/>
            <a:ext cx="11348852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89">
              <a:solidFill>
                <a:srgbClr val="444492"/>
              </a:solidFill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2" y="6473952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>
              <a:defRPr/>
            </a:pPr>
            <a:fld id="{13B55AB4-0D57-4FBE-946B-A81E4A9D2A4C}" type="slidenum">
              <a:rPr lang="en-US" sz="1067" b="1" smtClean="0">
                <a:solidFill>
                  <a:srgbClr val="FFFFFF">
                    <a:lumMod val="50000"/>
                  </a:srgbClr>
                </a:solidFill>
                <a:cs typeface="Arial" pitchFamily="34" charset="0"/>
              </a:rPr>
              <a:pPr algn="ctr">
                <a:defRPr/>
              </a:pPr>
              <a:t>‹#›</a:t>
            </a:fld>
            <a:r>
              <a:rPr lang="en-US" sz="1067" b="1" dirty="0" smtClean="0">
                <a:solidFill>
                  <a:srgbClr val="FFFFFF">
                    <a:lumMod val="50000"/>
                  </a:srgbClr>
                </a:solidFill>
                <a:cs typeface="Arial" pitchFamily="34" charset="0"/>
              </a:rPr>
              <a:t> </a:t>
            </a:r>
            <a:endParaRPr lang="en-US" sz="1067" b="1" dirty="0">
              <a:solidFill>
                <a:srgbClr val="FFFFFF">
                  <a:lumMod val="50000"/>
                </a:srgbClr>
              </a:solidFill>
              <a:cs typeface="Arial" pitchFamily="34" charset="0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 flipH="1">
            <a:off x="1" y="6317015"/>
            <a:ext cx="2197100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89">
              <a:solidFill>
                <a:srgbClr val="444492"/>
              </a:solidFill>
            </a:endParaRPr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11234650" y="6593330"/>
            <a:ext cx="652551" cy="112271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89" dirty="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10154128" y="6593330"/>
            <a:ext cx="1040973" cy="112271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89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9659771" y="6594735"/>
            <a:ext cx="439271" cy="109463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89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226346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B9AFA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8930" r="78303"/>
          <a:stretch/>
        </p:blipFill>
        <p:spPr>
          <a:xfrm>
            <a:off x="8325134" y="0"/>
            <a:ext cx="3866866" cy="606596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8" y="60741"/>
            <a:ext cx="9273309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2340" y="4503964"/>
            <a:ext cx="5412759" cy="72766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j-ea"/>
              <a:cs typeface="Arial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92340" y="5231624"/>
            <a:ext cx="5412759" cy="43625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 sz="2133" i="1" kern="120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189" indent="0" algn="ctr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2pPr>
            <a:lvl3pPr marL="914377" indent="0" algn="ctr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3pPr>
            <a:lvl4pPr marL="1371566" indent="0" algn="ctr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4pPr>
            <a:lvl5pPr marL="1828754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Myriad Pro" pitchFamily="34" charset="0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E84C4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133" b="0" i="1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431" y="6587964"/>
            <a:ext cx="3697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prstClr val="white">
                    <a:lumMod val="85000"/>
                  </a:prstClr>
                </a:solidFill>
                <a:latin typeface="Calibri" panose="020F0502020204030204"/>
              </a:rPr>
              <a:t>Copyright © 2019 Tata Consultancy Services Limited</a:t>
            </a:r>
            <a:endParaRPr lang="en-US" sz="800" dirty="0">
              <a:solidFill>
                <a:prstClr val="white">
                  <a:lumMod val="85000"/>
                </a:prstClr>
              </a:solidFill>
              <a:latin typeface="Calibri" panose="020F0502020204030204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978990" y="6544444"/>
            <a:ext cx="3048000" cy="223520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TCS </a:t>
            </a:r>
            <a:r>
              <a:rPr lang="en-US" sz="1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10990043" y="179565"/>
            <a:ext cx="980972" cy="414253"/>
          </a:xfrm>
          <a:custGeom>
            <a:avLst/>
            <a:gdLst>
              <a:gd name="T0" fmla="*/ 13059 w 16368"/>
              <a:gd name="T1" fmla="*/ 6821 h 6912"/>
              <a:gd name="T2" fmla="*/ 13171 w 16368"/>
              <a:gd name="T3" fmla="*/ 6058 h 6912"/>
              <a:gd name="T4" fmla="*/ 12537 w 16368"/>
              <a:gd name="T5" fmla="*/ 5601 h 6912"/>
              <a:gd name="T6" fmla="*/ 13031 w 16368"/>
              <a:gd name="T7" fmla="*/ 5422 h 6912"/>
              <a:gd name="T8" fmla="*/ 12404 w 16368"/>
              <a:gd name="T9" fmla="*/ 5262 h 6912"/>
              <a:gd name="T10" fmla="*/ 12431 w 16368"/>
              <a:gd name="T11" fmla="*/ 6007 h 6912"/>
              <a:gd name="T12" fmla="*/ 12987 w 16368"/>
              <a:gd name="T13" fmla="*/ 6455 h 6912"/>
              <a:gd name="T14" fmla="*/ 12420 w 16368"/>
              <a:gd name="T15" fmla="*/ 6610 h 6912"/>
              <a:gd name="T16" fmla="*/ 10290 w 16368"/>
              <a:gd name="T17" fmla="*/ 6648 h 6912"/>
              <a:gd name="T18" fmla="*/ 9716 w 16368"/>
              <a:gd name="T19" fmla="*/ 5817 h 6912"/>
              <a:gd name="T20" fmla="*/ 10563 w 16368"/>
              <a:gd name="T21" fmla="*/ 5437 h 6912"/>
              <a:gd name="T22" fmla="*/ 9537 w 16368"/>
              <a:gd name="T23" fmla="*/ 5473 h 6912"/>
              <a:gd name="T24" fmla="*/ 9912 w 16368"/>
              <a:gd name="T25" fmla="*/ 6864 h 6912"/>
              <a:gd name="T26" fmla="*/ 7886 w 16368"/>
              <a:gd name="T27" fmla="*/ 6342 h 6912"/>
              <a:gd name="T28" fmla="*/ 3258 w 16368"/>
              <a:gd name="T29" fmla="*/ 6878 h 6912"/>
              <a:gd name="T30" fmla="*/ 4175 w 16368"/>
              <a:gd name="T31" fmla="*/ 6446 h 6912"/>
              <a:gd name="T32" fmla="*/ 3586 w 16368"/>
              <a:gd name="T33" fmla="*/ 5821 h 6912"/>
              <a:gd name="T34" fmla="*/ 3511 w 16368"/>
              <a:gd name="T35" fmla="*/ 5432 h 6912"/>
              <a:gd name="T36" fmla="*/ 3856 w 16368"/>
              <a:gd name="T37" fmla="*/ 5147 h 6912"/>
              <a:gd name="T38" fmla="*/ 3086 w 16368"/>
              <a:gd name="T39" fmla="*/ 5654 h 6912"/>
              <a:gd name="T40" fmla="*/ 3767 w 16368"/>
              <a:gd name="T41" fmla="*/ 6238 h 6912"/>
              <a:gd name="T42" fmla="*/ 3719 w 16368"/>
              <a:gd name="T43" fmla="*/ 6621 h 6912"/>
              <a:gd name="T44" fmla="*/ 6358 w 16368"/>
              <a:gd name="T45" fmla="*/ 6200 h 6912"/>
              <a:gd name="T46" fmla="*/ 6907 w 16368"/>
              <a:gd name="T47" fmla="*/ 6636 h 6912"/>
              <a:gd name="T48" fmla="*/ 6848 w 16368"/>
              <a:gd name="T49" fmla="*/ 5890 h 6912"/>
              <a:gd name="T50" fmla="*/ 6560 w 16368"/>
              <a:gd name="T51" fmla="*/ 5196 h 6912"/>
              <a:gd name="T52" fmla="*/ 6473 w 16368"/>
              <a:gd name="T53" fmla="*/ 5436 h 6912"/>
              <a:gd name="T54" fmla="*/ 6496 w 16368"/>
              <a:gd name="T55" fmla="*/ 5894 h 6912"/>
              <a:gd name="T56" fmla="*/ 765 w 16368"/>
              <a:gd name="T57" fmla="*/ 4050 h 6912"/>
              <a:gd name="T58" fmla="*/ 414 w 16368"/>
              <a:gd name="T59" fmla="*/ 3090 h 6912"/>
              <a:gd name="T60" fmla="*/ 1311 w 16368"/>
              <a:gd name="T61" fmla="*/ 2618 h 6912"/>
              <a:gd name="T62" fmla="*/ 70 w 16368"/>
              <a:gd name="T63" fmla="*/ 3082 h 6912"/>
              <a:gd name="T64" fmla="*/ 780 w 16368"/>
              <a:gd name="T65" fmla="*/ 4327 h 6912"/>
              <a:gd name="T66" fmla="*/ 2867 w 16368"/>
              <a:gd name="T67" fmla="*/ 4033 h 6912"/>
              <a:gd name="T68" fmla="*/ 2587 w 16368"/>
              <a:gd name="T69" fmla="*/ 2621 h 6912"/>
              <a:gd name="T70" fmla="*/ 1434 w 16368"/>
              <a:gd name="T71" fmla="*/ 3358 h 6912"/>
              <a:gd name="T72" fmla="*/ 2181 w 16368"/>
              <a:gd name="T73" fmla="*/ 4076 h 6912"/>
              <a:gd name="T74" fmla="*/ 1790 w 16368"/>
              <a:gd name="T75" fmla="*/ 3203 h 6912"/>
              <a:gd name="T76" fmla="*/ 2563 w 16368"/>
              <a:gd name="T77" fmla="*/ 2957 h 6912"/>
              <a:gd name="T78" fmla="*/ 2523 w 16368"/>
              <a:gd name="T79" fmla="*/ 3971 h 6912"/>
              <a:gd name="T80" fmla="*/ 3826 w 16368"/>
              <a:gd name="T81" fmla="*/ 3401 h 6912"/>
              <a:gd name="T82" fmla="*/ 5201 w 16368"/>
              <a:gd name="T83" fmla="*/ 4304 h 6912"/>
              <a:gd name="T84" fmla="*/ 6088 w 16368"/>
              <a:gd name="T85" fmla="*/ 3839 h 6912"/>
              <a:gd name="T86" fmla="*/ 5467 w 16368"/>
              <a:gd name="T87" fmla="*/ 3223 h 6912"/>
              <a:gd name="T88" fmla="*/ 5434 w 16368"/>
              <a:gd name="T89" fmla="*/ 2845 h 6912"/>
              <a:gd name="T90" fmla="*/ 5737 w 16368"/>
              <a:gd name="T91" fmla="*/ 2562 h 6912"/>
              <a:gd name="T92" fmla="*/ 4999 w 16368"/>
              <a:gd name="T93" fmla="*/ 3094 h 6912"/>
              <a:gd name="T94" fmla="*/ 5698 w 16368"/>
              <a:gd name="T95" fmla="*/ 3673 h 6912"/>
              <a:gd name="T96" fmla="*/ 5617 w 16368"/>
              <a:gd name="T97" fmla="*/ 4044 h 6912"/>
              <a:gd name="T98" fmla="*/ 6429 w 16368"/>
              <a:gd name="T99" fmla="*/ 3950 h 6912"/>
              <a:gd name="T100" fmla="*/ 7503 w 16368"/>
              <a:gd name="T101" fmla="*/ 4170 h 6912"/>
              <a:gd name="T102" fmla="*/ 7279 w 16368"/>
              <a:gd name="T103" fmla="*/ 3987 h 6912"/>
              <a:gd name="T104" fmla="*/ 6709 w 16368"/>
              <a:gd name="T105" fmla="*/ 3804 h 6912"/>
              <a:gd name="T106" fmla="*/ 10777 w 16368"/>
              <a:gd name="T107" fmla="*/ 3115 h 6912"/>
              <a:gd name="T108" fmla="*/ 12176 w 16368"/>
              <a:gd name="T109" fmla="*/ 3026 h 6912"/>
              <a:gd name="T110" fmla="*/ 14702 w 16368"/>
              <a:gd name="T111" fmla="*/ 4030 h 6912"/>
              <a:gd name="T112" fmla="*/ 13852 w 16368"/>
              <a:gd name="T113" fmla="*/ 3645 h 6912"/>
              <a:gd name="T114" fmla="*/ 14434 w 16368"/>
              <a:gd name="T115" fmla="*/ 2814 h 6912"/>
              <a:gd name="T116" fmla="*/ 14096 w 16368"/>
              <a:gd name="T117" fmla="*/ 2603 h 6912"/>
              <a:gd name="T118" fmla="*/ 13655 w 16368"/>
              <a:gd name="T119" fmla="*/ 4002 h 6912"/>
              <a:gd name="T120" fmla="*/ 15796 w 16368"/>
              <a:gd name="T121" fmla="*/ 3578 h 6912"/>
              <a:gd name="T122" fmla="*/ 8589 w 16368"/>
              <a:gd name="T123" fmla="*/ 495 h 6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68" h="6912">
                <a:moveTo>
                  <a:pt x="6388" y="495"/>
                </a:moveTo>
                <a:lnTo>
                  <a:pt x="6388" y="0"/>
                </a:lnTo>
                <a:lnTo>
                  <a:pt x="4724" y="0"/>
                </a:lnTo>
                <a:lnTo>
                  <a:pt x="4724" y="495"/>
                </a:lnTo>
                <a:lnTo>
                  <a:pt x="5212" y="495"/>
                </a:lnTo>
                <a:lnTo>
                  <a:pt x="5212" y="1721"/>
                </a:lnTo>
                <a:lnTo>
                  <a:pt x="5900" y="1721"/>
                </a:lnTo>
                <a:lnTo>
                  <a:pt x="5900" y="495"/>
                </a:lnTo>
                <a:lnTo>
                  <a:pt x="6388" y="495"/>
                </a:lnTo>
                <a:close/>
                <a:moveTo>
                  <a:pt x="12191" y="6803"/>
                </a:moveTo>
                <a:lnTo>
                  <a:pt x="12210" y="6813"/>
                </a:lnTo>
                <a:lnTo>
                  <a:pt x="12231" y="6823"/>
                </a:lnTo>
                <a:lnTo>
                  <a:pt x="12253" y="6833"/>
                </a:lnTo>
                <a:lnTo>
                  <a:pt x="12278" y="6843"/>
                </a:lnTo>
                <a:lnTo>
                  <a:pt x="12304" y="6853"/>
                </a:lnTo>
                <a:lnTo>
                  <a:pt x="12331" y="6862"/>
                </a:lnTo>
                <a:lnTo>
                  <a:pt x="12361" y="6871"/>
                </a:lnTo>
                <a:lnTo>
                  <a:pt x="12391" y="6878"/>
                </a:lnTo>
                <a:lnTo>
                  <a:pt x="12422" y="6885"/>
                </a:lnTo>
                <a:lnTo>
                  <a:pt x="12454" y="6893"/>
                </a:lnTo>
                <a:lnTo>
                  <a:pt x="12487" y="6898"/>
                </a:lnTo>
                <a:lnTo>
                  <a:pt x="12520" y="6903"/>
                </a:lnTo>
                <a:lnTo>
                  <a:pt x="12554" y="6907"/>
                </a:lnTo>
                <a:lnTo>
                  <a:pt x="12588" y="6910"/>
                </a:lnTo>
                <a:lnTo>
                  <a:pt x="12622" y="6911"/>
                </a:lnTo>
                <a:lnTo>
                  <a:pt x="12657" y="6912"/>
                </a:lnTo>
                <a:lnTo>
                  <a:pt x="12697" y="6911"/>
                </a:lnTo>
                <a:lnTo>
                  <a:pt x="12737" y="6909"/>
                </a:lnTo>
                <a:lnTo>
                  <a:pt x="12775" y="6906"/>
                </a:lnTo>
                <a:lnTo>
                  <a:pt x="12812" y="6901"/>
                </a:lnTo>
                <a:lnTo>
                  <a:pt x="12848" y="6896"/>
                </a:lnTo>
                <a:lnTo>
                  <a:pt x="12882" y="6888"/>
                </a:lnTo>
                <a:lnTo>
                  <a:pt x="12914" y="6879"/>
                </a:lnTo>
                <a:lnTo>
                  <a:pt x="12946" y="6870"/>
                </a:lnTo>
                <a:lnTo>
                  <a:pt x="12976" y="6860"/>
                </a:lnTo>
                <a:lnTo>
                  <a:pt x="13004" y="6848"/>
                </a:lnTo>
                <a:lnTo>
                  <a:pt x="13032" y="6835"/>
                </a:lnTo>
                <a:lnTo>
                  <a:pt x="13059" y="6821"/>
                </a:lnTo>
                <a:lnTo>
                  <a:pt x="13083" y="6807"/>
                </a:lnTo>
                <a:lnTo>
                  <a:pt x="13107" y="6791"/>
                </a:lnTo>
                <a:lnTo>
                  <a:pt x="13129" y="6775"/>
                </a:lnTo>
                <a:lnTo>
                  <a:pt x="13150" y="6758"/>
                </a:lnTo>
                <a:lnTo>
                  <a:pt x="13169" y="6739"/>
                </a:lnTo>
                <a:lnTo>
                  <a:pt x="13187" y="6720"/>
                </a:lnTo>
                <a:lnTo>
                  <a:pt x="13205" y="6700"/>
                </a:lnTo>
                <a:lnTo>
                  <a:pt x="13220" y="6680"/>
                </a:lnTo>
                <a:lnTo>
                  <a:pt x="13235" y="6659"/>
                </a:lnTo>
                <a:lnTo>
                  <a:pt x="13248" y="6637"/>
                </a:lnTo>
                <a:lnTo>
                  <a:pt x="13259" y="6615"/>
                </a:lnTo>
                <a:lnTo>
                  <a:pt x="13270" y="6592"/>
                </a:lnTo>
                <a:lnTo>
                  <a:pt x="13280" y="6568"/>
                </a:lnTo>
                <a:lnTo>
                  <a:pt x="13288" y="6545"/>
                </a:lnTo>
                <a:lnTo>
                  <a:pt x="13294" y="6521"/>
                </a:lnTo>
                <a:lnTo>
                  <a:pt x="13300" y="6496"/>
                </a:lnTo>
                <a:lnTo>
                  <a:pt x="13304" y="6471"/>
                </a:lnTo>
                <a:lnTo>
                  <a:pt x="13307" y="6446"/>
                </a:lnTo>
                <a:lnTo>
                  <a:pt x="13309" y="6420"/>
                </a:lnTo>
                <a:lnTo>
                  <a:pt x="13309" y="6395"/>
                </a:lnTo>
                <a:lnTo>
                  <a:pt x="13309" y="6372"/>
                </a:lnTo>
                <a:lnTo>
                  <a:pt x="13308" y="6350"/>
                </a:lnTo>
                <a:lnTo>
                  <a:pt x="13306" y="6327"/>
                </a:lnTo>
                <a:lnTo>
                  <a:pt x="13303" y="6307"/>
                </a:lnTo>
                <a:lnTo>
                  <a:pt x="13299" y="6285"/>
                </a:lnTo>
                <a:lnTo>
                  <a:pt x="13294" y="6266"/>
                </a:lnTo>
                <a:lnTo>
                  <a:pt x="13289" y="6245"/>
                </a:lnTo>
                <a:lnTo>
                  <a:pt x="13283" y="6226"/>
                </a:lnTo>
                <a:lnTo>
                  <a:pt x="13275" y="6207"/>
                </a:lnTo>
                <a:lnTo>
                  <a:pt x="13267" y="6189"/>
                </a:lnTo>
                <a:lnTo>
                  <a:pt x="13258" y="6172"/>
                </a:lnTo>
                <a:lnTo>
                  <a:pt x="13248" y="6154"/>
                </a:lnTo>
                <a:lnTo>
                  <a:pt x="13238" y="6137"/>
                </a:lnTo>
                <a:lnTo>
                  <a:pt x="13226" y="6120"/>
                </a:lnTo>
                <a:lnTo>
                  <a:pt x="13213" y="6104"/>
                </a:lnTo>
                <a:lnTo>
                  <a:pt x="13200" y="6089"/>
                </a:lnTo>
                <a:lnTo>
                  <a:pt x="13186" y="6073"/>
                </a:lnTo>
                <a:lnTo>
                  <a:pt x="13171" y="6058"/>
                </a:lnTo>
                <a:lnTo>
                  <a:pt x="13155" y="6044"/>
                </a:lnTo>
                <a:lnTo>
                  <a:pt x="13138" y="6029"/>
                </a:lnTo>
                <a:lnTo>
                  <a:pt x="13120" y="6016"/>
                </a:lnTo>
                <a:lnTo>
                  <a:pt x="13102" y="6002"/>
                </a:lnTo>
                <a:lnTo>
                  <a:pt x="13082" y="5989"/>
                </a:lnTo>
                <a:lnTo>
                  <a:pt x="13062" y="5976"/>
                </a:lnTo>
                <a:lnTo>
                  <a:pt x="13041" y="5964"/>
                </a:lnTo>
                <a:lnTo>
                  <a:pt x="13019" y="5952"/>
                </a:lnTo>
                <a:lnTo>
                  <a:pt x="12995" y="5939"/>
                </a:lnTo>
                <a:lnTo>
                  <a:pt x="12972" y="5927"/>
                </a:lnTo>
                <a:lnTo>
                  <a:pt x="12947" y="5916"/>
                </a:lnTo>
                <a:lnTo>
                  <a:pt x="12920" y="5905"/>
                </a:lnTo>
                <a:lnTo>
                  <a:pt x="12894" y="5893"/>
                </a:lnTo>
                <a:lnTo>
                  <a:pt x="12866" y="5883"/>
                </a:lnTo>
                <a:lnTo>
                  <a:pt x="12825" y="5867"/>
                </a:lnTo>
                <a:lnTo>
                  <a:pt x="12786" y="5851"/>
                </a:lnTo>
                <a:lnTo>
                  <a:pt x="12751" y="5835"/>
                </a:lnTo>
                <a:lnTo>
                  <a:pt x="12718" y="5821"/>
                </a:lnTo>
                <a:lnTo>
                  <a:pt x="12688" y="5806"/>
                </a:lnTo>
                <a:lnTo>
                  <a:pt x="12662" y="5790"/>
                </a:lnTo>
                <a:lnTo>
                  <a:pt x="12637" y="5775"/>
                </a:lnTo>
                <a:lnTo>
                  <a:pt x="12616" y="5758"/>
                </a:lnTo>
                <a:lnTo>
                  <a:pt x="12606" y="5750"/>
                </a:lnTo>
                <a:lnTo>
                  <a:pt x="12597" y="5742"/>
                </a:lnTo>
                <a:lnTo>
                  <a:pt x="12589" y="5734"/>
                </a:lnTo>
                <a:lnTo>
                  <a:pt x="12581" y="5725"/>
                </a:lnTo>
                <a:lnTo>
                  <a:pt x="12574" y="5717"/>
                </a:lnTo>
                <a:lnTo>
                  <a:pt x="12568" y="5707"/>
                </a:lnTo>
                <a:lnTo>
                  <a:pt x="12561" y="5698"/>
                </a:lnTo>
                <a:lnTo>
                  <a:pt x="12556" y="5689"/>
                </a:lnTo>
                <a:lnTo>
                  <a:pt x="12552" y="5679"/>
                </a:lnTo>
                <a:lnTo>
                  <a:pt x="12548" y="5668"/>
                </a:lnTo>
                <a:lnTo>
                  <a:pt x="12545" y="5658"/>
                </a:lnTo>
                <a:lnTo>
                  <a:pt x="12542" y="5647"/>
                </a:lnTo>
                <a:lnTo>
                  <a:pt x="12540" y="5637"/>
                </a:lnTo>
                <a:lnTo>
                  <a:pt x="12538" y="5626"/>
                </a:lnTo>
                <a:lnTo>
                  <a:pt x="12538" y="5613"/>
                </a:lnTo>
                <a:lnTo>
                  <a:pt x="12537" y="5601"/>
                </a:lnTo>
                <a:lnTo>
                  <a:pt x="12538" y="5583"/>
                </a:lnTo>
                <a:lnTo>
                  <a:pt x="12541" y="5563"/>
                </a:lnTo>
                <a:lnTo>
                  <a:pt x="12544" y="5554"/>
                </a:lnTo>
                <a:lnTo>
                  <a:pt x="12546" y="5545"/>
                </a:lnTo>
                <a:lnTo>
                  <a:pt x="12550" y="5536"/>
                </a:lnTo>
                <a:lnTo>
                  <a:pt x="12553" y="5526"/>
                </a:lnTo>
                <a:lnTo>
                  <a:pt x="12558" y="5517"/>
                </a:lnTo>
                <a:lnTo>
                  <a:pt x="12563" y="5508"/>
                </a:lnTo>
                <a:lnTo>
                  <a:pt x="12569" y="5500"/>
                </a:lnTo>
                <a:lnTo>
                  <a:pt x="12575" y="5491"/>
                </a:lnTo>
                <a:lnTo>
                  <a:pt x="12581" y="5482"/>
                </a:lnTo>
                <a:lnTo>
                  <a:pt x="12588" y="5475"/>
                </a:lnTo>
                <a:lnTo>
                  <a:pt x="12596" y="5467"/>
                </a:lnTo>
                <a:lnTo>
                  <a:pt x="12604" y="5460"/>
                </a:lnTo>
                <a:lnTo>
                  <a:pt x="12614" y="5453"/>
                </a:lnTo>
                <a:lnTo>
                  <a:pt x="12623" y="5446"/>
                </a:lnTo>
                <a:lnTo>
                  <a:pt x="12633" y="5438"/>
                </a:lnTo>
                <a:lnTo>
                  <a:pt x="12644" y="5432"/>
                </a:lnTo>
                <a:lnTo>
                  <a:pt x="12656" y="5427"/>
                </a:lnTo>
                <a:lnTo>
                  <a:pt x="12667" y="5421"/>
                </a:lnTo>
                <a:lnTo>
                  <a:pt x="12680" y="5417"/>
                </a:lnTo>
                <a:lnTo>
                  <a:pt x="12693" y="5412"/>
                </a:lnTo>
                <a:lnTo>
                  <a:pt x="12707" y="5408"/>
                </a:lnTo>
                <a:lnTo>
                  <a:pt x="12721" y="5405"/>
                </a:lnTo>
                <a:lnTo>
                  <a:pt x="12736" y="5402"/>
                </a:lnTo>
                <a:lnTo>
                  <a:pt x="12752" y="5398"/>
                </a:lnTo>
                <a:lnTo>
                  <a:pt x="12768" y="5396"/>
                </a:lnTo>
                <a:lnTo>
                  <a:pt x="12785" y="5395"/>
                </a:lnTo>
                <a:lnTo>
                  <a:pt x="12803" y="5394"/>
                </a:lnTo>
                <a:lnTo>
                  <a:pt x="12821" y="5393"/>
                </a:lnTo>
                <a:lnTo>
                  <a:pt x="12852" y="5394"/>
                </a:lnTo>
                <a:lnTo>
                  <a:pt x="12881" y="5396"/>
                </a:lnTo>
                <a:lnTo>
                  <a:pt x="12908" y="5398"/>
                </a:lnTo>
                <a:lnTo>
                  <a:pt x="12935" y="5402"/>
                </a:lnTo>
                <a:lnTo>
                  <a:pt x="12960" y="5406"/>
                </a:lnTo>
                <a:lnTo>
                  <a:pt x="12985" y="5411"/>
                </a:lnTo>
                <a:lnTo>
                  <a:pt x="13008" y="5417"/>
                </a:lnTo>
                <a:lnTo>
                  <a:pt x="13031" y="5422"/>
                </a:lnTo>
                <a:lnTo>
                  <a:pt x="13052" y="5429"/>
                </a:lnTo>
                <a:lnTo>
                  <a:pt x="13072" y="5435"/>
                </a:lnTo>
                <a:lnTo>
                  <a:pt x="13091" y="5442"/>
                </a:lnTo>
                <a:lnTo>
                  <a:pt x="13109" y="5449"/>
                </a:lnTo>
                <a:lnTo>
                  <a:pt x="13139" y="5463"/>
                </a:lnTo>
                <a:lnTo>
                  <a:pt x="13166" y="5475"/>
                </a:lnTo>
                <a:lnTo>
                  <a:pt x="13241" y="5222"/>
                </a:lnTo>
                <a:lnTo>
                  <a:pt x="13223" y="5213"/>
                </a:lnTo>
                <a:lnTo>
                  <a:pt x="13205" y="5205"/>
                </a:lnTo>
                <a:lnTo>
                  <a:pt x="13185" y="5197"/>
                </a:lnTo>
                <a:lnTo>
                  <a:pt x="13165" y="5189"/>
                </a:lnTo>
                <a:lnTo>
                  <a:pt x="13142" y="5182"/>
                </a:lnTo>
                <a:lnTo>
                  <a:pt x="13120" y="5175"/>
                </a:lnTo>
                <a:lnTo>
                  <a:pt x="13096" y="5168"/>
                </a:lnTo>
                <a:lnTo>
                  <a:pt x="13071" y="5162"/>
                </a:lnTo>
                <a:lnTo>
                  <a:pt x="13044" y="5157"/>
                </a:lnTo>
                <a:lnTo>
                  <a:pt x="13017" y="5152"/>
                </a:lnTo>
                <a:lnTo>
                  <a:pt x="12988" y="5147"/>
                </a:lnTo>
                <a:lnTo>
                  <a:pt x="12958" y="5144"/>
                </a:lnTo>
                <a:lnTo>
                  <a:pt x="12928" y="5141"/>
                </a:lnTo>
                <a:lnTo>
                  <a:pt x="12896" y="5139"/>
                </a:lnTo>
                <a:lnTo>
                  <a:pt x="12862" y="5137"/>
                </a:lnTo>
                <a:lnTo>
                  <a:pt x="12828" y="5137"/>
                </a:lnTo>
                <a:lnTo>
                  <a:pt x="12794" y="5138"/>
                </a:lnTo>
                <a:lnTo>
                  <a:pt x="12760" y="5139"/>
                </a:lnTo>
                <a:lnTo>
                  <a:pt x="12727" y="5142"/>
                </a:lnTo>
                <a:lnTo>
                  <a:pt x="12694" y="5146"/>
                </a:lnTo>
                <a:lnTo>
                  <a:pt x="12664" y="5152"/>
                </a:lnTo>
                <a:lnTo>
                  <a:pt x="12633" y="5158"/>
                </a:lnTo>
                <a:lnTo>
                  <a:pt x="12603" y="5165"/>
                </a:lnTo>
                <a:lnTo>
                  <a:pt x="12576" y="5175"/>
                </a:lnTo>
                <a:lnTo>
                  <a:pt x="12548" y="5184"/>
                </a:lnTo>
                <a:lnTo>
                  <a:pt x="12522" y="5195"/>
                </a:lnTo>
                <a:lnTo>
                  <a:pt x="12496" y="5206"/>
                </a:lnTo>
                <a:lnTo>
                  <a:pt x="12471" y="5219"/>
                </a:lnTo>
                <a:lnTo>
                  <a:pt x="12448" y="5232"/>
                </a:lnTo>
                <a:lnTo>
                  <a:pt x="12425" y="5247"/>
                </a:lnTo>
                <a:lnTo>
                  <a:pt x="12404" y="5262"/>
                </a:lnTo>
                <a:lnTo>
                  <a:pt x="12383" y="5278"/>
                </a:lnTo>
                <a:lnTo>
                  <a:pt x="12364" y="5295"/>
                </a:lnTo>
                <a:lnTo>
                  <a:pt x="12346" y="5313"/>
                </a:lnTo>
                <a:lnTo>
                  <a:pt x="12329" y="5331"/>
                </a:lnTo>
                <a:lnTo>
                  <a:pt x="12313" y="5350"/>
                </a:lnTo>
                <a:lnTo>
                  <a:pt x="12299" y="5371"/>
                </a:lnTo>
                <a:lnTo>
                  <a:pt x="12285" y="5391"/>
                </a:lnTo>
                <a:lnTo>
                  <a:pt x="12273" y="5413"/>
                </a:lnTo>
                <a:lnTo>
                  <a:pt x="12262" y="5435"/>
                </a:lnTo>
                <a:lnTo>
                  <a:pt x="12251" y="5458"/>
                </a:lnTo>
                <a:lnTo>
                  <a:pt x="12243" y="5480"/>
                </a:lnTo>
                <a:lnTo>
                  <a:pt x="12236" y="5505"/>
                </a:lnTo>
                <a:lnTo>
                  <a:pt x="12230" y="5528"/>
                </a:lnTo>
                <a:lnTo>
                  <a:pt x="12225" y="5554"/>
                </a:lnTo>
                <a:lnTo>
                  <a:pt x="12222" y="5578"/>
                </a:lnTo>
                <a:lnTo>
                  <a:pt x="12220" y="5605"/>
                </a:lnTo>
                <a:lnTo>
                  <a:pt x="12219" y="5631"/>
                </a:lnTo>
                <a:lnTo>
                  <a:pt x="12220" y="5654"/>
                </a:lnTo>
                <a:lnTo>
                  <a:pt x="12221" y="5676"/>
                </a:lnTo>
                <a:lnTo>
                  <a:pt x="12224" y="5698"/>
                </a:lnTo>
                <a:lnTo>
                  <a:pt x="12227" y="5720"/>
                </a:lnTo>
                <a:lnTo>
                  <a:pt x="12232" y="5740"/>
                </a:lnTo>
                <a:lnTo>
                  <a:pt x="12237" y="5761"/>
                </a:lnTo>
                <a:lnTo>
                  <a:pt x="12244" y="5780"/>
                </a:lnTo>
                <a:lnTo>
                  <a:pt x="12251" y="5799"/>
                </a:lnTo>
                <a:lnTo>
                  <a:pt x="12260" y="5818"/>
                </a:lnTo>
                <a:lnTo>
                  <a:pt x="12270" y="5836"/>
                </a:lnTo>
                <a:lnTo>
                  <a:pt x="12280" y="5854"/>
                </a:lnTo>
                <a:lnTo>
                  <a:pt x="12291" y="5871"/>
                </a:lnTo>
                <a:lnTo>
                  <a:pt x="12304" y="5888"/>
                </a:lnTo>
                <a:lnTo>
                  <a:pt x="12317" y="5905"/>
                </a:lnTo>
                <a:lnTo>
                  <a:pt x="12330" y="5920"/>
                </a:lnTo>
                <a:lnTo>
                  <a:pt x="12346" y="5935"/>
                </a:lnTo>
                <a:lnTo>
                  <a:pt x="12361" y="5951"/>
                </a:lnTo>
                <a:lnTo>
                  <a:pt x="12377" y="5965"/>
                </a:lnTo>
                <a:lnTo>
                  <a:pt x="12395" y="5979"/>
                </a:lnTo>
                <a:lnTo>
                  <a:pt x="12412" y="5994"/>
                </a:lnTo>
                <a:lnTo>
                  <a:pt x="12431" y="6007"/>
                </a:lnTo>
                <a:lnTo>
                  <a:pt x="12451" y="6020"/>
                </a:lnTo>
                <a:lnTo>
                  <a:pt x="12471" y="6033"/>
                </a:lnTo>
                <a:lnTo>
                  <a:pt x="12492" y="6045"/>
                </a:lnTo>
                <a:lnTo>
                  <a:pt x="12514" y="6057"/>
                </a:lnTo>
                <a:lnTo>
                  <a:pt x="12536" y="6068"/>
                </a:lnTo>
                <a:lnTo>
                  <a:pt x="12559" y="6080"/>
                </a:lnTo>
                <a:lnTo>
                  <a:pt x="12583" y="6091"/>
                </a:lnTo>
                <a:lnTo>
                  <a:pt x="12607" y="6101"/>
                </a:lnTo>
                <a:lnTo>
                  <a:pt x="12633" y="6111"/>
                </a:lnTo>
                <a:lnTo>
                  <a:pt x="12659" y="6122"/>
                </a:lnTo>
                <a:lnTo>
                  <a:pt x="12685" y="6131"/>
                </a:lnTo>
                <a:lnTo>
                  <a:pt x="12724" y="6146"/>
                </a:lnTo>
                <a:lnTo>
                  <a:pt x="12761" y="6160"/>
                </a:lnTo>
                <a:lnTo>
                  <a:pt x="12794" y="6176"/>
                </a:lnTo>
                <a:lnTo>
                  <a:pt x="12824" y="6191"/>
                </a:lnTo>
                <a:lnTo>
                  <a:pt x="12852" y="6206"/>
                </a:lnTo>
                <a:lnTo>
                  <a:pt x="12877" y="6222"/>
                </a:lnTo>
                <a:lnTo>
                  <a:pt x="12899" y="6238"/>
                </a:lnTo>
                <a:lnTo>
                  <a:pt x="12919" y="6254"/>
                </a:lnTo>
                <a:lnTo>
                  <a:pt x="12928" y="6264"/>
                </a:lnTo>
                <a:lnTo>
                  <a:pt x="12936" y="6272"/>
                </a:lnTo>
                <a:lnTo>
                  <a:pt x="12944" y="6281"/>
                </a:lnTo>
                <a:lnTo>
                  <a:pt x="12951" y="6290"/>
                </a:lnTo>
                <a:lnTo>
                  <a:pt x="12957" y="6299"/>
                </a:lnTo>
                <a:lnTo>
                  <a:pt x="12962" y="6309"/>
                </a:lnTo>
                <a:lnTo>
                  <a:pt x="12969" y="6319"/>
                </a:lnTo>
                <a:lnTo>
                  <a:pt x="12973" y="6328"/>
                </a:lnTo>
                <a:lnTo>
                  <a:pt x="12977" y="6338"/>
                </a:lnTo>
                <a:lnTo>
                  <a:pt x="12980" y="6349"/>
                </a:lnTo>
                <a:lnTo>
                  <a:pt x="12983" y="6360"/>
                </a:lnTo>
                <a:lnTo>
                  <a:pt x="12986" y="6370"/>
                </a:lnTo>
                <a:lnTo>
                  <a:pt x="12987" y="6381"/>
                </a:lnTo>
                <a:lnTo>
                  <a:pt x="12989" y="6393"/>
                </a:lnTo>
                <a:lnTo>
                  <a:pt x="12989" y="6405"/>
                </a:lnTo>
                <a:lnTo>
                  <a:pt x="12990" y="6417"/>
                </a:lnTo>
                <a:lnTo>
                  <a:pt x="12989" y="6429"/>
                </a:lnTo>
                <a:lnTo>
                  <a:pt x="12988" y="6443"/>
                </a:lnTo>
                <a:lnTo>
                  <a:pt x="12987" y="6455"/>
                </a:lnTo>
                <a:lnTo>
                  <a:pt x="12985" y="6467"/>
                </a:lnTo>
                <a:lnTo>
                  <a:pt x="12982" y="6479"/>
                </a:lnTo>
                <a:lnTo>
                  <a:pt x="12978" y="6491"/>
                </a:lnTo>
                <a:lnTo>
                  <a:pt x="12974" y="6502"/>
                </a:lnTo>
                <a:lnTo>
                  <a:pt x="12970" y="6513"/>
                </a:lnTo>
                <a:lnTo>
                  <a:pt x="12963" y="6523"/>
                </a:lnTo>
                <a:lnTo>
                  <a:pt x="12957" y="6534"/>
                </a:lnTo>
                <a:lnTo>
                  <a:pt x="12951" y="6544"/>
                </a:lnTo>
                <a:lnTo>
                  <a:pt x="12944" y="6553"/>
                </a:lnTo>
                <a:lnTo>
                  <a:pt x="12936" y="6562"/>
                </a:lnTo>
                <a:lnTo>
                  <a:pt x="12928" y="6570"/>
                </a:lnTo>
                <a:lnTo>
                  <a:pt x="12918" y="6579"/>
                </a:lnTo>
                <a:lnTo>
                  <a:pt x="12908" y="6587"/>
                </a:lnTo>
                <a:lnTo>
                  <a:pt x="12898" y="6594"/>
                </a:lnTo>
                <a:lnTo>
                  <a:pt x="12888" y="6601"/>
                </a:lnTo>
                <a:lnTo>
                  <a:pt x="12877" y="6608"/>
                </a:lnTo>
                <a:lnTo>
                  <a:pt x="12864" y="6614"/>
                </a:lnTo>
                <a:lnTo>
                  <a:pt x="12852" y="6621"/>
                </a:lnTo>
                <a:lnTo>
                  <a:pt x="12839" y="6626"/>
                </a:lnTo>
                <a:lnTo>
                  <a:pt x="12824" y="6631"/>
                </a:lnTo>
                <a:lnTo>
                  <a:pt x="12810" y="6635"/>
                </a:lnTo>
                <a:lnTo>
                  <a:pt x="12796" y="6639"/>
                </a:lnTo>
                <a:lnTo>
                  <a:pt x="12780" y="6642"/>
                </a:lnTo>
                <a:lnTo>
                  <a:pt x="12764" y="6645"/>
                </a:lnTo>
                <a:lnTo>
                  <a:pt x="12748" y="6647"/>
                </a:lnTo>
                <a:lnTo>
                  <a:pt x="12731" y="6649"/>
                </a:lnTo>
                <a:lnTo>
                  <a:pt x="12714" y="6650"/>
                </a:lnTo>
                <a:lnTo>
                  <a:pt x="12695" y="6651"/>
                </a:lnTo>
                <a:lnTo>
                  <a:pt x="12677" y="6651"/>
                </a:lnTo>
                <a:lnTo>
                  <a:pt x="12647" y="6651"/>
                </a:lnTo>
                <a:lnTo>
                  <a:pt x="12618" y="6649"/>
                </a:lnTo>
                <a:lnTo>
                  <a:pt x="12588" y="6646"/>
                </a:lnTo>
                <a:lnTo>
                  <a:pt x="12558" y="6643"/>
                </a:lnTo>
                <a:lnTo>
                  <a:pt x="12530" y="6638"/>
                </a:lnTo>
                <a:lnTo>
                  <a:pt x="12502" y="6632"/>
                </a:lnTo>
                <a:lnTo>
                  <a:pt x="12473" y="6626"/>
                </a:lnTo>
                <a:lnTo>
                  <a:pt x="12447" y="6619"/>
                </a:lnTo>
                <a:lnTo>
                  <a:pt x="12420" y="6610"/>
                </a:lnTo>
                <a:lnTo>
                  <a:pt x="12395" y="6602"/>
                </a:lnTo>
                <a:lnTo>
                  <a:pt x="12370" y="6593"/>
                </a:lnTo>
                <a:lnTo>
                  <a:pt x="12347" y="6584"/>
                </a:lnTo>
                <a:lnTo>
                  <a:pt x="12323" y="6574"/>
                </a:lnTo>
                <a:lnTo>
                  <a:pt x="12302" y="6563"/>
                </a:lnTo>
                <a:lnTo>
                  <a:pt x="12280" y="6553"/>
                </a:lnTo>
                <a:lnTo>
                  <a:pt x="12261" y="6542"/>
                </a:lnTo>
                <a:lnTo>
                  <a:pt x="12191" y="6803"/>
                </a:lnTo>
                <a:close/>
                <a:moveTo>
                  <a:pt x="11914" y="5865"/>
                </a:moveTo>
                <a:lnTo>
                  <a:pt x="11265" y="5865"/>
                </a:lnTo>
                <a:lnTo>
                  <a:pt x="11265" y="5422"/>
                </a:lnTo>
                <a:lnTo>
                  <a:pt x="11953" y="5422"/>
                </a:lnTo>
                <a:lnTo>
                  <a:pt x="11953" y="5163"/>
                </a:lnTo>
                <a:lnTo>
                  <a:pt x="10951" y="5163"/>
                </a:lnTo>
                <a:lnTo>
                  <a:pt x="10951" y="6884"/>
                </a:lnTo>
                <a:lnTo>
                  <a:pt x="11991" y="6884"/>
                </a:lnTo>
                <a:lnTo>
                  <a:pt x="11991" y="6626"/>
                </a:lnTo>
                <a:lnTo>
                  <a:pt x="11265" y="6626"/>
                </a:lnTo>
                <a:lnTo>
                  <a:pt x="11265" y="6122"/>
                </a:lnTo>
                <a:lnTo>
                  <a:pt x="11914" y="6122"/>
                </a:lnTo>
                <a:lnTo>
                  <a:pt x="11914" y="5865"/>
                </a:lnTo>
                <a:close/>
                <a:moveTo>
                  <a:pt x="10633" y="6586"/>
                </a:moveTo>
                <a:lnTo>
                  <a:pt x="10617" y="6593"/>
                </a:lnTo>
                <a:lnTo>
                  <a:pt x="10600" y="6599"/>
                </a:lnTo>
                <a:lnTo>
                  <a:pt x="10582" y="6605"/>
                </a:lnTo>
                <a:lnTo>
                  <a:pt x="10562" y="6611"/>
                </a:lnTo>
                <a:lnTo>
                  <a:pt x="10542" y="6617"/>
                </a:lnTo>
                <a:lnTo>
                  <a:pt x="10522" y="6623"/>
                </a:lnTo>
                <a:lnTo>
                  <a:pt x="10500" y="6627"/>
                </a:lnTo>
                <a:lnTo>
                  <a:pt x="10479" y="6632"/>
                </a:lnTo>
                <a:lnTo>
                  <a:pt x="10456" y="6635"/>
                </a:lnTo>
                <a:lnTo>
                  <a:pt x="10433" y="6639"/>
                </a:lnTo>
                <a:lnTo>
                  <a:pt x="10409" y="6642"/>
                </a:lnTo>
                <a:lnTo>
                  <a:pt x="10385" y="6644"/>
                </a:lnTo>
                <a:lnTo>
                  <a:pt x="10362" y="6646"/>
                </a:lnTo>
                <a:lnTo>
                  <a:pt x="10338" y="6647"/>
                </a:lnTo>
                <a:lnTo>
                  <a:pt x="10314" y="6648"/>
                </a:lnTo>
                <a:lnTo>
                  <a:pt x="10290" y="6648"/>
                </a:lnTo>
                <a:lnTo>
                  <a:pt x="10255" y="6648"/>
                </a:lnTo>
                <a:lnTo>
                  <a:pt x="10221" y="6646"/>
                </a:lnTo>
                <a:lnTo>
                  <a:pt x="10188" y="6642"/>
                </a:lnTo>
                <a:lnTo>
                  <a:pt x="10155" y="6638"/>
                </a:lnTo>
                <a:lnTo>
                  <a:pt x="10125" y="6632"/>
                </a:lnTo>
                <a:lnTo>
                  <a:pt x="10094" y="6624"/>
                </a:lnTo>
                <a:lnTo>
                  <a:pt x="10065" y="6615"/>
                </a:lnTo>
                <a:lnTo>
                  <a:pt x="10037" y="6605"/>
                </a:lnTo>
                <a:lnTo>
                  <a:pt x="10009" y="6594"/>
                </a:lnTo>
                <a:lnTo>
                  <a:pt x="9983" y="6582"/>
                </a:lnTo>
                <a:lnTo>
                  <a:pt x="9958" y="6567"/>
                </a:lnTo>
                <a:lnTo>
                  <a:pt x="9934" y="6552"/>
                </a:lnTo>
                <a:lnTo>
                  <a:pt x="9911" y="6537"/>
                </a:lnTo>
                <a:lnTo>
                  <a:pt x="9889" y="6519"/>
                </a:lnTo>
                <a:lnTo>
                  <a:pt x="9868" y="6501"/>
                </a:lnTo>
                <a:lnTo>
                  <a:pt x="9848" y="6480"/>
                </a:lnTo>
                <a:lnTo>
                  <a:pt x="9830" y="6460"/>
                </a:lnTo>
                <a:lnTo>
                  <a:pt x="9813" y="6439"/>
                </a:lnTo>
                <a:lnTo>
                  <a:pt x="9795" y="6416"/>
                </a:lnTo>
                <a:lnTo>
                  <a:pt x="9781" y="6391"/>
                </a:lnTo>
                <a:lnTo>
                  <a:pt x="9767" y="6367"/>
                </a:lnTo>
                <a:lnTo>
                  <a:pt x="9753" y="6340"/>
                </a:lnTo>
                <a:lnTo>
                  <a:pt x="9742" y="6314"/>
                </a:lnTo>
                <a:lnTo>
                  <a:pt x="9731" y="6286"/>
                </a:lnTo>
                <a:lnTo>
                  <a:pt x="9722" y="6256"/>
                </a:lnTo>
                <a:lnTo>
                  <a:pt x="9713" y="6227"/>
                </a:lnTo>
                <a:lnTo>
                  <a:pt x="9706" y="6196"/>
                </a:lnTo>
                <a:lnTo>
                  <a:pt x="9701" y="6164"/>
                </a:lnTo>
                <a:lnTo>
                  <a:pt x="9696" y="6132"/>
                </a:lnTo>
                <a:lnTo>
                  <a:pt x="9693" y="6098"/>
                </a:lnTo>
                <a:lnTo>
                  <a:pt x="9691" y="6064"/>
                </a:lnTo>
                <a:lnTo>
                  <a:pt x="9691" y="6028"/>
                </a:lnTo>
                <a:lnTo>
                  <a:pt x="9691" y="5991"/>
                </a:lnTo>
                <a:lnTo>
                  <a:pt x="9694" y="5954"/>
                </a:lnTo>
                <a:lnTo>
                  <a:pt x="9697" y="5918"/>
                </a:lnTo>
                <a:lnTo>
                  <a:pt x="9702" y="5883"/>
                </a:lnTo>
                <a:lnTo>
                  <a:pt x="9708" y="5849"/>
                </a:lnTo>
                <a:lnTo>
                  <a:pt x="9716" y="5817"/>
                </a:lnTo>
                <a:lnTo>
                  <a:pt x="9726" y="5785"/>
                </a:lnTo>
                <a:lnTo>
                  <a:pt x="9736" y="5755"/>
                </a:lnTo>
                <a:lnTo>
                  <a:pt x="9747" y="5727"/>
                </a:lnTo>
                <a:lnTo>
                  <a:pt x="9759" y="5699"/>
                </a:lnTo>
                <a:lnTo>
                  <a:pt x="9774" y="5673"/>
                </a:lnTo>
                <a:lnTo>
                  <a:pt x="9789" y="5647"/>
                </a:lnTo>
                <a:lnTo>
                  <a:pt x="9805" y="5622"/>
                </a:lnTo>
                <a:lnTo>
                  <a:pt x="9823" y="5600"/>
                </a:lnTo>
                <a:lnTo>
                  <a:pt x="9841" y="5577"/>
                </a:lnTo>
                <a:lnTo>
                  <a:pt x="9861" y="5557"/>
                </a:lnTo>
                <a:lnTo>
                  <a:pt x="9881" y="5538"/>
                </a:lnTo>
                <a:lnTo>
                  <a:pt x="9903" y="5520"/>
                </a:lnTo>
                <a:lnTo>
                  <a:pt x="9925" y="5503"/>
                </a:lnTo>
                <a:lnTo>
                  <a:pt x="9949" y="5487"/>
                </a:lnTo>
                <a:lnTo>
                  <a:pt x="9973" y="5473"/>
                </a:lnTo>
                <a:lnTo>
                  <a:pt x="9999" y="5460"/>
                </a:lnTo>
                <a:lnTo>
                  <a:pt x="10024" y="5448"/>
                </a:lnTo>
                <a:lnTo>
                  <a:pt x="10052" y="5436"/>
                </a:lnTo>
                <a:lnTo>
                  <a:pt x="10080" y="5427"/>
                </a:lnTo>
                <a:lnTo>
                  <a:pt x="10108" y="5419"/>
                </a:lnTo>
                <a:lnTo>
                  <a:pt x="10138" y="5412"/>
                </a:lnTo>
                <a:lnTo>
                  <a:pt x="10168" y="5407"/>
                </a:lnTo>
                <a:lnTo>
                  <a:pt x="10198" y="5402"/>
                </a:lnTo>
                <a:lnTo>
                  <a:pt x="10230" y="5398"/>
                </a:lnTo>
                <a:lnTo>
                  <a:pt x="10262" y="5396"/>
                </a:lnTo>
                <a:lnTo>
                  <a:pt x="10294" y="5396"/>
                </a:lnTo>
                <a:lnTo>
                  <a:pt x="10320" y="5396"/>
                </a:lnTo>
                <a:lnTo>
                  <a:pt x="10346" y="5397"/>
                </a:lnTo>
                <a:lnTo>
                  <a:pt x="10370" y="5400"/>
                </a:lnTo>
                <a:lnTo>
                  <a:pt x="10395" y="5402"/>
                </a:lnTo>
                <a:lnTo>
                  <a:pt x="10418" y="5405"/>
                </a:lnTo>
                <a:lnTo>
                  <a:pt x="10441" y="5408"/>
                </a:lnTo>
                <a:lnTo>
                  <a:pt x="10463" y="5412"/>
                </a:lnTo>
                <a:lnTo>
                  <a:pt x="10485" y="5416"/>
                </a:lnTo>
                <a:lnTo>
                  <a:pt x="10505" y="5421"/>
                </a:lnTo>
                <a:lnTo>
                  <a:pt x="10526" y="5426"/>
                </a:lnTo>
                <a:lnTo>
                  <a:pt x="10545" y="5431"/>
                </a:lnTo>
                <a:lnTo>
                  <a:pt x="10563" y="5437"/>
                </a:lnTo>
                <a:lnTo>
                  <a:pt x="10598" y="5450"/>
                </a:lnTo>
                <a:lnTo>
                  <a:pt x="10630" y="5463"/>
                </a:lnTo>
                <a:lnTo>
                  <a:pt x="10699" y="5213"/>
                </a:lnTo>
                <a:lnTo>
                  <a:pt x="10685" y="5206"/>
                </a:lnTo>
                <a:lnTo>
                  <a:pt x="10671" y="5200"/>
                </a:lnTo>
                <a:lnTo>
                  <a:pt x="10654" y="5193"/>
                </a:lnTo>
                <a:lnTo>
                  <a:pt x="10635" y="5187"/>
                </a:lnTo>
                <a:lnTo>
                  <a:pt x="10615" y="5180"/>
                </a:lnTo>
                <a:lnTo>
                  <a:pt x="10593" y="5174"/>
                </a:lnTo>
                <a:lnTo>
                  <a:pt x="10569" y="5167"/>
                </a:lnTo>
                <a:lnTo>
                  <a:pt x="10543" y="5162"/>
                </a:lnTo>
                <a:lnTo>
                  <a:pt x="10516" y="5156"/>
                </a:lnTo>
                <a:lnTo>
                  <a:pt x="10488" y="5152"/>
                </a:lnTo>
                <a:lnTo>
                  <a:pt x="10457" y="5148"/>
                </a:lnTo>
                <a:lnTo>
                  <a:pt x="10424" y="5144"/>
                </a:lnTo>
                <a:lnTo>
                  <a:pt x="10392" y="5141"/>
                </a:lnTo>
                <a:lnTo>
                  <a:pt x="10356" y="5139"/>
                </a:lnTo>
                <a:lnTo>
                  <a:pt x="10319" y="5137"/>
                </a:lnTo>
                <a:lnTo>
                  <a:pt x="10281" y="5137"/>
                </a:lnTo>
                <a:lnTo>
                  <a:pt x="10232" y="5138"/>
                </a:lnTo>
                <a:lnTo>
                  <a:pt x="10184" y="5141"/>
                </a:lnTo>
                <a:lnTo>
                  <a:pt x="10137" y="5146"/>
                </a:lnTo>
                <a:lnTo>
                  <a:pt x="10091" y="5152"/>
                </a:lnTo>
                <a:lnTo>
                  <a:pt x="10045" y="5161"/>
                </a:lnTo>
                <a:lnTo>
                  <a:pt x="10001" y="5172"/>
                </a:lnTo>
                <a:lnTo>
                  <a:pt x="9957" y="5185"/>
                </a:lnTo>
                <a:lnTo>
                  <a:pt x="9915" y="5199"/>
                </a:lnTo>
                <a:lnTo>
                  <a:pt x="9874" y="5215"/>
                </a:lnTo>
                <a:lnTo>
                  <a:pt x="9834" y="5233"/>
                </a:lnTo>
                <a:lnTo>
                  <a:pt x="9795" y="5253"/>
                </a:lnTo>
                <a:lnTo>
                  <a:pt x="9758" y="5275"/>
                </a:lnTo>
                <a:lnTo>
                  <a:pt x="9723" y="5298"/>
                </a:lnTo>
                <a:lnTo>
                  <a:pt x="9688" y="5323"/>
                </a:lnTo>
                <a:lnTo>
                  <a:pt x="9654" y="5349"/>
                </a:lnTo>
                <a:lnTo>
                  <a:pt x="9623" y="5378"/>
                </a:lnTo>
                <a:lnTo>
                  <a:pt x="9593" y="5409"/>
                </a:lnTo>
                <a:lnTo>
                  <a:pt x="9564" y="5440"/>
                </a:lnTo>
                <a:lnTo>
                  <a:pt x="9537" y="5473"/>
                </a:lnTo>
                <a:lnTo>
                  <a:pt x="9512" y="5509"/>
                </a:lnTo>
                <a:lnTo>
                  <a:pt x="9488" y="5545"/>
                </a:lnTo>
                <a:lnTo>
                  <a:pt x="9467" y="5584"/>
                </a:lnTo>
                <a:lnTo>
                  <a:pt x="9447" y="5622"/>
                </a:lnTo>
                <a:lnTo>
                  <a:pt x="9429" y="5664"/>
                </a:lnTo>
                <a:lnTo>
                  <a:pt x="9414" y="5706"/>
                </a:lnTo>
                <a:lnTo>
                  <a:pt x="9399" y="5750"/>
                </a:lnTo>
                <a:lnTo>
                  <a:pt x="9387" y="5796"/>
                </a:lnTo>
                <a:lnTo>
                  <a:pt x="9378" y="5843"/>
                </a:lnTo>
                <a:lnTo>
                  <a:pt x="9370" y="5891"/>
                </a:lnTo>
                <a:lnTo>
                  <a:pt x="9364" y="5942"/>
                </a:lnTo>
                <a:lnTo>
                  <a:pt x="9360" y="5993"/>
                </a:lnTo>
                <a:lnTo>
                  <a:pt x="9359" y="6045"/>
                </a:lnTo>
                <a:lnTo>
                  <a:pt x="9360" y="6093"/>
                </a:lnTo>
                <a:lnTo>
                  <a:pt x="9364" y="6141"/>
                </a:lnTo>
                <a:lnTo>
                  <a:pt x="9368" y="6187"/>
                </a:lnTo>
                <a:lnTo>
                  <a:pt x="9375" y="6232"/>
                </a:lnTo>
                <a:lnTo>
                  <a:pt x="9383" y="6276"/>
                </a:lnTo>
                <a:lnTo>
                  <a:pt x="9393" y="6319"/>
                </a:lnTo>
                <a:lnTo>
                  <a:pt x="9405" y="6361"/>
                </a:lnTo>
                <a:lnTo>
                  <a:pt x="9420" y="6401"/>
                </a:lnTo>
                <a:lnTo>
                  <a:pt x="9436" y="6441"/>
                </a:lnTo>
                <a:lnTo>
                  <a:pt x="9454" y="6478"/>
                </a:lnTo>
                <a:lnTo>
                  <a:pt x="9473" y="6514"/>
                </a:lnTo>
                <a:lnTo>
                  <a:pt x="9493" y="6549"/>
                </a:lnTo>
                <a:lnTo>
                  <a:pt x="9516" y="6583"/>
                </a:lnTo>
                <a:lnTo>
                  <a:pt x="9540" y="6615"/>
                </a:lnTo>
                <a:lnTo>
                  <a:pt x="9566" y="6646"/>
                </a:lnTo>
                <a:lnTo>
                  <a:pt x="9594" y="6675"/>
                </a:lnTo>
                <a:lnTo>
                  <a:pt x="9623" y="6702"/>
                </a:lnTo>
                <a:lnTo>
                  <a:pt x="9654" y="6728"/>
                </a:lnTo>
                <a:lnTo>
                  <a:pt x="9687" y="6752"/>
                </a:lnTo>
                <a:lnTo>
                  <a:pt x="9721" y="6776"/>
                </a:lnTo>
                <a:lnTo>
                  <a:pt x="9755" y="6796"/>
                </a:lnTo>
                <a:lnTo>
                  <a:pt x="9792" y="6816"/>
                </a:lnTo>
                <a:lnTo>
                  <a:pt x="9831" y="6834"/>
                </a:lnTo>
                <a:lnTo>
                  <a:pt x="9871" y="6851"/>
                </a:lnTo>
                <a:lnTo>
                  <a:pt x="9912" y="6864"/>
                </a:lnTo>
                <a:lnTo>
                  <a:pt x="9955" y="6877"/>
                </a:lnTo>
                <a:lnTo>
                  <a:pt x="9999" y="6887"/>
                </a:lnTo>
                <a:lnTo>
                  <a:pt x="10044" y="6897"/>
                </a:lnTo>
                <a:lnTo>
                  <a:pt x="10091" y="6903"/>
                </a:lnTo>
                <a:lnTo>
                  <a:pt x="10139" y="6908"/>
                </a:lnTo>
                <a:lnTo>
                  <a:pt x="10188" y="6911"/>
                </a:lnTo>
                <a:lnTo>
                  <a:pt x="10238" y="6912"/>
                </a:lnTo>
                <a:lnTo>
                  <a:pt x="10277" y="6912"/>
                </a:lnTo>
                <a:lnTo>
                  <a:pt x="10315" y="6910"/>
                </a:lnTo>
                <a:lnTo>
                  <a:pt x="10351" y="6908"/>
                </a:lnTo>
                <a:lnTo>
                  <a:pt x="10385" y="6905"/>
                </a:lnTo>
                <a:lnTo>
                  <a:pt x="10419" y="6902"/>
                </a:lnTo>
                <a:lnTo>
                  <a:pt x="10452" y="6897"/>
                </a:lnTo>
                <a:lnTo>
                  <a:pt x="10483" y="6893"/>
                </a:lnTo>
                <a:lnTo>
                  <a:pt x="10512" y="6886"/>
                </a:lnTo>
                <a:lnTo>
                  <a:pt x="10540" y="6881"/>
                </a:lnTo>
                <a:lnTo>
                  <a:pt x="10566" y="6875"/>
                </a:lnTo>
                <a:lnTo>
                  <a:pt x="10590" y="6868"/>
                </a:lnTo>
                <a:lnTo>
                  <a:pt x="10614" y="6862"/>
                </a:lnTo>
                <a:lnTo>
                  <a:pt x="10634" y="6855"/>
                </a:lnTo>
                <a:lnTo>
                  <a:pt x="10654" y="6848"/>
                </a:lnTo>
                <a:lnTo>
                  <a:pt x="10670" y="6840"/>
                </a:lnTo>
                <a:lnTo>
                  <a:pt x="10685" y="6833"/>
                </a:lnTo>
                <a:lnTo>
                  <a:pt x="10633" y="6586"/>
                </a:lnTo>
                <a:close/>
                <a:moveTo>
                  <a:pt x="8774" y="5163"/>
                </a:moveTo>
                <a:lnTo>
                  <a:pt x="8774" y="6884"/>
                </a:lnTo>
                <a:lnTo>
                  <a:pt x="9089" y="6884"/>
                </a:lnTo>
                <a:lnTo>
                  <a:pt x="9089" y="5163"/>
                </a:lnTo>
                <a:lnTo>
                  <a:pt x="8774" y="5163"/>
                </a:lnTo>
                <a:close/>
                <a:moveTo>
                  <a:pt x="7994" y="6884"/>
                </a:moveTo>
                <a:lnTo>
                  <a:pt x="8589" y="5163"/>
                </a:lnTo>
                <a:lnTo>
                  <a:pt x="8255" y="5163"/>
                </a:lnTo>
                <a:lnTo>
                  <a:pt x="8003" y="5951"/>
                </a:lnTo>
                <a:lnTo>
                  <a:pt x="7978" y="6029"/>
                </a:lnTo>
                <a:lnTo>
                  <a:pt x="7954" y="6108"/>
                </a:lnTo>
                <a:lnTo>
                  <a:pt x="7930" y="6186"/>
                </a:lnTo>
                <a:lnTo>
                  <a:pt x="7908" y="6265"/>
                </a:lnTo>
                <a:lnTo>
                  <a:pt x="7886" y="6342"/>
                </a:lnTo>
                <a:lnTo>
                  <a:pt x="7866" y="6420"/>
                </a:lnTo>
                <a:lnTo>
                  <a:pt x="7846" y="6497"/>
                </a:lnTo>
                <a:lnTo>
                  <a:pt x="7828" y="6574"/>
                </a:lnTo>
                <a:lnTo>
                  <a:pt x="7823" y="6574"/>
                </a:lnTo>
                <a:lnTo>
                  <a:pt x="7805" y="6496"/>
                </a:lnTo>
                <a:lnTo>
                  <a:pt x="7787" y="6418"/>
                </a:lnTo>
                <a:lnTo>
                  <a:pt x="7767" y="6340"/>
                </a:lnTo>
                <a:lnTo>
                  <a:pt x="7746" y="6264"/>
                </a:lnTo>
                <a:lnTo>
                  <a:pt x="7725" y="6185"/>
                </a:lnTo>
                <a:lnTo>
                  <a:pt x="7702" y="6107"/>
                </a:lnTo>
                <a:lnTo>
                  <a:pt x="7679" y="6027"/>
                </a:lnTo>
                <a:lnTo>
                  <a:pt x="7654" y="5947"/>
                </a:lnTo>
                <a:lnTo>
                  <a:pt x="7419" y="5163"/>
                </a:lnTo>
                <a:lnTo>
                  <a:pt x="7076" y="5163"/>
                </a:lnTo>
                <a:lnTo>
                  <a:pt x="7634" y="6884"/>
                </a:lnTo>
                <a:lnTo>
                  <a:pt x="7994" y="6884"/>
                </a:lnTo>
                <a:close/>
                <a:moveTo>
                  <a:pt x="5423" y="5865"/>
                </a:moveTo>
                <a:lnTo>
                  <a:pt x="4774" y="5865"/>
                </a:lnTo>
                <a:lnTo>
                  <a:pt x="4774" y="5422"/>
                </a:lnTo>
                <a:lnTo>
                  <a:pt x="5462" y="5422"/>
                </a:lnTo>
                <a:lnTo>
                  <a:pt x="5462" y="5163"/>
                </a:lnTo>
                <a:lnTo>
                  <a:pt x="4459" y="5163"/>
                </a:lnTo>
                <a:lnTo>
                  <a:pt x="4459" y="6884"/>
                </a:lnTo>
                <a:lnTo>
                  <a:pt x="5500" y="6884"/>
                </a:lnTo>
                <a:lnTo>
                  <a:pt x="5500" y="6626"/>
                </a:lnTo>
                <a:lnTo>
                  <a:pt x="4774" y="6626"/>
                </a:lnTo>
                <a:lnTo>
                  <a:pt x="4774" y="6122"/>
                </a:lnTo>
                <a:lnTo>
                  <a:pt x="5423" y="6122"/>
                </a:lnTo>
                <a:lnTo>
                  <a:pt x="5423" y="5865"/>
                </a:lnTo>
                <a:close/>
                <a:moveTo>
                  <a:pt x="3059" y="6803"/>
                </a:moveTo>
                <a:lnTo>
                  <a:pt x="3077" y="6813"/>
                </a:lnTo>
                <a:lnTo>
                  <a:pt x="3098" y="6823"/>
                </a:lnTo>
                <a:lnTo>
                  <a:pt x="3121" y="6833"/>
                </a:lnTo>
                <a:lnTo>
                  <a:pt x="3146" y="6843"/>
                </a:lnTo>
                <a:lnTo>
                  <a:pt x="3171" y="6853"/>
                </a:lnTo>
                <a:lnTo>
                  <a:pt x="3199" y="6862"/>
                </a:lnTo>
                <a:lnTo>
                  <a:pt x="3228" y="6871"/>
                </a:lnTo>
                <a:lnTo>
                  <a:pt x="3258" y="6878"/>
                </a:lnTo>
                <a:lnTo>
                  <a:pt x="3289" y="6885"/>
                </a:lnTo>
                <a:lnTo>
                  <a:pt x="3322" y="6893"/>
                </a:lnTo>
                <a:lnTo>
                  <a:pt x="3354" y="6898"/>
                </a:lnTo>
                <a:lnTo>
                  <a:pt x="3387" y="6903"/>
                </a:lnTo>
                <a:lnTo>
                  <a:pt x="3421" y="6907"/>
                </a:lnTo>
                <a:lnTo>
                  <a:pt x="3456" y="6910"/>
                </a:lnTo>
                <a:lnTo>
                  <a:pt x="3489" y="6911"/>
                </a:lnTo>
                <a:lnTo>
                  <a:pt x="3524" y="6912"/>
                </a:lnTo>
                <a:lnTo>
                  <a:pt x="3565" y="6911"/>
                </a:lnTo>
                <a:lnTo>
                  <a:pt x="3604" y="6909"/>
                </a:lnTo>
                <a:lnTo>
                  <a:pt x="3643" y="6906"/>
                </a:lnTo>
                <a:lnTo>
                  <a:pt x="3680" y="6901"/>
                </a:lnTo>
                <a:lnTo>
                  <a:pt x="3715" y="6896"/>
                </a:lnTo>
                <a:lnTo>
                  <a:pt x="3749" y="6888"/>
                </a:lnTo>
                <a:lnTo>
                  <a:pt x="3782" y="6879"/>
                </a:lnTo>
                <a:lnTo>
                  <a:pt x="3814" y="6870"/>
                </a:lnTo>
                <a:lnTo>
                  <a:pt x="3843" y="6860"/>
                </a:lnTo>
                <a:lnTo>
                  <a:pt x="3872" y="6848"/>
                </a:lnTo>
                <a:lnTo>
                  <a:pt x="3900" y="6835"/>
                </a:lnTo>
                <a:lnTo>
                  <a:pt x="3926" y="6821"/>
                </a:lnTo>
                <a:lnTo>
                  <a:pt x="3951" y="6807"/>
                </a:lnTo>
                <a:lnTo>
                  <a:pt x="3974" y="6791"/>
                </a:lnTo>
                <a:lnTo>
                  <a:pt x="3996" y="6775"/>
                </a:lnTo>
                <a:lnTo>
                  <a:pt x="4017" y="6758"/>
                </a:lnTo>
                <a:lnTo>
                  <a:pt x="4037" y="6739"/>
                </a:lnTo>
                <a:lnTo>
                  <a:pt x="4055" y="6720"/>
                </a:lnTo>
                <a:lnTo>
                  <a:pt x="4072" y="6700"/>
                </a:lnTo>
                <a:lnTo>
                  <a:pt x="4088" y="6680"/>
                </a:lnTo>
                <a:lnTo>
                  <a:pt x="4102" y="6659"/>
                </a:lnTo>
                <a:lnTo>
                  <a:pt x="4115" y="6637"/>
                </a:lnTo>
                <a:lnTo>
                  <a:pt x="4127" y="6615"/>
                </a:lnTo>
                <a:lnTo>
                  <a:pt x="4137" y="6592"/>
                </a:lnTo>
                <a:lnTo>
                  <a:pt x="4146" y="6568"/>
                </a:lnTo>
                <a:lnTo>
                  <a:pt x="4154" y="6545"/>
                </a:lnTo>
                <a:lnTo>
                  <a:pt x="4162" y="6521"/>
                </a:lnTo>
                <a:lnTo>
                  <a:pt x="4167" y="6496"/>
                </a:lnTo>
                <a:lnTo>
                  <a:pt x="4172" y="6471"/>
                </a:lnTo>
                <a:lnTo>
                  <a:pt x="4175" y="6446"/>
                </a:lnTo>
                <a:lnTo>
                  <a:pt x="4176" y="6420"/>
                </a:lnTo>
                <a:lnTo>
                  <a:pt x="4177" y="6395"/>
                </a:lnTo>
                <a:lnTo>
                  <a:pt x="4177" y="6372"/>
                </a:lnTo>
                <a:lnTo>
                  <a:pt x="4175" y="6350"/>
                </a:lnTo>
                <a:lnTo>
                  <a:pt x="4173" y="6327"/>
                </a:lnTo>
                <a:lnTo>
                  <a:pt x="4170" y="6307"/>
                </a:lnTo>
                <a:lnTo>
                  <a:pt x="4167" y="6285"/>
                </a:lnTo>
                <a:lnTo>
                  <a:pt x="4162" y="6266"/>
                </a:lnTo>
                <a:lnTo>
                  <a:pt x="4156" y="6245"/>
                </a:lnTo>
                <a:lnTo>
                  <a:pt x="4149" y="6226"/>
                </a:lnTo>
                <a:lnTo>
                  <a:pt x="4142" y="6207"/>
                </a:lnTo>
                <a:lnTo>
                  <a:pt x="4134" y="6189"/>
                </a:lnTo>
                <a:lnTo>
                  <a:pt x="4126" y="6172"/>
                </a:lnTo>
                <a:lnTo>
                  <a:pt x="4116" y="6154"/>
                </a:lnTo>
                <a:lnTo>
                  <a:pt x="4105" y="6137"/>
                </a:lnTo>
                <a:lnTo>
                  <a:pt x="4093" y="6120"/>
                </a:lnTo>
                <a:lnTo>
                  <a:pt x="4081" y="6104"/>
                </a:lnTo>
                <a:lnTo>
                  <a:pt x="4067" y="6089"/>
                </a:lnTo>
                <a:lnTo>
                  <a:pt x="4053" y="6073"/>
                </a:lnTo>
                <a:lnTo>
                  <a:pt x="4039" y="6058"/>
                </a:lnTo>
                <a:lnTo>
                  <a:pt x="4022" y="6044"/>
                </a:lnTo>
                <a:lnTo>
                  <a:pt x="4006" y="6029"/>
                </a:lnTo>
                <a:lnTo>
                  <a:pt x="3988" y="6016"/>
                </a:lnTo>
                <a:lnTo>
                  <a:pt x="3969" y="6002"/>
                </a:lnTo>
                <a:lnTo>
                  <a:pt x="3950" y="5989"/>
                </a:lnTo>
                <a:lnTo>
                  <a:pt x="3929" y="5976"/>
                </a:lnTo>
                <a:lnTo>
                  <a:pt x="3908" y="5964"/>
                </a:lnTo>
                <a:lnTo>
                  <a:pt x="3886" y="5952"/>
                </a:lnTo>
                <a:lnTo>
                  <a:pt x="3863" y="5939"/>
                </a:lnTo>
                <a:lnTo>
                  <a:pt x="3839" y="5927"/>
                </a:lnTo>
                <a:lnTo>
                  <a:pt x="3814" y="5916"/>
                </a:lnTo>
                <a:lnTo>
                  <a:pt x="3788" y="5905"/>
                </a:lnTo>
                <a:lnTo>
                  <a:pt x="3762" y="5893"/>
                </a:lnTo>
                <a:lnTo>
                  <a:pt x="3734" y="5883"/>
                </a:lnTo>
                <a:lnTo>
                  <a:pt x="3693" y="5867"/>
                </a:lnTo>
                <a:lnTo>
                  <a:pt x="3654" y="5851"/>
                </a:lnTo>
                <a:lnTo>
                  <a:pt x="3618" y="5835"/>
                </a:lnTo>
                <a:lnTo>
                  <a:pt x="3586" y="5821"/>
                </a:lnTo>
                <a:lnTo>
                  <a:pt x="3556" y="5806"/>
                </a:lnTo>
                <a:lnTo>
                  <a:pt x="3529" y="5790"/>
                </a:lnTo>
                <a:lnTo>
                  <a:pt x="3505" y="5775"/>
                </a:lnTo>
                <a:lnTo>
                  <a:pt x="3483" y="5758"/>
                </a:lnTo>
                <a:lnTo>
                  <a:pt x="3473" y="5750"/>
                </a:lnTo>
                <a:lnTo>
                  <a:pt x="3465" y="5742"/>
                </a:lnTo>
                <a:lnTo>
                  <a:pt x="3456" y="5734"/>
                </a:lnTo>
                <a:lnTo>
                  <a:pt x="3449" y="5725"/>
                </a:lnTo>
                <a:lnTo>
                  <a:pt x="3441" y="5717"/>
                </a:lnTo>
                <a:lnTo>
                  <a:pt x="3435" y="5707"/>
                </a:lnTo>
                <a:lnTo>
                  <a:pt x="3429" y="5698"/>
                </a:lnTo>
                <a:lnTo>
                  <a:pt x="3424" y="5689"/>
                </a:lnTo>
                <a:lnTo>
                  <a:pt x="3419" y="5679"/>
                </a:lnTo>
                <a:lnTo>
                  <a:pt x="3416" y="5668"/>
                </a:lnTo>
                <a:lnTo>
                  <a:pt x="3412" y="5658"/>
                </a:lnTo>
                <a:lnTo>
                  <a:pt x="3410" y="5647"/>
                </a:lnTo>
                <a:lnTo>
                  <a:pt x="3408" y="5637"/>
                </a:lnTo>
                <a:lnTo>
                  <a:pt x="3406" y="5626"/>
                </a:lnTo>
                <a:lnTo>
                  <a:pt x="3405" y="5613"/>
                </a:lnTo>
                <a:lnTo>
                  <a:pt x="3405" y="5601"/>
                </a:lnTo>
                <a:lnTo>
                  <a:pt x="3406" y="5583"/>
                </a:lnTo>
                <a:lnTo>
                  <a:pt x="3409" y="5563"/>
                </a:lnTo>
                <a:lnTo>
                  <a:pt x="3411" y="5554"/>
                </a:lnTo>
                <a:lnTo>
                  <a:pt x="3414" y="5545"/>
                </a:lnTo>
                <a:lnTo>
                  <a:pt x="3417" y="5536"/>
                </a:lnTo>
                <a:lnTo>
                  <a:pt x="3421" y="5526"/>
                </a:lnTo>
                <a:lnTo>
                  <a:pt x="3425" y="5517"/>
                </a:lnTo>
                <a:lnTo>
                  <a:pt x="3430" y="5508"/>
                </a:lnTo>
                <a:lnTo>
                  <a:pt x="3436" y="5500"/>
                </a:lnTo>
                <a:lnTo>
                  <a:pt x="3442" y="5491"/>
                </a:lnTo>
                <a:lnTo>
                  <a:pt x="3449" y="5482"/>
                </a:lnTo>
                <a:lnTo>
                  <a:pt x="3456" y="5475"/>
                </a:lnTo>
                <a:lnTo>
                  <a:pt x="3464" y="5467"/>
                </a:lnTo>
                <a:lnTo>
                  <a:pt x="3472" y="5460"/>
                </a:lnTo>
                <a:lnTo>
                  <a:pt x="3481" y="5453"/>
                </a:lnTo>
                <a:lnTo>
                  <a:pt x="3490" y="5446"/>
                </a:lnTo>
                <a:lnTo>
                  <a:pt x="3501" y="5438"/>
                </a:lnTo>
                <a:lnTo>
                  <a:pt x="3511" y="5432"/>
                </a:lnTo>
                <a:lnTo>
                  <a:pt x="3522" y="5427"/>
                </a:lnTo>
                <a:lnTo>
                  <a:pt x="3534" y="5421"/>
                </a:lnTo>
                <a:lnTo>
                  <a:pt x="3547" y="5417"/>
                </a:lnTo>
                <a:lnTo>
                  <a:pt x="3560" y="5412"/>
                </a:lnTo>
                <a:lnTo>
                  <a:pt x="3574" y="5408"/>
                </a:lnTo>
                <a:lnTo>
                  <a:pt x="3589" y="5405"/>
                </a:lnTo>
                <a:lnTo>
                  <a:pt x="3604" y="5402"/>
                </a:lnTo>
                <a:lnTo>
                  <a:pt x="3619" y="5398"/>
                </a:lnTo>
                <a:lnTo>
                  <a:pt x="3636" y="5396"/>
                </a:lnTo>
                <a:lnTo>
                  <a:pt x="3653" y="5395"/>
                </a:lnTo>
                <a:lnTo>
                  <a:pt x="3671" y="5394"/>
                </a:lnTo>
                <a:lnTo>
                  <a:pt x="3689" y="5393"/>
                </a:lnTo>
                <a:lnTo>
                  <a:pt x="3719" y="5394"/>
                </a:lnTo>
                <a:lnTo>
                  <a:pt x="3747" y="5396"/>
                </a:lnTo>
                <a:lnTo>
                  <a:pt x="3776" y="5398"/>
                </a:lnTo>
                <a:lnTo>
                  <a:pt x="3802" y="5402"/>
                </a:lnTo>
                <a:lnTo>
                  <a:pt x="3828" y="5406"/>
                </a:lnTo>
                <a:lnTo>
                  <a:pt x="3853" y="5411"/>
                </a:lnTo>
                <a:lnTo>
                  <a:pt x="3876" y="5417"/>
                </a:lnTo>
                <a:lnTo>
                  <a:pt x="3899" y="5422"/>
                </a:lnTo>
                <a:lnTo>
                  <a:pt x="3919" y="5429"/>
                </a:lnTo>
                <a:lnTo>
                  <a:pt x="3940" y="5435"/>
                </a:lnTo>
                <a:lnTo>
                  <a:pt x="3958" y="5442"/>
                </a:lnTo>
                <a:lnTo>
                  <a:pt x="3975" y="5449"/>
                </a:lnTo>
                <a:lnTo>
                  <a:pt x="4007" y="5463"/>
                </a:lnTo>
                <a:lnTo>
                  <a:pt x="4033" y="5475"/>
                </a:lnTo>
                <a:lnTo>
                  <a:pt x="4108" y="5222"/>
                </a:lnTo>
                <a:lnTo>
                  <a:pt x="4091" y="5213"/>
                </a:lnTo>
                <a:lnTo>
                  <a:pt x="4073" y="5205"/>
                </a:lnTo>
                <a:lnTo>
                  <a:pt x="4053" y="5197"/>
                </a:lnTo>
                <a:lnTo>
                  <a:pt x="4033" y="5189"/>
                </a:lnTo>
                <a:lnTo>
                  <a:pt x="4010" y="5182"/>
                </a:lnTo>
                <a:lnTo>
                  <a:pt x="3988" y="5175"/>
                </a:lnTo>
                <a:lnTo>
                  <a:pt x="3963" y="5168"/>
                </a:lnTo>
                <a:lnTo>
                  <a:pt x="3939" y="5162"/>
                </a:lnTo>
                <a:lnTo>
                  <a:pt x="3912" y="5157"/>
                </a:lnTo>
                <a:lnTo>
                  <a:pt x="3884" y="5152"/>
                </a:lnTo>
                <a:lnTo>
                  <a:pt x="3856" y="5147"/>
                </a:lnTo>
                <a:lnTo>
                  <a:pt x="3826" y="5144"/>
                </a:lnTo>
                <a:lnTo>
                  <a:pt x="3795" y="5141"/>
                </a:lnTo>
                <a:lnTo>
                  <a:pt x="3763" y="5139"/>
                </a:lnTo>
                <a:lnTo>
                  <a:pt x="3730" y="5137"/>
                </a:lnTo>
                <a:lnTo>
                  <a:pt x="3695" y="5137"/>
                </a:lnTo>
                <a:lnTo>
                  <a:pt x="3661" y="5138"/>
                </a:lnTo>
                <a:lnTo>
                  <a:pt x="3628" y="5139"/>
                </a:lnTo>
                <a:lnTo>
                  <a:pt x="3594" y="5142"/>
                </a:lnTo>
                <a:lnTo>
                  <a:pt x="3562" y="5146"/>
                </a:lnTo>
                <a:lnTo>
                  <a:pt x="3530" y="5152"/>
                </a:lnTo>
                <a:lnTo>
                  <a:pt x="3501" y="5158"/>
                </a:lnTo>
                <a:lnTo>
                  <a:pt x="3471" y="5165"/>
                </a:lnTo>
                <a:lnTo>
                  <a:pt x="3442" y="5175"/>
                </a:lnTo>
                <a:lnTo>
                  <a:pt x="3415" y="5184"/>
                </a:lnTo>
                <a:lnTo>
                  <a:pt x="3388" y="5195"/>
                </a:lnTo>
                <a:lnTo>
                  <a:pt x="3363" y="5206"/>
                </a:lnTo>
                <a:lnTo>
                  <a:pt x="3338" y="5219"/>
                </a:lnTo>
                <a:lnTo>
                  <a:pt x="3315" y="5232"/>
                </a:lnTo>
                <a:lnTo>
                  <a:pt x="3293" y="5247"/>
                </a:lnTo>
                <a:lnTo>
                  <a:pt x="3272" y="5262"/>
                </a:lnTo>
                <a:lnTo>
                  <a:pt x="3251" y="5278"/>
                </a:lnTo>
                <a:lnTo>
                  <a:pt x="3232" y="5295"/>
                </a:lnTo>
                <a:lnTo>
                  <a:pt x="3213" y="5313"/>
                </a:lnTo>
                <a:lnTo>
                  <a:pt x="3196" y="5331"/>
                </a:lnTo>
                <a:lnTo>
                  <a:pt x="3181" y="5350"/>
                </a:lnTo>
                <a:lnTo>
                  <a:pt x="3166" y="5371"/>
                </a:lnTo>
                <a:lnTo>
                  <a:pt x="3152" y="5391"/>
                </a:lnTo>
                <a:lnTo>
                  <a:pt x="3140" y="5413"/>
                </a:lnTo>
                <a:lnTo>
                  <a:pt x="3128" y="5435"/>
                </a:lnTo>
                <a:lnTo>
                  <a:pt x="3119" y="5458"/>
                </a:lnTo>
                <a:lnTo>
                  <a:pt x="3110" y="5480"/>
                </a:lnTo>
                <a:lnTo>
                  <a:pt x="3103" y="5505"/>
                </a:lnTo>
                <a:lnTo>
                  <a:pt x="3097" y="5528"/>
                </a:lnTo>
                <a:lnTo>
                  <a:pt x="3093" y="5554"/>
                </a:lnTo>
                <a:lnTo>
                  <a:pt x="3088" y="5578"/>
                </a:lnTo>
                <a:lnTo>
                  <a:pt x="3086" y="5605"/>
                </a:lnTo>
                <a:lnTo>
                  <a:pt x="3086" y="5631"/>
                </a:lnTo>
                <a:lnTo>
                  <a:pt x="3086" y="5654"/>
                </a:lnTo>
                <a:lnTo>
                  <a:pt x="3088" y="5676"/>
                </a:lnTo>
                <a:lnTo>
                  <a:pt x="3090" y="5698"/>
                </a:lnTo>
                <a:lnTo>
                  <a:pt x="3095" y="5720"/>
                </a:lnTo>
                <a:lnTo>
                  <a:pt x="3099" y="5740"/>
                </a:lnTo>
                <a:lnTo>
                  <a:pt x="3105" y="5761"/>
                </a:lnTo>
                <a:lnTo>
                  <a:pt x="3111" y="5780"/>
                </a:lnTo>
                <a:lnTo>
                  <a:pt x="3119" y="5799"/>
                </a:lnTo>
                <a:lnTo>
                  <a:pt x="3127" y="5818"/>
                </a:lnTo>
                <a:lnTo>
                  <a:pt x="3137" y="5836"/>
                </a:lnTo>
                <a:lnTo>
                  <a:pt x="3148" y="5854"/>
                </a:lnTo>
                <a:lnTo>
                  <a:pt x="3159" y="5871"/>
                </a:lnTo>
                <a:lnTo>
                  <a:pt x="3171" y="5888"/>
                </a:lnTo>
                <a:lnTo>
                  <a:pt x="3184" y="5905"/>
                </a:lnTo>
                <a:lnTo>
                  <a:pt x="3198" y="5920"/>
                </a:lnTo>
                <a:lnTo>
                  <a:pt x="3212" y="5935"/>
                </a:lnTo>
                <a:lnTo>
                  <a:pt x="3229" y="5951"/>
                </a:lnTo>
                <a:lnTo>
                  <a:pt x="3245" y="5965"/>
                </a:lnTo>
                <a:lnTo>
                  <a:pt x="3262" y="5979"/>
                </a:lnTo>
                <a:lnTo>
                  <a:pt x="3280" y="5994"/>
                </a:lnTo>
                <a:lnTo>
                  <a:pt x="3298" y="6007"/>
                </a:lnTo>
                <a:lnTo>
                  <a:pt x="3319" y="6020"/>
                </a:lnTo>
                <a:lnTo>
                  <a:pt x="3338" y="6033"/>
                </a:lnTo>
                <a:lnTo>
                  <a:pt x="3360" y="6045"/>
                </a:lnTo>
                <a:lnTo>
                  <a:pt x="3381" y="6057"/>
                </a:lnTo>
                <a:lnTo>
                  <a:pt x="3404" y="6068"/>
                </a:lnTo>
                <a:lnTo>
                  <a:pt x="3427" y="6080"/>
                </a:lnTo>
                <a:lnTo>
                  <a:pt x="3451" y="6091"/>
                </a:lnTo>
                <a:lnTo>
                  <a:pt x="3475" y="6101"/>
                </a:lnTo>
                <a:lnTo>
                  <a:pt x="3501" y="6111"/>
                </a:lnTo>
                <a:lnTo>
                  <a:pt x="3526" y="6122"/>
                </a:lnTo>
                <a:lnTo>
                  <a:pt x="3552" y="6131"/>
                </a:lnTo>
                <a:lnTo>
                  <a:pt x="3592" y="6146"/>
                </a:lnTo>
                <a:lnTo>
                  <a:pt x="3628" y="6160"/>
                </a:lnTo>
                <a:lnTo>
                  <a:pt x="3661" y="6176"/>
                </a:lnTo>
                <a:lnTo>
                  <a:pt x="3692" y="6191"/>
                </a:lnTo>
                <a:lnTo>
                  <a:pt x="3720" y="6206"/>
                </a:lnTo>
                <a:lnTo>
                  <a:pt x="3744" y="6222"/>
                </a:lnTo>
                <a:lnTo>
                  <a:pt x="3767" y="6238"/>
                </a:lnTo>
                <a:lnTo>
                  <a:pt x="3786" y="6254"/>
                </a:lnTo>
                <a:lnTo>
                  <a:pt x="3795" y="6264"/>
                </a:lnTo>
                <a:lnTo>
                  <a:pt x="3804" y="6272"/>
                </a:lnTo>
                <a:lnTo>
                  <a:pt x="3811" y="6281"/>
                </a:lnTo>
                <a:lnTo>
                  <a:pt x="3818" y="6290"/>
                </a:lnTo>
                <a:lnTo>
                  <a:pt x="3825" y="6299"/>
                </a:lnTo>
                <a:lnTo>
                  <a:pt x="3830" y="6309"/>
                </a:lnTo>
                <a:lnTo>
                  <a:pt x="3835" y="6319"/>
                </a:lnTo>
                <a:lnTo>
                  <a:pt x="3840" y="6328"/>
                </a:lnTo>
                <a:lnTo>
                  <a:pt x="3844" y="6338"/>
                </a:lnTo>
                <a:lnTo>
                  <a:pt x="3848" y="6349"/>
                </a:lnTo>
                <a:lnTo>
                  <a:pt x="3851" y="6360"/>
                </a:lnTo>
                <a:lnTo>
                  <a:pt x="3853" y="6370"/>
                </a:lnTo>
                <a:lnTo>
                  <a:pt x="3855" y="6381"/>
                </a:lnTo>
                <a:lnTo>
                  <a:pt x="3856" y="6393"/>
                </a:lnTo>
                <a:lnTo>
                  <a:pt x="3857" y="6405"/>
                </a:lnTo>
                <a:lnTo>
                  <a:pt x="3858" y="6417"/>
                </a:lnTo>
                <a:lnTo>
                  <a:pt x="3857" y="6429"/>
                </a:lnTo>
                <a:lnTo>
                  <a:pt x="3856" y="6443"/>
                </a:lnTo>
                <a:lnTo>
                  <a:pt x="3855" y="6455"/>
                </a:lnTo>
                <a:lnTo>
                  <a:pt x="3852" y="6467"/>
                </a:lnTo>
                <a:lnTo>
                  <a:pt x="3850" y="6479"/>
                </a:lnTo>
                <a:lnTo>
                  <a:pt x="3845" y="6491"/>
                </a:lnTo>
                <a:lnTo>
                  <a:pt x="3841" y="6502"/>
                </a:lnTo>
                <a:lnTo>
                  <a:pt x="3836" y="6513"/>
                </a:lnTo>
                <a:lnTo>
                  <a:pt x="3831" y="6523"/>
                </a:lnTo>
                <a:lnTo>
                  <a:pt x="3825" y="6534"/>
                </a:lnTo>
                <a:lnTo>
                  <a:pt x="3819" y="6544"/>
                </a:lnTo>
                <a:lnTo>
                  <a:pt x="3811" y="6553"/>
                </a:lnTo>
                <a:lnTo>
                  <a:pt x="3804" y="6562"/>
                </a:lnTo>
                <a:lnTo>
                  <a:pt x="3794" y="6570"/>
                </a:lnTo>
                <a:lnTo>
                  <a:pt x="3786" y="6579"/>
                </a:lnTo>
                <a:lnTo>
                  <a:pt x="3776" y="6587"/>
                </a:lnTo>
                <a:lnTo>
                  <a:pt x="3766" y="6594"/>
                </a:lnTo>
                <a:lnTo>
                  <a:pt x="3754" y="6601"/>
                </a:lnTo>
                <a:lnTo>
                  <a:pt x="3743" y="6608"/>
                </a:lnTo>
                <a:lnTo>
                  <a:pt x="3732" y="6614"/>
                </a:lnTo>
                <a:lnTo>
                  <a:pt x="3719" y="6621"/>
                </a:lnTo>
                <a:lnTo>
                  <a:pt x="3705" y="6626"/>
                </a:lnTo>
                <a:lnTo>
                  <a:pt x="3692" y="6631"/>
                </a:lnTo>
                <a:lnTo>
                  <a:pt x="3678" y="6635"/>
                </a:lnTo>
                <a:lnTo>
                  <a:pt x="3663" y="6639"/>
                </a:lnTo>
                <a:lnTo>
                  <a:pt x="3648" y="6642"/>
                </a:lnTo>
                <a:lnTo>
                  <a:pt x="3632" y="6645"/>
                </a:lnTo>
                <a:lnTo>
                  <a:pt x="3615" y="6647"/>
                </a:lnTo>
                <a:lnTo>
                  <a:pt x="3598" y="6649"/>
                </a:lnTo>
                <a:lnTo>
                  <a:pt x="3581" y="6650"/>
                </a:lnTo>
                <a:lnTo>
                  <a:pt x="3563" y="6651"/>
                </a:lnTo>
                <a:lnTo>
                  <a:pt x="3545" y="6651"/>
                </a:lnTo>
                <a:lnTo>
                  <a:pt x="3514" y="6651"/>
                </a:lnTo>
                <a:lnTo>
                  <a:pt x="3484" y="6649"/>
                </a:lnTo>
                <a:lnTo>
                  <a:pt x="3455" y="6646"/>
                </a:lnTo>
                <a:lnTo>
                  <a:pt x="3426" y="6643"/>
                </a:lnTo>
                <a:lnTo>
                  <a:pt x="3397" y="6638"/>
                </a:lnTo>
                <a:lnTo>
                  <a:pt x="3369" y="6632"/>
                </a:lnTo>
                <a:lnTo>
                  <a:pt x="3341" y="6626"/>
                </a:lnTo>
                <a:lnTo>
                  <a:pt x="3315" y="6619"/>
                </a:lnTo>
                <a:lnTo>
                  <a:pt x="3288" y="6610"/>
                </a:lnTo>
                <a:lnTo>
                  <a:pt x="3262" y="6602"/>
                </a:lnTo>
                <a:lnTo>
                  <a:pt x="3238" y="6593"/>
                </a:lnTo>
                <a:lnTo>
                  <a:pt x="3213" y="6584"/>
                </a:lnTo>
                <a:lnTo>
                  <a:pt x="3191" y="6574"/>
                </a:lnTo>
                <a:lnTo>
                  <a:pt x="3168" y="6563"/>
                </a:lnTo>
                <a:lnTo>
                  <a:pt x="3148" y="6553"/>
                </a:lnTo>
                <a:lnTo>
                  <a:pt x="3128" y="6542"/>
                </a:lnTo>
                <a:lnTo>
                  <a:pt x="3059" y="6803"/>
                </a:lnTo>
                <a:close/>
                <a:moveTo>
                  <a:pt x="5775" y="6884"/>
                </a:moveTo>
                <a:lnTo>
                  <a:pt x="6085" y="6884"/>
                </a:lnTo>
                <a:lnTo>
                  <a:pt x="6085" y="6183"/>
                </a:lnTo>
                <a:lnTo>
                  <a:pt x="6242" y="6183"/>
                </a:lnTo>
                <a:lnTo>
                  <a:pt x="6274" y="6184"/>
                </a:lnTo>
                <a:lnTo>
                  <a:pt x="6304" y="6188"/>
                </a:lnTo>
                <a:lnTo>
                  <a:pt x="6318" y="6190"/>
                </a:lnTo>
                <a:lnTo>
                  <a:pt x="6332" y="6193"/>
                </a:lnTo>
                <a:lnTo>
                  <a:pt x="6345" y="6196"/>
                </a:lnTo>
                <a:lnTo>
                  <a:pt x="6358" y="6200"/>
                </a:lnTo>
                <a:lnTo>
                  <a:pt x="6370" y="6204"/>
                </a:lnTo>
                <a:lnTo>
                  <a:pt x="6381" y="6209"/>
                </a:lnTo>
                <a:lnTo>
                  <a:pt x="6394" y="6215"/>
                </a:lnTo>
                <a:lnTo>
                  <a:pt x="6404" y="6221"/>
                </a:lnTo>
                <a:lnTo>
                  <a:pt x="6414" y="6227"/>
                </a:lnTo>
                <a:lnTo>
                  <a:pt x="6424" y="6234"/>
                </a:lnTo>
                <a:lnTo>
                  <a:pt x="6435" y="6242"/>
                </a:lnTo>
                <a:lnTo>
                  <a:pt x="6444" y="6250"/>
                </a:lnTo>
                <a:lnTo>
                  <a:pt x="6453" y="6260"/>
                </a:lnTo>
                <a:lnTo>
                  <a:pt x="6461" y="6269"/>
                </a:lnTo>
                <a:lnTo>
                  <a:pt x="6469" y="6279"/>
                </a:lnTo>
                <a:lnTo>
                  <a:pt x="6478" y="6290"/>
                </a:lnTo>
                <a:lnTo>
                  <a:pt x="6485" y="6303"/>
                </a:lnTo>
                <a:lnTo>
                  <a:pt x="6492" y="6315"/>
                </a:lnTo>
                <a:lnTo>
                  <a:pt x="6499" y="6328"/>
                </a:lnTo>
                <a:lnTo>
                  <a:pt x="6505" y="6341"/>
                </a:lnTo>
                <a:lnTo>
                  <a:pt x="6512" y="6357"/>
                </a:lnTo>
                <a:lnTo>
                  <a:pt x="6518" y="6372"/>
                </a:lnTo>
                <a:lnTo>
                  <a:pt x="6524" y="6388"/>
                </a:lnTo>
                <a:lnTo>
                  <a:pt x="6530" y="6405"/>
                </a:lnTo>
                <a:lnTo>
                  <a:pt x="6540" y="6442"/>
                </a:lnTo>
                <a:lnTo>
                  <a:pt x="6549" y="6481"/>
                </a:lnTo>
                <a:lnTo>
                  <a:pt x="6567" y="6558"/>
                </a:lnTo>
                <a:lnTo>
                  <a:pt x="6584" y="6627"/>
                </a:lnTo>
                <a:lnTo>
                  <a:pt x="6599" y="6689"/>
                </a:lnTo>
                <a:lnTo>
                  <a:pt x="6615" y="6744"/>
                </a:lnTo>
                <a:lnTo>
                  <a:pt x="6629" y="6791"/>
                </a:lnTo>
                <a:lnTo>
                  <a:pt x="6642" y="6830"/>
                </a:lnTo>
                <a:lnTo>
                  <a:pt x="6654" y="6862"/>
                </a:lnTo>
                <a:lnTo>
                  <a:pt x="6664" y="6884"/>
                </a:lnTo>
                <a:lnTo>
                  <a:pt x="6985" y="6884"/>
                </a:lnTo>
                <a:lnTo>
                  <a:pt x="6978" y="6871"/>
                </a:lnTo>
                <a:lnTo>
                  <a:pt x="6972" y="6854"/>
                </a:lnTo>
                <a:lnTo>
                  <a:pt x="6965" y="6834"/>
                </a:lnTo>
                <a:lnTo>
                  <a:pt x="6956" y="6812"/>
                </a:lnTo>
                <a:lnTo>
                  <a:pt x="6941" y="6761"/>
                </a:lnTo>
                <a:lnTo>
                  <a:pt x="6925" y="6701"/>
                </a:lnTo>
                <a:lnTo>
                  <a:pt x="6907" y="6636"/>
                </a:lnTo>
                <a:lnTo>
                  <a:pt x="6889" y="6563"/>
                </a:lnTo>
                <a:lnTo>
                  <a:pt x="6869" y="6488"/>
                </a:lnTo>
                <a:lnTo>
                  <a:pt x="6850" y="6409"/>
                </a:lnTo>
                <a:lnTo>
                  <a:pt x="6842" y="6378"/>
                </a:lnTo>
                <a:lnTo>
                  <a:pt x="6833" y="6349"/>
                </a:lnTo>
                <a:lnTo>
                  <a:pt x="6822" y="6320"/>
                </a:lnTo>
                <a:lnTo>
                  <a:pt x="6812" y="6293"/>
                </a:lnTo>
                <a:lnTo>
                  <a:pt x="6801" y="6268"/>
                </a:lnTo>
                <a:lnTo>
                  <a:pt x="6789" y="6243"/>
                </a:lnTo>
                <a:lnTo>
                  <a:pt x="6775" y="6221"/>
                </a:lnTo>
                <a:lnTo>
                  <a:pt x="6761" y="6198"/>
                </a:lnTo>
                <a:lnTo>
                  <a:pt x="6747" y="6178"/>
                </a:lnTo>
                <a:lnTo>
                  <a:pt x="6730" y="6159"/>
                </a:lnTo>
                <a:lnTo>
                  <a:pt x="6713" y="6142"/>
                </a:lnTo>
                <a:lnTo>
                  <a:pt x="6696" y="6126"/>
                </a:lnTo>
                <a:lnTo>
                  <a:pt x="6676" y="6111"/>
                </a:lnTo>
                <a:lnTo>
                  <a:pt x="6656" y="6099"/>
                </a:lnTo>
                <a:lnTo>
                  <a:pt x="6634" y="6088"/>
                </a:lnTo>
                <a:lnTo>
                  <a:pt x="6612" y="6078"/>
                </a:lnTo>
                <a:lnTo>
                  <a:pt x="6612" y="6070"/>
                </a:lnTo>
                <a:lnTo>
                  <a:pt x="6627" y="6065"/>
                </a:lnTo>
                <a:lnTo>
                  <a:pt x="6642" y="6059"/>
                </a:lnTo>
                <a:lnTo>
                  <a:pt x="6657" y="6052"/>
                </a:lnTo>
                <a:lnTo>
                  <a:pt x="6671" y="6045"/>
                </a:lnTo>
                <a:lnTo>
                  <a:pt x="6686" y="6038"/>
                </a:lnTo>
                <a:lnTo>
                  <a:pt x="6701" y="6029"/>
                </a:lnTo>
                <a:lnTo>
                  <a:pt x="6714" y="6020"/>
                </a:lnTo>
                <a:lnTo>
                  <a:pt x="6728" y="6011"/>
                </a:lnTo>
                <a:lnTo>
                  <a:pt x="6742" y="6001"/>
                </a:lnTo>
                <a:lnTo>
                  <a:pt x="6755" y="5991"/>
                </a:lnTo>
                <a:lnTo>
                  <a:pt x="6768" y="5980"/>
                </a:lnTo>
                <a:lnTo>
                  <a:pt x="6780" y="5969"/>
                </a:lnTo>
                <a:lnTo>
                  <a:pt x="6793" y="5957"/>
                </a:lnTo>
                <a:lnTo>
                  <a:pt x="6805" y="5945"/>
                </a:lnTo>
                <a:lnTo>
                  <a:pt x="6816" y="5931"/>
                </a:lnTo>
                <a:lnTo>
                  <a:pt x="6828" y="5918"/>
                </a:lnTo>
                <a:lnTo>
                  <a:pt x="6838" y="5905"/>
                </a:lnTo>
                <a:lnTo>
                  <a:pt x="6848" y="5890"/>
                </a:lnTo>
                <a:lnTo>
                  <a:pt x="6857" y="5876"/>
                </a:lnTo>
                <a:lnTo>
                  <a:pt x="6866" y="5861"/>
                </a:lnTo>
                <a:lnTo>
                  <a:pt x="6875" y="5845"/>
                </a:lnTo>
                <a:lnTo>
                  <a:pt x="6883" y="5829"/>
                </a:lnTo>
                <a:lnTo>
                  <a:pt x="6890" y="5813"/>
                </a:lnTo>
                <a:lnTo>
                  <a:pt x="6896" y="5795"/>
                </a:lnTo>
                <a:lnTo>
                  <a:pt x="6902" y="5778"/>
                </a:lnTo>
                <a:lnTo>
                  <a:pt x="6907" y="5761"/>
                </a:lnTo>
                <a:lnTo>
                  <a:pt x="6911" y="5742"/>
                </a:lnTo>
                <a:lnTo>
                  <a:pt x="6915" y="5723"/>
                </a:lnTo>
                <a:lnTo>
                  <a:pt x="6919" y="5704"/>
                </a:lnTo>
                <a:lnTo>
                  <a:pt x="6921" y="5685"/>
                </a:lnTo>
                <a:lnTo>
                  <a:pt x="6922" y="5664"/>
                </a:lnTo>
                <a:lnTo>
                  <a:pt x="6923" y="5644"/>
                </a:lnTo>
                <a:lnTo>
                  <a:pt x="6922" y="5616"/>
                </a:lnTo>
                <a:lnTo>
                  <a:pt x="6920" y="5591"/>
                </a:lnTo>
                <a:lnTo>
                  <a:pt x="6917" y="5564"/>
                </a:lnTo>
                <a:lnTo>
                  <a:pt x="6912" y="5540"/>
                </a:lnTo>
                <a:lnTo>
                  <a:pt x="6907" y="5515"/>
                </a:lnTo>
                <a:lnTo>
                  <a:pt x="6900" y="5492"/>
                </a:lnTo>
                <a:lnTo>
                  <a:pt x="6893" y="5469"/>
                </a:lnTo>
                <a:lnTo>
                  <a:pt x="6884" y="5447"/>
                </a:lnTo>
                <a:lnTo>
                  <a:pt x="6874" y="5426"/>
                </a:lnTo>
                <a:lnTo>
                  <a:pt x="6863" y="5406"/>
                </a:lnTo>
                <a:lnTo>
                  <a:pt x="6851" y="5385"/>
                </a:lnTo>
                <a:lnTo>
                  <a:pt x="6838" y="5367"/>
                </a:lnTo>
                <a:lnTo>
                  <a:pt x="6823" y="5349"/>
                </a:lnTo>
                <a:lnTo>
                  <a:pt x="6808" y="5332"/>
                </a:lnTo>
                <a:lnTo>
                  <a:pt x="6793" y="5317"/>
                </a:lnTo>
                <a:lnTo>
                  <a:pt x="6775" y="5301"/>
                </a:lnTo>
                <a:lnTo>
                  <a:pt x="6753" y="5284"/>
                </a:lnTo>
                <a:lnTo>
                  <a:pt x="6729" y="5268"/>
                </a:lnTo>
                <a:lnTo>
                  <a:pt x="6705" y="5252"/>
                </a:lnTo>
                <a:lnTo>
                  <a:pt x="6679" y="5239"/>
                </a:lnTo>
                <a:lnTo>
                  <a:pt x="6652" y="5227"/>
                </a:lnTo>
                <a:lnTo>
                  <a:pt x="6623" y="5215"/>
                </a:lnTo>
                <a:lnTo>
                  <a:pt x="6592" y="5205"/>
                </a:lnTo>
                <a:lnTo>
                  <a:pt x="6560" y="5196"/>
                </a:lnTo>
                <a:lnTo>
                  <a:pt x="6527" y="5189"/>
                </a:lnTo>
                <a:lnTo>
                  <a:pt x="6492" y="5182"/>
                </a:lnTo>
                <a:lnTo>
                  <a:pt x="6456" y="5176"/>
                </a:lnTo>
                <a:lnTo>
                  <a:pt x="6417" y="5171"/>
                </a:lnTo>
                <a:lnTo>
                  <a:pt x="6378" y="5168"/>
                </a:lnTo>
                <a:lnTo>
                  <a:pt x="6336" y="5165"/>
                </a:lnTo>
                <a:lnTo>
                  <a:pt x="6293" y="5164"/>
                </a:lnTo>
                <a:lnTo>
                  <a:pt x="6248" y="5163"/>
                </a:lnTo>
                <a:lnTo>
                  <a:pt x="6181" y="5164"/>
                </a:lnTo>
                <a:lnTo>
                  <a:pt x="6114" y="5166"/>
                </a:lnTo>
                <a:lnTo>
                  <a:pt x="6050" y="5169"/>
                </a:lnTo>
                <a:lnTo>
                  <a:pt x="5989" y="5174"/>
                </a:lnTo>
                <a:lnTo>
                  <a:pt x="5929" y="5179"/>
                </a:lnTo>
                <a:lnTo>
                  <a:pt x="5874" y="5186"/>
                </a:lnTo>
                <a:lnTo>
                  <a:pt x="5822" y="5193"/>
                </a:lnTo>
                <a:lnTo>
                  <a:pt x="5775" y="5200"/>
                </a:lnTo>
                <a:lnTo>
                  <a:pt x="5775" y="6884"/>
                </a:lnTo>
                <a:close/>
                <a:moveTo>
                  <a:pt x="6085" y="5414"/>
                </a:moveTo>
                <a:lnTo>
                  <a:pt x="6098" y="5411"/>
                </a:lnTo>
                <a:lnTo>
                  <a:pt x="6114" y="5409"/>
                </a:lnTo>
                <a:lnTo>
                  <a:pt x="6134" y="5406"/>
                </a:lnTo>
                <a:lnTo>
                  <a:pt x="6156" y="5404"/>
                </a:lnTo>
                <a:lnTo>
                  <a:pt x="6182" y="5402"/>
                </a:lnTo>
                <a:lnTo>
                  <a:pt x="6211" y="5400"/>
                </a:lnTo>
                <a:lnTo>
                  <a:pt x="6243" y="5398"/>
                </a:lnTo>
                <a:lnTo>
                  <a:pt x="6278" y="5398"/>
                </a:lnTo>
                <a:lnTo>
                  <a:pt x="6298" y="5398"/>
                </a:lnTo>
                <a:lnTo>
                  <a:pt x="6316" y="5400"/>
                </a:lnTo>
                <a:lnTo>
                  <a:pt x="6333" y="5402"/>
                </a:lnTo>
                <a:lnTo>
                  <a:pt x="6351" y="5403"/>
                </a:lnTo>
                <a:lnTo>
                  <a:pt x="6368" y="5406"/>
                </a:lnTo>
                <a:lnTo>
                  <a:pt x="6385" y="5409"/>
                </a:lnTo>
                <a:lnTo>
                  <a:pt x="6400" y="5412"/>
                </a:lnTo>
                <a:lnTo>
                  <a:pt x="6416" y="5416"/>
                </a:lnTo>
                <a:lnTo>
                  <a:pt x="6431" y="5420"/>
                </a:lnTo>
                <a:lnTo>
                  <a:pt x="6445" y="5425"/>
                </a:lnTo>
                <a:lnTo>
                  <a:pt x="6459" y="5430"/>
                </a:lnTo>
                <a:lnTo>
                  <a:pt x="6473" y="5436"/>
                </a:lnTo>
                <a:lnTo>
                  <a:pt x="6486" y="5443"/>
                </a:lnTo>
                <a:lnTo>
                  <a:pt x="6498" y="5451"/>
                </a:lnTo>
                <a:lnTo>
                  <a:pt x="6509" y="5458"/>
                </a:lnTo>
                <a:lnTo>
                  <a:pt x="6521" y="5466"/>
                </a:lnTo>
                <a:lnTo>
                  <a:pt x="6531" y="5475"/>
                </a:lnTo>
                <a:lnTo>
                  <a:pt x="6541" y="5484"/>
                </a:lnTo>
                <a:lnTo>
                  <a:pt x="6550" y="5494"/>
                </a:lnTo>
                <a:lnTo>
                  <a:pt x="6559" y="5504"/>
                </a:lnTo>
                <a:lnTo>
                  <a:pt x="6568" y="5515"/>
                </a:lnTo>
                <a:lnTo>
                  <a:pt x="6575" y="5526"/>
                </a:lnTo>
                <a:lnTo>
                  <a:pt x="6582" y="5539"/>
                </a:lnTo>
                <a:lnTo>
                  <a:pt x="6588" y="5551"/>
                </a:lnTo>
                <a:lnTo>
                  <a:pt x="6593" y="5564"/>
                </a:lnTo>
                <a:lnTo>
                  <a:pt x="6598" y="5578"/>
                </a:lnTo>
                <a:lnTo>
                  <a:pt x="6602" y="5593"/>
                </a:lnTo>
                <a:lnTo>
                  <a:pt x="6606" y="5607"/>
                </a:lnTo>
                <a:lnTo>
                  <a:pt x="6608" y="5622"/>
                </a:lnTo>
                <a:lnTo>
                  <a:pt x="6610" y="5639"/>
                </a:lnTo>
                <a:lnTo>
                  <a:pt x="6611" y="5655"/>
                </a:lnTo>
                <a:lnTo>
                  <a:pt x="6612" y="5673"/>
                </a:lnTo>
                <a:lnTo>
                  <a:pt x="6611" y="5688"/>
                </a:lnTo>
                <a:lnTo>
                  <a:pt x="6610" y="5703"/>
                </a:lnTo>
                <a:lnTo>
                  <a:pt x="6608" y="5719"/>
                </a:lnTo>
                <a:lnTo>
                  <a:pt x="6606" y="5734"/>
                </a:lnTo>
                <a:lnTo>
                  <a:pt x="6602" y="5747"/>
                </a:lnTo>
                <a:lnTo>
                  <a:pt x="6598" y="5762"/>
                </a:lnTo>
                <a:lnTo>
                  <a:pt x="6593" y="5775"/>
                </a:lnTo>
                <a:lnTo>
                  <a:pt x="6588" y="5788"/>
                </a:lnTo>
                <a:lnTo>
                  <a:pt x="6582" y="5800"/>
                </a:lnTo>
                <a:lnTo>
                  <a:pt x="6575" y="5813"/>
                </a:lnTo>
                <a:lnTo>
                  <a:pt x="6568" y="5825"/>
                </a:lnTo>
                <a:lnTo>
                  <a:pt x="6559" y="5836"/>
                </a:lnTo>
                <a:lnTo>
                  <a:pt x="6550" y="5847"/>
                </a:lnTo>
                <a:lnTo>
                  <a:pt x="6541" y="5858"/>
                </a:lnTo>
                <a:lnTo>
                  <a:pt x="6531" y="5868"/>
                </a:lnTo>
                <a:lnTo>
                  <a:pt x="6520" y="5877"/>
                </a:lnTo>
                <a:lnTo>
                  <a:pt x="6508" y="5886"/>
                </a:lnTo>
                <a:lnTo>
                  <a:pt x="6496" y="5894"/>
                </a:lnTo>
                <a:lnTo>
                  <a:pt x="6484" y="5903"/>
                </a:lnTo>
                <a:lnTo>
                  <a:pt x="6470" y="5910"/>
                </a:lnTo>
                <a:lnTo>
                  <a:pt x="6457" y="5916"/>
                </a:lnTo>
                <a:lnTo>
                  <a:pt x="6443" y="5923"/>
                </a:lnTo>
                <a:lnTo>
                  <a:pt x="6428" y="5928"/>
                </a:lnTo>
                <a:lnTo>
                  <a:pt x="6412" y="5933"/>
                </a:lnTo>
                <a:lnTo>
                  <a:pt x="6396" y="5938"/>
                </a:lnTo>
                <a:lnTo>
                  <a:pt x="6379" y="5943"/>
                </a:lnTo>
                <a:lnTo>
                  <a:pt x="6362" y="5946"/>
                </a:lnTo>
                <a:lnTo>
                  <a:pt x="6345" y="5949"/>
                </a:lnTo>
                <a:lnTo>
                  <a:pt x="6326" y="5951"/>
                </a:lnTo>
                <a:lnTo>
                  <a:pt x="6308" y="5953"/>
                </a:lnTo>
                <a:lnTo>
                  <a:pt x="6289" y="5954"/>
                </a:lnTo>
                <a:lnTo>
                  <a:pt x="6269" y="5954"/>
                </a:lnTo>
                <a:lnTo>
                  <a:pt x="6085" y="5954"/>
                </a:lnTo>
                <a:lnTo>
                  <a:pt x="6085" y="5414"/>
                </a:lnTo>
                <a:close/>
                <a:moveTo>
                  <a:pt x="1274" y="4005"/>
                </a:moveTo>
                <a:lnTo>
                  <a:pt x="1257" y="4011"/>
                </a:lnTo>
                <a:lnTo>
                  <a:pt x="1241" y="4018"/>
                </a:lnTo>
                <a:lnTo>
                  <a:pt x="1222" y="4024"/>
                </a:lnTo>
                <a:lnTo>
                  <a:pt x="1203" y="4030"/>
                </a:lnTo>
                <a:lnTo>
                  <a:pt x="1184" y="4035"/>
                </a:lnTo>
                <a:lnTo>
                  <a:pt x="1162" y="4040"/>
                </a:lnTo>
                <a:lnTo>
                  <a:pt x="1141" y="4046"/>
                </a:lnTo>
                <a:lnTo>
                  <a:pt x="1119" y="4050"/>
                </a:lnTo>
                <a:lnTo>
                  <a:pt x="1097" y="4054"/>
                </a:lnTo>
                <a:lnTo>
                  <a:pt x="1073" y="4057"/>
                </a:lnTo>
                <a:lnTo>
                  <a:pt x="1050" y="4060"/>
                </a:lnTo>
                <a:lnTo>
                  <a:pt x="1026" y="4062"/>
                </a:lnTo>
                <a:lnTo>
                  <a:pt x="1003" y="4064"/>
                </a:lnTo>
                <a:lnTo>
                  <a:pt x="979" y="4066"/>
                </a:lnTo>
                <a:lnTo>
                  <a:pt x="954" y="4067"/>
                </a:lnTo>
                <a:lnTo>
                  <a:pt x="931" y="4067"/>
                </a:lnTo>
                <a:lnTo>
                  <a:pt x="896" y="4066"/>
                </a:lnTo>
                <a:lnTo>
                  <a:pt x="861" y="4064"/>
                </a:lnTo>
                <a:lnTo>
                  <a:pt x="829" y="4061"/>
                </a:lnTo>
                <a:lnTo>
                  <a:pt x="796" y="4056"/>
                </a:lnTo>
                <a:lnTo>
                  <a:pt x="765" y="4050"/>
                </a:lnTo>
                <a:lnTo>
                  <a:pt x="735" y="4042"/>
                </a:lnTo>
                <a:lnTo>
                  <a:pt x="706" y="4033"/>
                </a:lnTo>
                <a:lnTo>
                  <a:pt x="677" y="4023"/>
                </a:lnTo>
                <a:lnTo>
                  <a:pt x="651" y="4012"/>
                </a:lnTo>
                <a:lnTo>
                  <a:pt x="624" y="4000"/>
                </a:lnTo>
                <a:lnTo>
                  <a:pt x="598" y="3986"/>
                </a:lnTo>
                <a:lnTo>
                  <a:pt x="575" y="3971"/>
                </a:lnTo>
                <a:lnTo>
                  <a:pt x="551" y="3955"/>
                </a:lnTo>
                <a:lnTo>
                  <a:pt x="530" y="3937"/>
                </a:lnTo>
                <a:lnTo>
                  <a:pt x="508" y="3919"/>
                </a:lnTo>
                <a:lnTo>
                  <a:pt x="489" y="3899"/>
                </a:lnTo>
                <a:lnTo>
                  <a:pt x="471" y="3879"/>
                </a:lnTo>
                <a:lnTo>
                  <a:pt x="453" y="3856"/>
                </a:lnTo>
                <a:lnTo>
                  <a:pt x="437" y="3834"/>
                </a:lnTo>
                <a:lnTo>
                  <a:pt x="421" y="3810"/>
                </a:lnTo>
                <a:lnTo>
                  <a:pt x="407" y="3785"/>
                </a:lnTo>
                <a:lnTo>
                  <a:pt x="394" y="3759"/>
                </a:lnTo>
                <a:lnTo>
                  <a:pt x="383" y="3732"/>
                </a:lnTo>
                <a:lnTo>
                  <a:pt x="371" y="3704"/>
                </a:lnTo>
                <a:lnTo>
                  <a:pt x="362" y="3675"/>
                </a:lnTo>
                <a:lnTo>
                  <a:pt x="354" y="3645"/>
                </a:lnTo>
                <a:lnTo>
                  <a:pt x="347" y="3614"/>
                </a:lnTo>
                <a:lnTo>
                  <a:pt x="342" y="3582"/>
                </a:lnTo>
                <a:lnTo>
                  <a:pt x="337" y="3550"/>
                </a:lnTo>
                <a:lnTo>
                  <a:pt x="333" y="3517"/>
                </a:lnTo>
                <a:lnTo>
                  <a:pt x="331" y="3482"/>
                </a:lnTo>
                <a:lnTo>
                  <a:pt x="331" y="3447"/>
                </a:lnTo>
                <a:lnTo>
                  <a:pt x="332" y="3408"/>
                </a:lnTo>
                <a:lnTo>
                  <a:pt x="335" y="3372"/>
                </a:lnTo>
                <a:lnTo>
                  <a:pt x="338" y="3336"/>
                </a:lnTo>
                <a:lnTo>
                  <a:pt x="343" y="3301"/>
                </a:lnTo>
                <a:lnTo>
                  <a:pt x="349" y="3267"/>
                </a:lnTo>
                <a:lnTo>
                  <a:pt x="357" y="3235"/>
                </a:lnTo>
                <a:lnTo>
                  <a:pt x="366" y="3204"/>
                </a:lnTo>
                <a:lnTo>
                  <a:pt x="376" y="3173"/>
                </a:lnTo>
                <a:lnTo>
                  <a:pt x="388" y="3145"/>
                </a:lnTo>
                <a:lnTo>
                  <a:pt x="401" y="3117"/>
                </a:lnTo>
                <a:lnTo>
                  <a:pt x="414" y="3090"/>
                </a:lnTo>
                <a:lnTo>
                  <a:pt x="430" y="3065"/>
                </a:lnTo>
                <a:lnTo>
                  <a:pt x="446" y="3041"/>
                </a:lnTo>
                <a:lnTo>
                  <a:pt x="463" y="3018"/>
                </a:lnTo>
                <a:lnTo>
                  <a:pt x="482" y="2996"/>
                </a:lnTo>
                <a:lnTo>
                  <a:pt x="501" y="2976"/>
                </a:lnTo>
                <a:lnTo>
                  <a:pt x="522" y="2956"/>
                </a:lnTo>
                <a:lnTo>
                  <a:pt x="543" y="2938"/>
                </a:lnTo>
                <a:lnTo>
                  <a:pt x="566" y="2921"/>
                </a:lnTo>
                <a:lnTo>
                  <a:pt x="589" y="2905"/>
                </a:lnTo>
                <a:lnTo>
                  <a:pt x="614" y="2891"/>
                </a:lnTo>
                <a:lnTo>
                  <a:pt x="639" y="2878"/>
                </a:lnTo>
                <a:lnTo>
                  <a:pt x="665" y="2865"/>
                </a:lnTo>
                <a:lnTo>
                  <a:pt x="693" y="2855"/>
                </a:lnTo>
                <a:lnTo>
                  <a:pt x="720" y="2845"/>
                </a:lnTo>
                <a:lnTo>
                  <a:pt x="749" y="2837"/>
                </a:lnTo>
                <a:lnTo>
                  <a:pt x="779" y="2831"/>
                </a:lnTo>
                <a:lnTo>
                  <a:pt x="808" y="2825"/>
                </a:lnTo>
                <a:lnTo>
                  <a:pt x="839" y="2820"/>
                </a:lnTo>
                <a:lnTo>
                  <a:pt x="871" y="2816"/>
                </a:lnTo>
                <a:lnTo>
                  <a:pt x="902" y="2815"/>
                </a:lnTo>
                <a:lnTo>
                  <a:pt x="935" y="2814"/>
                </a:lnTo>
                <a:lnTo>
                  <a:pt x="961" y="2814"/>
                </a:lnTo>
                <a:lnTo>
                  <a:pt x="986" y="2815"/>
                </a:lnTo>
                <a:lnTo>
                  <a:pt x="1011" y="2817"/>
                </a:lnTo>
                <a:lnTo>
                  <a:pt x="1035" y="2819"/>
                </a:lnTo>
                <a:lnTo>
                  <a:pt x="1059" y="2822"/>
                </a:lnTo>
                <a:lnTo>
                  <a:pt x="1081" y="2826"/>
                </a:lnTo>
                <a:lnTo>
                  <a:pt x="1104" y="2830"/>
                </a:lnTo>
                <a:lnTo>
                  <a:pt x="1125" y="2835"/>
                </a:lnTo>
                <a:lnTo>
                  <a:pt x="1146" y="2839"/>
                </a:lnTo>
                <a:lnTo>
                  <a:pt x="1166" y="2844"/>
                </a:lnTo>
                <a:lnTo>
                  <a:pt x="1186" y="2850"/>
                </a:lnTo>
                <a:lnTo>
                  <a:pt x="1204" y="2855"/>
                </a:lnTo>
                <a:lnTo>
                  <a:pt x="1239" y="2868"/>
                </a:lnTo>
                <a:lnTo>
                  <a:pt x="1271" y="2882"/>
                </a:lnTo>
                <a:lnTo>
                  <a:pt x="1339" y="2631"/>
                </a:lnTo>
                <a:lnTo>
                  <a:pt x="1326" y="2625"/>
                </a:lnTo>
                <a:lnTo>
                  <a:pt x="1311" y="2618"/>
                </a:lnTo>
                <a:lnTo>
                  <a:pt x="1294" y="2612"/>
                </a:lnTo>
                <a:lnTo>
                  <a:pt x="1276" y="2605"/>
                </a:lnTo>
                <a:lnTo>
                  <a:pt x="1255" y="2599"/>
                </a:lnTo>
                <a:lnTo>
                  <a:pt x="1234" y="2592"/>
                </a:lnTo>
                <a:lnTo>
                  <a:pt x="1210" y="2586"/>
                </a:lnTo>
                <a:lnTo>
                  <a:pt x="1185" y="2580"/>
                </a:lnTo>
                <a:lnTo>
                  <a:pt x="1157" y="2575"/>
                </a:lnTo>
                <a:lnTo>
                  <a:pt x="1128" y="2570"/>
                </a:lnTo>
                <a:lnTo>
                  <a:pt x="1098" y="2566"/>
                </a:lnTo>
                <a:lnTo>
                  <a:pt x="1065" y="2562"/>
                </a:lnTo>
                <a:lnTo>
                  <a:pt x="1032" y="2559"/>
                </a:lnTo>
                <a:lnTo>
                  <a:pt x="996" y="2557"/>
                </a:lnTo>
                <a:lnTo>
                  <a:pt x="960" y="2556"/>
                </a:lnTo>
                <a:lnTo>
                  <a:pt x="922" y="2555"/>
                </a:lnTo>
                <a:lnTo>
                  <a:pt x="873" y="2556"/>
                </a:lnTo>
                <a:lnTo>
                  <a:pt x="825" y="2559"/>
                </a:lnTo>
                <a:lnTo>
                  <a:pt x="777" y="2564"/>
                </a:lnTo>
                <a:lnTo>
                  <a:pt x="731" y="2571"/>
                </a:lnTo>
                <a:lnTo>
                  <a:pt x="685" y="2579"/>
                </a:lnTo>
                <a:lnTo>
                  <a:pt x="641" y="2590"/>
                </a:lnTo>
                <a:lnTo>
                  <a:pt x="598" y="2603"/>
                </a:lnTo>
                <a:lnTo>
                  <a:pt x="555" y="2617"/>
                </a:lnTo>
                <a:lnTo>
                  <a:pt x="515" y="2633"/>
                </a:lnTo>
                <a:lnTo>
                  <a:pt x="475" y="2652"/>
                </a:lnTo>
                <a:lnTo>
                  <a:pt x="436" y="2671"/>
                </a:lnTo>
                <a:lnTo>
                  <a:pt x="399" y="2693"/>
                </a:lnTo>
                <a:lnTo>
                  <a:pt x="363" y="2716"/>
                </a:lnTo>
                <a:lnTo>
                  <a:pt x="328" y="2742"/>
                </a:lnTo>
                <a:lnTo>
                  <a:pt x="296" y="2768"/>
                </a:lnTo>
                <a:lnTo>
                  <a:pt x="264" y="2797"/>
                </a:lnTo>
                <a:lnTo>
                  <a:pt x="233" y="2827"/>
                </a:lnTo>
                <a:lnTo>
                  <a:pt x="205" y="2858"/>
                </a:lnTo>
                <a:lnTo>
                  <a:pt x="178" y="2892"/>
                </a:lnTo>
                <a:lnTo>
                  <a:pt x="152" y="2927"/>
                </a:lnTo>
                <a:lnTo>
                  <a:pt x="130" y="2964"/>
                </a:lnTo>
                <a:lnTo>
                  <a:pt x="107" y="3001"/>
                </a:lnTo>
                <a:lnTo>
                  <a:pt x="88" y="3041"/>
                </a:lnTo>
                <a:lnTo>
                  <a:pt x="70" y="3082"/>
                </a:lnTo>
                <a:lnTo>
                  <a:pt x="54" y="3125"/>
                </a:lnTo>
                <a:lnTo>
                  <a:pt x="40" y="3169"/>
                </a:lnTo>
                <a:lnTo>
                  <a:pt x="28" y="3214"/>
                </a:lnTo>
                <a:lnTo>
                  <a:pt x="18" y="3261"/>
                </a:lnTo>
                <a:lnTo>
                  <a:pt x="10" y="3309"/>
                </a:lnTo>
                <a:lnTo>
                  <a:pt x="4" y="3359"/>
                </a:lnTo>
                <a:lnTo>
                  <a:pt x="1" y="3410"/>
                </a:lnTo>
                <a:lnTo>
                  <a:pt x="0" y="3463"/>
                </a:lnTo>
                <a:lnTo>
                  <a:pt x="1" y="3512"/>
                </a:lnTo>
                <a:lnTo>
                  <a:pt x="4" y="3559"/>
                </a:lnTo>
                <a:lnTo>
                  <a:pt x="8" y="3606"/>
                </a:lnTo>
                <a:lnTo>
                  <a:pt x="15" y="3651"/>
                </a:lnTo>
                <a:lnTo>
                  <a:pt x="24" y="3695"/>
                </a:lnTo>
                <a:lnTo>
                  <a:pt x="35" y="3738"/>
                </a:lnTo>
                <a:lnTo>
                  <a:pt x="46" y="3779"/>
                </a:lnTo>
                <a:lnTo>
                  <a:pt x="60" y="3820"/>
                </a:lnTo>
                <a:lnTo>
                  <a:pt x="77" y="3858"/>
                </a:lnTo>
                <a:lnTo>
                  <a:pt x="94" y="3896"/>
                </a:lnTo>
                <a:lnTo>
                  <a:pt x="114" y="3933"/>
                </a:lnTo>
                <a:lnTo>
                  <a:pt x="134" y="3968"/>
                </a:lnTo>
                <a:lnTo>
                  <a:pt x="157" y="4002"/>
                </a:lnTo>
                <a:lnTo>
                  <a:pt x="181" y="4033"/>
                </a:lnTo>
                <a:lnTo>
                  <a:pt x="207" y="4064"/>
                </a:lnTo>
                <a:lnTo>
                  <a:pt x="234" y="4093"/>
                </a:lnTo>
                <a:lnTo>
                  <a:pt x="264" y="4120"/>
                </a:lnTo>
                <a:lnTo>
                  <a:pt x="295" y="4147"/>
                </a:lnTo>
                <a:lnTo>
                  <a:pt x="327" y="4171"/>
                </a:lnTo>
                <a:lnTo>
                  <a:pt x="361" y="4194"/>
                </a:lnTo>
                <a:lnTo>
                  <a:pt x="396" y="4215"/>
                </a:lnTo>
                <a:lnTo>
                  <a:pt x="433" y="4235"/>
                </a:lnTo>
                <a:lnTo>
                  <a:pt x="472" y="4252"/>
                </a:lnTo>
                <a:lnTo>
                  <a:pt x="512" y="4268"/>
                </a:lnTo>
                <a:lnTo>
                  <a:pt x="552" y="4283"/>
                </a:lnTo>
                <a:lnTo>
                  <a:pt x="595" y="4295"/>
                </a:lnTo>
                <a:lnTo>
                  <a:pt x="639" y="4305"/>
                </a:lnTo>
                <a:lnTo>
                  <a:pt x="684" y="4315"/>
                </a:lnTo>
                <a:lnTo>
                  <a:pt x="731" y="4322"/>
                </a:lnTo>
                <a:lnTo>
                  <a:pt x="780" y="4327"/>
                </a:lnTo>
                <a:lnTo>
                  <a:pt x="829" y="4329"/>
                </a:lnTo>
                <a:lnTo>
                  <a:pt x="879" y="4330"/>
                </a:lnTo>
                <a:lnTo>
                  <a:pt x="918" y="4330"/>
                </a:lnTo>
                <a:lnTo>
                  <a:pt x="955" y="4329"/>
                </a:lnTo>
                <a:lnTo>
                  <a:pt x="991" y="4326"/>
                </a:lnTo>
                <a:lnTo>
                  <a:pt x="1026" y="4324"/>
                </a:lnTo>
                <a:lnTo>
                  <a:pt x="1060" y="4320"/>
                </a:lnTo>
                <a:lnTo>
                  <a:pt x="1093" y="4316"/>
                </a:lnTo>
                <a:lnTo>
                  <a:pt x="1123" y="4310"/>
                </a:lnTo>
                <a:lnTo>
                  <a:pt x="1153" y="4305"/>
                </a:lnTo>
                <a:lnTo>
                  <a:pt x="1181" y="4299"/>
                </a:lnTo>
                <a:lnTo>
                  <a:pt x="1207" y="4293"/>
                </a:lnTo>
                <a:lnTo>
                  <a:pt x="1231" y="4287"/>
                </a:lnTo>
                <a:lnTo>
                  <a:pt x="1254" y="4280"/>
                </a:lnTo>
                <a:lnTo>
                  <a:pt x="1275" y="4274"/>
                </a:lnTo>
                <a:lnTo>
                  <a:pt x="1294" y="4266"/>
                </a:lnTo>
                <a:lnTo>
                  <a:pt x="1310" y="4259"/>
                </a:lnTo>
                <a:lnTo>
                  <a:pt x="1326" y="4252"/>
                </a:lnTo>
                <a:lnTo>
                  <a:pt x="1274" y="4005"/>
                </a:lnTo>
                <a:close/>
                <a:moveTo>
                  <a:pt x="2227" y="4332"/>
                </a:moveTo>
                <a:lnTo>
                  <a:pt x="2271" y="4331"/>
                </a:lnTo>
                <a:lnTo>
                  <a:pt x="2314" y="4328"/>
                </a:lnTo>
                <a:lnTo>
                  <a:pt x="2357" y="4323"/>
                </a:lnTo>
                <a:lnTo>
                  <a:pt x="2398" y="4317"/>
                </a:lnTo>
                <a:lnTo>
                  <a:pt x="2439" y="4307"/>
                </a:lnTo>
                <a:lnTo>
                  <a:pt x="2479" y="4297"/>
                </a:lnTo>
                <a:lnTo>
                  <a:pt x="2518" y="4285"/>
                </a:lnTo>
                <a:lnTo>
                  <a:pt x="2554" y="4271"/>
                </a:lnTo>
                <a:lnTo>
                  <a:pt x="2591" y="4255"/>
                </a:lnTo>
                <a:lnTo>
                  <a:pt x="2627" y="4238"/>
                </a:lnTo>
                <a:lnTo>
                  <a:pt x="2662" y="4218"/>
                </a:lnTo>
                <a:lnTo>
                  <a:pt x="2695" y="4197"/>
                </a:lnTo>
                <a:lnTo>
                  <a:pt x="2726" y="4173"/>
                </a:lnTo>
                <a:lnTo>
                  <a:pt x="2758" y="4149"/>
                </a:lnTo>
                <a:lnTo>
                  <a:pt x="2787" y="4122"/>
                </a:lnTo>
                <a:lnTo>
                  <a:pt x="2815" y="4095"/>
                </a:lnTo>
                <a:lnTo>
                  <a:pt x="2842" y="4065"/>
                </a:lnTo>
                <a:lnTo>
                  <a:pt x="2867" y="4033"/>
                </a:lnTo>
                <a:lnTo>
                  <a:pt x="2891" y="4001"/>
                </a:lnTo>
                <a:lnTo>
                  <a:pt x="2914" y="3966"/>
                </a:lnTo>
                <a:lnTo>
                  <a:pt x="2934" y="3929"/>
                </a:lnTo>
                <a:lnTo>
                  <a:pt x="2953" y="3891"/>
                </a:lnTo>
                <a:lnTo>
                  <a:pt x="2971" y="3851"/>
                </a:lnTo>
                <a:lnTo>
                  <a:pt x="2987" y="3810"/>
                </a:lnTo>
                <a:lnTo>
                  <a:pt x="3001" y="3767"/>
                </a:lnTo>
                <a:lnTo>
                  <a:pt x="3014" y="3722"/>
                </a:lnTo>
                <a:lnTo>
                  <a:pt x="3024" y="3677"/>
                </a:lnTo>
                <a:lnTo>
                  <a:pt x="3033" y="3629"/>
                </a:lnTo>
                <a:lnTo>
                  <a:pt x="3040" y="3580"/>
                </a:lnTo>
                <a:lnTo>
                  <a:pt x="3044" y="3530"/>
                </a:lnTo>
                <a:lnTo>
                  <a:pt x="3048" y="3478"/>
                </a:lnTo>
                <a:lnTo>
                  <a:pt x="3049" y="3425"/>
                </a:lnTo>
                <a:lnTo>
                  <a:pt x="3048" y="3379"/>
                </a:lnTo>
                <a:lnTo>
                  <a:pt x="3045" y="3334"/>
                </a:lnTo>
                <a:lnTo>
                  <a:pt x="3041" y="3290"/>
                </a:lnTo>
                <a:lnTo>
                  <a:pt x="3035" y="3246"/>
                </a:lnTo>
                <a:lnTo>
                  <a:pt x="3027" y="3204"/>
                </a:lnTo>
                <a:lnTo>
                  <a:pt x="3018" y="3162"/>
                </a:lnTo>
                <a:lnTo>
                  <a:pt x="3008" y="3121"/>
                </a:lnTo>
                <a:lnTo>
                  <a:pt x="2994" y="3081"/>
                </a:lnTo>
                <a:lnTo>
                  <a:pt x="2981" y="3042"/>
                </a:lnTo>
                <a:lnTo>
                  <a:pt x="2965" y="3005"/>
                </a:lnTo>
                <a:lnTo>
                  <a:pt x="2947" y="2969"/>
                </a:lnTo>
                <a:lnTo>
                  <a:pt x="2929" y="2933"/>
                </a:lnTo>
                <a:lnTo>
                  <a:pt x="2908" y="2899"/>
                </a:lnTo>
                <a:lnTo>
                  <a:pt x="2886" y="2866"/>
                </a:lnTo>
                <a:lnTo>
                  <a:pt x="2863" y="2835"/>
                </a:lnTo>
                <a:lnTo>
                  <a:pt x="2838" y="2805"/>
                </a:lnTo>
                <a:lnTo>
                  <a:pt x="2811" y="2776"/>
                </a:lnTo>
                <a:lnTo>
                  <a:pt x="2784" y="2749"/>
                </a:lnTo>
                <a:lnTo>
                  <a:pt x="2755" y="2723"/>
                </a:lnTo>
                <a:lnTo>
                  <a:pt x="2724" y="2700"/>
                </a:lnTo>
                <a:lnTo>
                  <a:pt x="2692" y="2677"/>
                </a:lnTo>
                <a:lnTo>
                  <a:pt x="2658" y="2657"/>
                </a:lnTo>
                <a:lnTo>
                  <a:pt x="2623" y="2637"/>
                </a:lnTo>
                <a:lnTo>
                  <a:pt x="2587" y="2621"/>
                </a:lnTo>
                <a:lnTo>
                  <a:pt x="2549" y="2606"/>
                </a:lnTo>
                <a:lnTo>
                  <a:pt x="2510" y="2592"/>
                </a:lnTo>
                <a:lnTo>
                  <a:pt x="2471" y="2580"/>
                </a:lnTo>
                <a:lnTo>
                  <a:pt x="2429" y="2571"/>
                </a:lnTo>
                <a:lnTo>
                  <a:pt x="2387" y="2564"/>
                </a:lnTo>
                <a:lnTo>
                  <a:pt x="2343" y="2558"/>
                </a:lnTo>
                <a:lnTo>
                  <a:pt x="2297" y="2555"/>
                </a:lnTo>
                <a:lnTo>
                  <a:pt x="2251" y="2554"/>
                </a:lnTo>
                <a:lnTo>
                  <a:pt x="2206" y="2555"/>
                </a:lnTo>
                <a:lnTo>
                  <a:pt x="2162" y="2558"/>
                </a:lnTo>
                <a:lnTo>
                  <a:pt x="2118" y="2564"/>
                </a:lnTo>
                <a:lnTo>
                  <a:pt x="2076" y="2571"/>
                </a:lnTo>
                <a:lnTo>
                  <a:pt x="2035" y="2580"/>
                </a:lnTo>
                <a:lnTo>
                  <a:pt x="1995" y="2591"/>
                </a:lnTo>
                <a:lnTo>
                  <a:pt x="1955" y="2605"/>
                </a:lnTo>
                <a:lnTo>
                  <a:pt x="1917" y="2620"/>
                </a:lnTo>
                <a:lnTo>
                  <a:pt x="1880" y="2637"/>
                </a:lnTo>
                <a:lnTo>
                  <a:pt x="1844" y="2657"/>
                </a:lnTo>
                <a:lnTo>
                  <a:pt x="1811" y="2677"/>
                </a:lnTo>
                <a:lnTo>
                  <a:pt x="1777" y="2700"/>
                </a:lnTo>
                <a:lnTo>
                  <a:pt x="1745" y="2724"/>
                </a:lnTo>
                <a:lnTo>
                  <a:pt x="1716" y="2750"/>
                </a:lnTo>
                <a:lnTo>
                  <a:pt x="1686" y="2777"/>
                </a:lnTo>
                <a:lnTo>
                  <a:pt x="1658" y="2806"/>
                </a:lnTo>
                <a:lnTo>
                  <a:pt x="1632" y="2837"/>
                </a:lnTo>
                <a:lnTo>
                  <a:pt x="1607" y="2870"/>
                </a:lnTo>
                <a:lnTo>
                  <a:pt x="1584" y="2903"/>
                </a:lnTo>
                <a:lnTo>
                  <a:pt x="1562" y="2938"/>
                </a:lnTo>
                <a:lnTo>
                  <a:pt x="1542" y="2975"/>
                </a:lnTo>
                <a:lnTo>
                  <a:pt x="1523" y="3013"/>
                </a:lnTo>
                <a:lnTo>
                  <a:pt x="1506" y="3052"/>
                </a:lnTo>
                <a:lnTo>
                  <a:pt x="1491" y="3091"/>
                </a:lnTo>
                <a:lnTo>
                  <a:pt x="1476" y="3133"/>
                </a:lnTo>
                <a:lnTo>
                  <a:pt x="1465" y="3176"/>
                </a:lnTo>
                <a:lnTo>
                  <a:pt x="1455" y="3220"/>
                </a:lnTo>
                <a:lnTo>
                  <a:pt x="1445" y="3265"/>
                </a:lnTo>
                <a:lnTo>
                  <a:pt x="1439" y="3311"/>
                </a:lnTo>
                <a:lnTo>
                  <a:pt x="1434" y="3358"/>
                </a:lnTo>
                <a:lnTo>
                  <a:pt x="1431" y="3406"/>
                </a:lnTo>
                <a:lnTo>
                  <a:pt x="1430" y="3455"/>
                </a:lnTo>
                <a:lnTo>
                  <a:pt x="1431" y="3503"/>
                </a:lnTo>
                <a:lnTo>
                  <a:pt x="1434" y="3549"/>
                </a:lnTo>
                <a:lnTo>
                  <a:pt x="1438" y="3594"/>
                </a:lnTo>
                <a:lnTo>
                  <a:pt x="1444" y="3638"/>
                </a:lnTo>
                <a:lnTo>
                  <a:pt x="1453" y="3681"/>
                </a:lnTo>
                <a:lnTo>
                  <a:pt x="1462" y="3723"/>
                </a:lnTo>
                <a:lnTo>
                  <a:pt x="1473" y="3765"/>
                </a:lnTo>
                <a:lnTo>
                  <a:pt x="1486" y="3805"/>
                </a:lnTo>
                <a:lnTo>
                  <a:pt x="1501" y="3844"/>
                </a:lnTo>
                <a:lnTo>
                  <a:pt x="1517" y="3882"/>
                </a:lnTo>
                <a:lnTo>
                  <a:pt x="1535" y="3919"/>
                </a:lnTo>
                <a:lnTo>
                  <a:pt x="1554" y="3955"/>
                </a:lnTo>
                <a:lnTo>
                  <a:pt x="1574" y="3988"/>
                </a:lnTo>
                <a:lnTo>
                  <a:pt x="1597" y="4021"/>
                </a:lnTo>
                <a:lnTo>
                  <a:pt x="1620" y="4053"/>
                </a:lnTo>
                <a:lnTo>
                  <a:pt x="1645" y="4082"/>
                </a:lnTo>
                <a:lnTo>
                  <a:pt x="1672" y="4111"/>
                </a:lnTo>
                <a:lnTo>
                  <a:pt x="1700" y="4138"/>
                </a:lnTo>
                <a:lnTo>
                  <a:pt x="1729" y="4163"/>
                </a:lnTo>
                <a:lnTo>
                  <a:pt x="1760" y="4188"/>
                </a:lnTo>
                <a:lnTo>
                  <a:pt x="1792" y="4209"/>
                </a:lnTo>
                <a:lnTo>
                  <a:pt x="1825" y="4230"/>
                </a:lnTo>
                <a:lnTo>
                  <a:pt x="1860" y="4249"/>
                </a:lnTo>
                <a:lnTo>
                  <a:pt x="1896" y="4265"/>
                </a:lnTo>
                <a:lnTo>
                  <a:pt x="1932" y="4281"/>
                </a:lnTo>
                <a:lnTo>
                  <a:pt x="1971" y="4294"/>
                </a:lnTo>
                <a:lnTo>
                  <a:pt x="2010" y="4305"/>
                </a:lnTo>
                <a:lnTo>
                  <a:pt x="2051" y="4315"/>
                </a:lnTo>
                <a:lnTo>
                  <a:pt x="2093" y="4322"/>
                </a:lnTo>
                <a:lnTo>
                  <a:pt x="2136" y="4327"/>
                </a:lnTo>
                <a:lnTo>
                  <a:pt x="2180" y="4331"/>
                </a:lnTo>
                <a:lnTo>
                  <a:pt x="2225" y="4332"/>
                </a:lnTo>
                <a:lnTo>
                  <a:pt x="2227" y="4332"/>
                </a:lnTo>
                <a:close/>
                <a:moveTo>
                  <a:pt x="2235" y="4079"/>
                </a:moveTo>
                <a:lnTo>
                  <a:pt x="2208" y="4078"/>
                </a:lnTo>
                <a:lnTo>
                  <a:pt x="2181" y="4076"/>
                </a:lnTo>
                <a:lnTo>
                  <a:pt x="2154" y="4072"/>
                </a:lnTo>
                <a:lnTo>
                  <a:pt x="2129" y="4066"/>
                </a:lnTo>
                <a:lnTo>
                  <a:pt x="2104" y="4059"/>
                </a:lnTo>
                <a:lnTo>
                  <a:pt x="2080" y="4051"/>
                </a:lnTo>
                <a:lnTo>
                  <a:pt x="2057" y="4040"/>
                </a:lnTo>
                <a:lnTo>
                  <a:pt x="2035" y="4029"/>
                </a:lnTo>
                <a:lnTo>
                  <a:pt x="2013" y="4016"/>
                </a:lnTo>
                <a:lnTo>
                  <a:pt x="1992" y="4002"/>
                </a:lnTo>
                <a:lnTo>
                  <a:pt x="1972" y="3986"/>
                </a:lnTo>
                <a:lnTo>
                  <a:pt x="1953" y="3970"/>
                </a:lnTo>
                <a:lnTo>
                  <a:pt x="1934" y="3952"/>
                </a:lnTo>
                <a:lnTo>
                  <a:pt x="1917" y="3933"/>
                </a:lnTo>
                <a:lnTo>
                  <a:pt x="1901" y="3914"/>
                </a:lnTo>
                <a:lnTo>
                  <a:pt x="1884" y="3892"/>
                </a:lnTo>
                <a:lnTo>
                  <a:pt x="1870" y="3870"/>
                </a:lnTo>
                <a:lnTo>
                  <a:pt x="1856" y="3847"/>
                </a:lnTo>
                <a:lnTo>
                  <a:pt x="1843" y="3823"/>
                </a:lnTo>
                <a:lnTo>
                  <a:pt x="1831" y="3798"/>
                </a:lnTo>
                <a:lnTo>
                  <a:pt x="1820" y="3773"/>
                </a:lnTo>
                <a:lnTo>
                  <a:pt x="1810" y="3746"/>
                </a:lnTo>
                <a:lnTo>
                  <a:pt x="1800" y="3719"/>
                </a:lnTo>
                <a:lnTo>
                  <a:pt x="1791" y="3691"/>
                </a:lnTo>
                <a:lnTo>
                  <a:pt x="1784" y="3662"/>
                </a:lnTo>
                <a:lnTo>
                  <a:pt x="1778" y="3633"/>
                </a:lnTo>
                <a:lnTo>
                  <a:pt x="1773" y="3604"/>
                </a:lnTo>
                <a:lnTo>
                  <a:pt x="1768" y="3573"/>
                </a:lnTo>
                <a:lnTo>
                  <a:pt x="1765" y="3542"/>
                </a:lnTo>
                <a:lnTo>
                  <a:pt x="1762" y="3512"/>
                </a:lnTo>
                <a:lnTo>
                  <a:pt x="1761" y="3480"/>
                </a:lnTo>
                <a:lnTo>
                  <a:pt x="1761" y="3448"/>
                </a:lnTo>
                <a:lnTo>
                  <a:pt x="1761" y="3416"/>
                </a:lnTo>
                <a:lnTo>
                  <a:pt x="1762" y="3384"/>
                </a:lnTo>
                <a:lnTo>
                  <a:pt x="1765" y="3353"/>
                </a:lnTo>
                <a:lnTo>
                  <a:pt x="1768" y="3322"/>
                </a:lnTo>
                <a:lnTo>
                  <a:pt x="1772" y="3291"/>
                </a:lnTo>
                <a:lnTo>
                  <a:pt x="1777" y="3261"/>
                </a:lnTo>
                <a:lnTo>
                  <a:pt x="1783" y="3232"/>
                </a:lnTo>
                <a:lnTo>
                  <a:pt x="1790" y="3203"/>
                </a:lnTo>
                <a:lnTo>
                  <a:pt x="1798" y="3174"/>
                </a:lnTo>
                <a:lnTo>
                  <a:pt x="1808" y="3147"/>
                </a:lnTo>
                <a:lnTo>
                  <a:pt x="1818" y="3120"/>
                </a:lnTo>
                <a:lnTo>
                  <a:pt x="1829" y="3093"/>
                </a:lnTo>
                <a:lnTo>
                  <a:pt x="1840" y="3069"/>
                </a:lnTo>
                <a:lnTo>
                  <a:pt x="1854" y="3044"/>
                </a:lnTo>
                <a:lnTo>
                  <a:pt x="1867" y="3021"/>
                </a:lnTo>
                <a:lnTo>
                  <a:pt x="1881" y="2998"/>
                </a:lnTo>
                <a:lnTo>
                  <a:pt x="1898" y="2977"/>
                </a:lnTo>
                <a:lnTo>
                  <a:pt x="1914" y="2955"/>
                </a:lnTo>
                <a:lnTo>
                  <a:pt x="1931" y="2936"/>
                </a:lnTo>
                <a:lnTo>
                  <a:pt x="1950" y="2919"/>
                </a:lnTo>
                <a:lnTo>
                  <a:pt x="1968" y="2901"/>
                </a:lnTo>
                <a:lnTo>
                  <a:pt x="1989" y="2885"/>
                </a:lnTo>
                <a:lnTo>
                  <a:pt x="2010" y="2871"/>
                </a:lnTo>
                <a:lnTo>
                  <a:pt x="2032" y="2857"/>
                </a:lnTo>
                <a:lnTo>
                  <a:pt x="2054" y="2846"/>
                </a:lnTo>
                <a:lnTo>
                  <a:pt x="2079" y="2835"/>
                </a:lnTo>
                <a:lnTo>
                  <a:pt x="2103" y="2827"/>
                </a:lnTo>
                <a:lnTo>
                  <a:pt x="2129" y="2818"/>
                </a:lnTo>
                <a:lnTo>
                  <a:pt x="2154" y="2813"/>
                </a:lnTo>
                <a:lnTo>
                  <a:pt x="2182" y="2809"/>
                </a:lnTo>
                <a:lnTo>
                  <a:pt x="2210" y="2806"/>
                </a:lnTo>
                <a:lnTo>
                  <a:pt x="2239" y="2805"/>
                </a:lnTo>
                <a:lnTo>
                  <a:pt x="2268" y="2806"/>
                </a:lnTo>
                <a:lnTo>
                  <a:pt x="2296" y="2809"/>
                </a:lnTo>
                <a:lnTo>
                  <a:pt x="2323" y="2813"/>
                </a:lnTo>
                <a:lnTo>
                  <a:pt x="2350" y="2819"/>
                </a:lnTo>
                <a:lnTo>
                  <a:pt x="2375" y="2827"/>
                </a:lnTo>
                <a:lnTo>
                  <a:pt x="2399" y="2836"/>
                </a:lnTo>
                <a:lnTo>
                  <a:pt x="2423" y="2846"/>
                </a:lnTo>
                <a:lnTo>
                  <a:pt x="2446" y="2858"/>
                </a:lnTo>
                <a:lnTo>
                  <a:pt x="2467" y="2872"/>
                </a:lnTo>
                <a:lnTo>
                  <a:pt x="2488" y="2886"/>
                </a:lnTo>
                <a:lnTo>
                  <a:pt x="2508" y="2902"/>
                </a:lnTo>
                <a:lnTo>
                  <a:pt x="2527" y="2920"/>
                </a:lnTo>
                <a:lnTo>
                  <a:pt x="2545" y="2938"/>
                </a:lnTo>
                <a:lnTo>
                  <a:pt x="2563" y="2957"/>
                </a:lnTo>
                <a:lnTo>
                  <a:pt x="2579" y="2978"/>
                </a:lnTo>
                <a:lnTo>
                  <a:pt x="2594" y="2999"/>
                </a:lnTo>
                <a:lnTo>
                  <a:pt x="2609" y="3022"/>
                </a:lnTo>
                <a:lnTo>
                  <a:pt x="2622" y="3045"/>
                </a:lnTo>
                <a:lnTo>
                  <a:pt x="2635" y="3069"/>
                </a:lnTo>
                <a:lnTo>
                  <a:pt x="2647" y="3094"/>
                </a:lnTo>
                <a:lnTo>
                  <a:pt x="2658" y="3120"/>
                </a:lnTo>
                <a:lnTo>
                  <a:pt x="2667" y="3147"/>
                </a:lnTo>
                <a:lnTo>
                  <a:pt x="2676" y="3173"/>
                </a:lnTo>
                <a:lnTo>
                  <a:pt x="2684" y="3201"/>
                </a:lnTo>
                <a:lnTo>
                  <a:pt x="2692" y="3229"/>
                </a:lnTo>
                <a:lnTo>
                  <a:pt x="2698" y="3258"/>
                </a:lnTo>
                <a:lnTo>
                  <a:pt x="2703" y="3287"/>
                </a:lnTo>
                <a:lnTo>
                  <a:pt x="2707" y="3316"/>
                </a:lnTo>
                <a:lnTo>
                  <a:pt x="2710" y="3346"/>
                </a:lnTo>
                <a:lnTo>
                  <a:pt x="2712" y="3377"/>
                </a:lnTo>
                <a:lnTo>
                  <a:pt x="2714" y="3406"/>
                </a:lnTo>
                <a:lnTo>
                  <a:pt x="2714" y="3437"/>
                </a:lnTo>
                <a:lnTo>
                  <a:pt x="2714" y="3471"/>
                </a:lnTo>
                <a:lnTo>
                  <a:pt x="2712" y="3504"/>
                </a:lnTo>
                <a:lnTo>
                  <a:pt x="2710" y="3536"/>
                </a:lnTo>
                <a:lnTo>
                  <a:pt x="2706" y="3568"/>
                </a:lnTo>
                <a:lnTo>
                  <a:pt x="2702" y="3600"/>
                </a:lnTo>
                <a:lnTo>
                  <a:pt x="2697" y="3630"/>
                </a:lnTo>
                <a:lnTo>
                  <a:pt x="2689" y="3660"/>
                </a:lnTo>
                <a:lnTo>
                  <a:pt x="2682" y="3690"/>
                </a:lnTo>
                <a:lnTo>
                  <a:pt x="2674" y="3717"/>
                </a:lnTo>
                <a:lnTo>
                  <a:pt x="2665" y="3746"/>
                </a:lnTo>
                <a:lnTo>
                  <a:pt x="2655" y="3773"/>
                </a:lnTo>
                <a:lnTo>
                  <a:pt x="2643" y="3798"/>
                </a:lnTo>
                <a:lnTo>
                  <a:pt x="2632" y="3824"/>
                </a:lnTo>
                <a:lnTo>
                  <a:pt x="2619" y="3848"/>
                </a:lnTo>
                <a:lnTo>
                  <a:pt x="2605" y="3871"/>
                </a:lnTo>
                <a:lnTo>
                  <a:pt x="2590" y="3893"/>
                </a:lnTo>
                <a:lnTo>
                  <a:pt x="2575" y="3915"/>
                </a:lnTo>
                <a:lnTo>
                  <a:pt x="2559" y="3934"/>
                </a:lnTo>
                <a:lnTo>
                  <a:pt x="2541" y="3954"/>
                </a:lnTo>
                <a:lnTo>
                  <a:pt x="2523" y="3971"/>
                </a:lnTo>
                <a:lnTo>
                  <a:pt x="2503" y="3987"/>
                </a:lnTo>
                <a:lnTo>
                  <a:pt x="2483" y="4003"/>
                </a:lnTo>
                <a:lnTo>
                  <a:pt x="2462" y="4017"/>
                </a:lnTo>
                <a:lnTo>
                  <a:pt x="2441" y="4030"/>
                </a:lnTo>
                <a:lnTo>
                  <a:pt x="2418" y="4041"/>
                </a:lnTo>
                <a:lnTo>
                  <a:pt x="2395" y="4051"/>
                </a:lnTo>
                <a:lnTo>
                  <a:pt x="2371" y="4060"/>
                </a:lnTo>
                <a:lnTo>
                  <a:pt x="2346" y="4067"/>
                </a:lnTo>
                <a:lnTo>
                  <a:pt x="2320" y="4072"/>
                </a:lnTo>
                <a:lnTo>
                  <a:pt x="2294" y="4076"/>
                </a:lnTo>
                <a:lnTo>
                  <a:pt x="2266" y="4078"/>
                </a:lnTo>
                <a:lnTo>
                  <a:pt x="2238" y="4079"/>
                </a:lnTo>
                <a:lnTo>
                  <a:pt x="2235" y="4079"/>
                </a:lnTo>
                <a:close/>
                <a:moveTo>
                  <a:pt x="3609" y="4303"/>
                </a:moveTo>
                <a:lnTo>
                  <a:pt x="3609" y="3688"/>
                </a:lnTo>
                <a:lnTo>
                  <a:pt x="3609" y="3634"/>
                </a:lnTo>
                <a:lnTo>
                  <a:pt x="3609" y="3583"/>
                </a:lnTo>
                <a:lnTo>
                  <a:pt x="3609" y="3533"/>
                </a:lnTo>
                <a:lnTo>
                  <a:pt x="3608" y="3485"/>
                </a:lnTo>
                <a:lnTo>
                  <a:pt x="3608" y="3437"/>
                </a:lnTo>
                <a:lnTo>
                  <a:pt x="3607" y="3390"/>
                </a:lnTo>
                <a:lnTo>
                  <a:pt x="3606" y="3344"/>
                </a:lnTo>
                <a:lnTo>
                  <a:pt x="3605" y="3298"/>
                </a:lnTo>
                <a:lnTo>
                  <a:pt x="3604" y="3254"/>
                </a:lnTo>
                <a:lnTo>
                  <a:pt x="3603" y="3210"/>
                </a:lnTo>
                <a:lnTo>
                  <a:pt x="3602" y="3166"/>
                </a:lnTo>
                <a:lnTo>
                  <a:pt x="3600" y="3123"/>
                </a:lnTo>
                <a:lnTo>
                  <a:pt x="3599" y="3080"/>
                </a:lnTo>
                <a:lnTo>
                  <a:pt x="3597" y="3038"/>
                </a:lnTo>
                <a:lnTo>
                  <a:pt x="3595" y="2995"/>
                </a:lnTo>
                <a:lnTo>
                  <a:pt x="3593" y="2953"/>
                </a:lnTo>
                <a:lnTo>
                  <a:pt x="3601" y="2952"/>
                </a:lnTo>
                <a:lnTo>
                  <a:pt x="3634" y="3026"/>
                </a:lnTo>
                <a:lnTo>
                  <a:pt x="3668" y="3101"/>
                </a:lnTo>
                <a:lnTo>
                  <a:pt x="3706" y="3176"/>
                </a:lnTo>
                <a:lnTo>
                  <a:pt x="3745" y="3252"/>
                </a:lnTo>
                <a:lnTo>
                  <a:pt x="3785" y="3327"/>
                </a:lnTo>
                <a:lnTo>
                  <a:pt x="3826" y="3401"/>
                </a:lnTo>
                <a:lnTo>
                  <a:pt x="3868" y="3474"/>
                </a:lnTo>
                <a:lnTo>
                  <a:pt x="3909" y="3545"/>
                </a:lnTo>
                <a:lnTo>
                  <a:pt x="4359" y="4303"/>
                </a:lnTo>
                <a:lnTo>
                  <a:pt x="4684" y="4303"/>
                </a:lnTo>
                <a:lnTo>
                  <a:pt x="4684" y="2582"/>
                </a:lnTo>
                <a:lnTo>
                  <a:pt x="4394" y="2582"/>
                </a:lnTo>
                <a:lnTo>
                  <a:pt x="4394" y="3182"/>
                </a:lnTo>
                <a:lnTo>
                  <a:pt x="4394" y="3280"/>
                </a:lnTo>
                <a:lnTo>
                  <a:pt x="4395" y="3373"/>
                </a:lnTo>
                <a:lnTo>
                  <a:pt x="4397" y="3464"/>
                </a:lnTo>
                <a:lnTo>
                  <a:pt x="4400" y="3552"/>
                </a:lnTo>
                <a:lnTo>
                  <a:pt x="4403" y="3639"/>
                </a:lnTo>
                <a:lnTo>
                  <a:pt x="4408" y="3724"/>
                </a:lnTo>
                <a:lnTo>
                  <a:pt x="4414" y="3810"/>
                </a:lnTo>
                <a:lnTo>
                  <a:pt x="4422" y="3896"/>
                </a:lnTo>
                <a:lnTo>
                  <a:pt x="4416" y="3897"/>
                </a:lnTo>
                <a:lnTo>
                  <a:pt x="4386" y="3827"/>
                </a:lnTo>
                <a:lnTo>
                  <a:pt x="4353" y="3755"/>
                </a:lnTo>
                <a:lnTo>
                  <a:pt x="4318" y="3683"/>
                </a:lnTo>
                <a:lnTo>
                  <a:pt x="4282" y="3610"/>
                </a:lnTo>
                <a:lnTo>
                  <a:pt x="4244" y="3537"/>
                </a:lnTo>
                <a:lnTo>
                  <a:pt x="4206" y="3465"/>
                </a:lnTo>
                <a:lnTo>
                  <a:pt x="4165" y="3392"/>
                </a:lnTo>
                <a:lnTo>
                  <a:pt x="4123" y="3321"/>
                </a:lnTo>
                <a:lnTo>
                  <a:pt x="3678" y="2582"/>
                </a:lnTo>
                <a:lnTo>
                  <a:pt x="3319" y="2582"/>
                </a:lnTo>
                <a:lnTo>
                  <a:pt x="3319" y="4303"/>
                </a:lnTo>
                <a:lnTo>
                  <a:pt x="3609" y="4303"/>
                </a:lnTo>
                <a:close/>
                <a:moveTo>
                  <a:pt x="4970" y="4220"/>
                </a:moveTo>
                <a:lnTo>
                  <a:pt x="4988" y="4232"/>
                </a:lnTo>
                <a:lnTo>
                  <a:pt x="5010" y="4242"/>
                </a:lnTo>
                <a:lnTo>
                  <a:pt x="5032" y="4252"/>
                </a:lnTo>
                <a:lnTo>
                  <a:pt x="5057" y="4262"/>
                </a:lnTo>
                <a:lnTo>
                  <a:pt x="5083" y="4272"/>
                </a:lnTo>
                <a:lnTo>
                  <a:pt x="5111" y="4281"/>
                </a:lnTo>
                <a:lnTo>
                  <a:pt x="5140" y="4289"/>
                </a:lnTo>
                <a:lnTo>
                  <a:pt x="5169" y="4297"/>
                </a:lnTo>
                <a:lnTo>
                  <a:pt x="5201" y="4304"/>
                </a:lnTo>
                <a:lnTo>
                  <a:pt x="5233" y="4310"/>
                </a:lnTo>
                <a:lnTo>
                  <a:pt x="5265" y="4317"/>
                </a:lnTo>
                <a:lnTo>
                  <a:pt x="5299" y="4322"/>
                </a:lnTo>
                <a:lnTo>
                  <a:pt x="5333" y="4325"/>
                </a:lnTo>
                <a:lnTo>
                  <a:pt x="5367" y="4328"/>
                </a:lnTo>
                <a:lnTo>
                  <a:pt x="5401" y="4330"/>
                </a:lnTo>
                <a:lnTo>
                  <a:pt x="5435" y="4330"/>
                </a:lnTo>
                <a:lnTo>
                  <a:pt x="5476" y="4330"/>
                </a:lnTo>
                <a:lnTo>
                  <a:pt x="5516" y="4328"/>
                </a:lnTo>
                <a:lnTo>
                  <a:pt x="5554" y="4324"/>
                </a:lnTo>
                <a:lnTo>
                  <a:pt x="5591" y="4320"/>
                </a:lnTo>
                <a:lnTo>
                  <a:pt x="5627" y="4313"/>
                </a:lnTo>
                <a:lnTo>
                  <a:pt x="5660" y="4306"/>
                </a:lnTo>
                <a:lnTo>
                  <a:pt x="5693" y="4298"/>
                </a:lnTo>
                <a:lnTo>
                  <a:pt x="5725" y="4288"/>
                </a:lnTo>
                <a:lnTo>
                  <a:pt x="5755" y="4278"/>
                </a:lnTo>
                <a:lnTo>
                  <a:pt x="5784" y="4266"/>
                </a:lnTo>
                <a:lnTo>
                  <a:pt x="5811" y="4253"/>
                </a:lnTo>
                <a:lnTo>
                  <a:pt x="5837" y="4240"/>
                </a:lnTo>
                <a:lnTo>
                  <a:pt x="5862" y="4225"/>
                </a:lnTo>
                <a:lnTo>
                  <a:pt x="5885" y="4209"/>
                </a:lnTo>
                <a:lnTo>
                  <a:pt x="5908" y="4193"/>
                </a:lnTo>
                <a:lnTo>
                  <a:pt x="5928" y="4175"/>
                </a:lnTo>
                <a:lnTo>
                  <a:pt x="5948" y="4157"/>
                </a:lnTo>
                <a:lnTo>
                  <a:pt x="5966" y="4139"/>
                </a:lnTo>
                <a:lnTo>
                  <a:pt x="5984" y="4118"/>
                </a:lnTo>
                <a:lnTo>
                  <a:pt x="5999" y="4099"/>
                </a:lnTo>
                <a:lnTo>
                  <a:pt x="6013" y="4077"/>
                </a:lnTo>
                <a:lnTo>
                  <a:pt x="6026" y="4056"/>
                </a:lnTo>
                <a:lnTo>
                  <a:pt x="6039" y="4033"/>
                </a:lnTo>
                <a:lnTo>
                  <a:pt x="6049" y="4011"/>
                </a:lnTo>
                <a:lnTo>
                  <a:pt x="6058" y="3987"/>
                </a:lnTo>
                <a:lnTo>
                  <a:pt x="6066" y="3964"/>
                </a:lnTo>
                <a:lnTo>
                  <a:pt x="6073" y="3939"/>
                </a:lnTo>
                <a:lnTo>
                  <a:pt x="6079" y="3915"/>
                </a:lnTo>
                <a:lnTo>
                  <a:pt x="6083" y="3889"/>
                </a:lnTo>
                <a:lnTo>
                  <a:pt x="6086" y="3865"/>
                </a:lnTo>
                <a:lnTo>
                  <a:pt x="6088" y="3839"/>
                </a:lnTo>
                <a:lnTo>
                  <a:pt x="6088" y="3812"/>
                </a:lnTo>
                <a:lnTo>
                  <a:pt x="6088" y="3790"/>
                </a:lnTo>
                <a:lnTo>
                  <a:pt x="6087" y="3767"/>
                </a:lnTo>
                <a:lnTo>
                  <a:pt x="6085" y="3746"/>
                </a:lnTo>
                <a:lnTo>
                  <a:pt x="6082" y="3724"/>
                </a:lnTo>
                <a:lnTo>
                  <a:pt x="6078" y="3704"/>
                </a:lnTo>
                <a:lnTo>
                  <a:pt x="6074" y="3684"/>
                </a:lnTo>
                <a:lnTo>
                  <a:pt x="6067" y="3664"/>
                </a:lnTo>
                <a:lnTo>
                  <a:pt x="6061" y="3645"/>
                </a:lnTo>
                <a:lnTo>
                  <a:pt x="6054" y="3626"/>
                </a:lnTo>
                <a:lnTo>
                  <a:pt x="6046" y="3608"/>
                </a:lnTo>
                <a:lnTo>
                  <a:pt x="6037" y="3589"/>
                </a:lnTo>
                <a:lnTo>
                  <a:pt x="6028" y="3572"/>
                </a:lnTo>
                <a:lnTo>
                  <a:pt x="6016" y="3556"/>
                </a:lnTo>
                <a:lnTo>
                  <a:pt x="6005" y="3538"/>
                </a:lnTo>
                <a:lnTo>
                  <a:pt x="5993" y="3523"/>
                </a:lnTo>
                <a:lnTo>
                  <a:pt x="5979" y="3507"/>
                </a:lnTo>
                <a:lnTo>
                  <a:pt x="5965" y="3491"/>
                </a:lnTo>
                <a:lnTo>
                  <a:pt x="5950" y="3477"/>
                </a:lnTo>
                <a:lnTo>
                  <a:pt x="5933" y="3463"/>
                </a:lnTo>
                <a:lnTo>
                  <a:pt x="5917" y="3448"/>
                </a:lnTo>
                <a:lnTo>
                  <a:pt x="5900" y="3434"/>
                </a:lnTo>
                <a:lnTo>
                  <a:pt x="5881" y="3421"/>
                </a:lnTo>
                <a:lnTo>
                  <a:pt x="5861" y="3407"/>
                </a:lnTo>
                <a:lnTo>
                  <a:pt x="5841" y="3394"/>
                </a:lnTo>
                <a:lnTo>
                  <a:pt x="5820" y="3382"/>
                </a:lnTo>
                <a:lnTo>
                  <a:pt x="5797" y="3370"/>
                </a:lnTo>
                <a:lnTo>
                  <a:pt x="5775" y="3357"/>
                </a:lnTo>
                <a:lnTo>
                  <a:pt x="5750" y="3346"/>
                </a:lnTo>
                <a:lnTo>
                  <a:pt x="5726" y="3334"/>
                </a:lnTo>
                <a:lnTo>
                  <a:pt x="5700" y="3323"/>
                </a:lnTo>
                <a:lnTo>
                  <a:pt x="5674" y="3312"/>
                </a:lnTo>
                <a:lnTo>
                  <a:pt x="5646" y="3301"/>
                </a:lnTo>
                <a:lnTo>
                  <a:pt x="5604" y="3285"/>
                </a:lnTo>
                <a:lnTo>
                  <a:pt x="5565" y="3269"/>
                </a:lnTo>
                <a:lnTo>
                  <a:pt x="5529" y="3254"/>
                </a:lnTo>
                <a:lnTo>
                  <a:pt x="5498" y="3239"/>
                </a:lnTo>
                <a:lnTo>
                  <a:pt x="5467" y="3223"/>
                </a:lnTo>
                <a:lnTo>
                  <a:pt x="5440" y="3208"/>
                </a:lnTo>
                <a:lnTo>
                  <a:pt x="5416" y="3193"/>
                </a:lnTo>
                <a:lnTo>
                  <a:pt x="5394" y="3177"/>
                </a:lnTo>
                <a:lnTo>
                  <a:pt x="5385" y="3169"/>
                </a:lnTo>
                <a:lnTo>
                  <a:pt x="5376" y="3160"/>
                </a:lnTo>
                <a:lnTo>
                  <a:pt x="5368" y="3152"/>
                </a:lnTo>
                <a:lnTo>
                  <a:pt x="5359" y="3144"/>
                </a:lnTo>
                <a:lnTo>
                  <a:pt x="5352" y="3134"/>
                </a:lnTo>
                <a:lnTo>
                  <a:pt x="5346" y="3125"/>
                </a:lnTo>
                <a:lnTo>
                  <a:pt x="5340" y="3116"/>
                </a:lnTo>
                <a:lnTo>
                  <a:pt x="5335" y="3107"/>
                </a:lnTo>
                <a:lnTo>
                  <a:pt x="5331" y="3097"/>
                </a:lnTo>
                <a:lnTo>
                  <a:pt x="5327" y="3087"/>
                </a:lnTo>
                <a:lnTo>
                  <a:pt x="5324" y="3076"/>
                </a:lnTo>
                <a:lnTo>
                  <a:pt x="5321" y="3066"/>
                </a:lnTo>
                <a:lnTo>
                  <a:pt x="5319" y="3055"/>
                </a:lnTo>
                <a:lnTo>
                  <a:pt x="5318" y="3043"/>
                </a:lnTo>
                <a:lnTo>
                  <a:pt x="5317" y="3031"/>
                </a:lnTo>
                <a:lnTo>
                  <a:pt x="5317" y="3020"/>
                </a:lnTo>
                <a:lnTo>
                  <a:pt x="5318" y="3000"/>
                </a:lnTo>
                <a:lnTo>
                  <a:pt x="5320" y="2981"/>
                </a:lnTo>
                <a:lnTo>
                  <a:pt x="5323" y="2972"/>
                </a:lnTo>
                <a:lnTo>
                  <a:pt x="5325" y="2963"/>
                </a:lnTo>
                <a:lnTo>
                  <a:pt x="5329" y="2953"/>
                </a:lnTo>
                <a:lnTo>
                  <a:pt x="5333" y="2944"/>
                </a:lnTo>
                <a:lnTo>
                  <a:pt x="5337" y="2935"/>
                </a:lnTo>
                <a:lnTo>
                  <a:pt x="5342" y="2927"/>
                </a:lnTo>
                <a:lnTo>
                  <a:pt x="5347" y="2918"/>
                </a:lnTo>
                <a:lnTo>
                  <a:pt x="5353" y="2909"/>
                </a:lnTo>
                <a:lnTo>
                  <a:pt x="5361" y="2901"/>
                </a:lnTo>
                <a:lnTo>
                  <a:pt x="5368" y="2893"/>
                </a:lnTo>
                <a:lnTo>
                  <a:pt x="5375" y="2885"/>
                </a:lnTo>
                <a:lnTo>
                  <a:pt x="5383" y="2878"/>
                </a:lnTo>
                <a:lnTo>
                  <a:pt x="5392" y="2871"/>
                </a:lnTo>
                <a:lnTo>
                  <a:pt x="5401" y="2863"/>
                </a:lnTo>
                <a:lnTo>
                  <a:pt x="5412" y="2857"/>
                </a:lnTo>
                <a:lnTo>
                  <a:pt x="5423" y="2851"/>
                </a:lnTo>
                <a:lnTo>
                  <a:pt x="5434" y="2845"/>
                </a:lnTo>
                <a:lnTo>
                  <a:pt x="5446" y="2840"/>
                </a:lnTo>
                <a:lnTo>
                  <a:pt x="5459" y="2835"/>
                </a:lnTo>
                <a:lnTo>
                  <a:pt x="5472" y="2831"/>
                </a:lnTo>
                <a:lnTo>
                  <a:pt x="5485" y="2827"/>
                </a:lnTo>
                <a:lnTo>
                  <a:pt x="5500" y="2822"/>
                </a:lnTo>
                <a:lnTo>
                  <a:pt x="5515" y="2819"/>
                </a:lnTo>
                <a:lnTo>
                  <a:pt x="5531" y="2816"/>
                </a:lnTo>
                <a:lnTo>
                  <a:pt x="5548" y="2814"/>
                </a:lnTo>
                <a:lnTo>
                  <a:pt x="5564" y="2813"/>
                </a:lnTo>
                <a:lnTo>
                  <a:pt x="5583" y="2812"/>
                </a:lnTo>
                <a:lnTo>
                  <a:pt x="5601" y="2812"/>
                </a:lnTo>
                <a:lnTo>
                  <a:pt x="5631" y="2812"/>
                </a:lnTo>
                <a:lnTo>
                  <a:pt x="5659" y="2814"/>
                </a:lnTo>
                <a:lnTo>
                  <a:pt x="5687" y="2816"/>
                </a:lnTo>
                <a:lnTo>
                  <a:pt x="5713" y="2820"/>
                </a:lnTo>
                <a:lnTo>
                  <a:pt x="5739" y="2825"/>
                </a:lnTo>
                <a:lnTo>
                  <a:pt x="5764" y="2830"/>
                </a:lnTo>
                <a:lnTo>
                  <a:pt x="5787" y="2835"/>
                </a:lnTo>
                <a:lnTo>
                  <a:pt x="5810" y="2841"/>
                </a:lnTo>
                <a:lnTo>
                  <a:pt x="5831" y="2847"/>
                </a:lnTo>
                <a:lnTo>
                  <a:pt x="5851" y="2853"/>
                </a:lnTo>
                <a:lnTo>
                  <a:pt x="5870" y="2860"/>
                </a:lnTo>
                <a:lnTo>
                  <a:pt x="5887" y="2867"/>
                </a:lnTo>
                <a:lnTo>
                  <a:pt x="5918" y="2881"/>
                </a:lnTo>
                <a:lnTo>
                  <a:pt x="5945" y="2894"/>
                </a:lnTo>
                <a:lnTo>
                  <a:pt x="6020" y="2640"/>
                </a:lnTo>
                <a:lnTo>
                  <a:pt x="6003" y="2631"/>
                </a:lnTo>
                <a:lnTo>
                  <a:pt x="5984" y="2623"/>
                </a:lnTo>
                <a:lnTo>
                  <a:pt x="5964" y="2615"/>
                </a:lnTo>
                <a:lnTo>
                  <a:pt x="5944" y="2608"/>
                </a:lnTo>
                <a:lnTo>
                  <a:pt x="5922" y="2601"/>
                </a:lnTo>
                <a:lnTo>
                  <a:pt x="5899" y="2593"/>
                </a:lnTo>
                <a:lnTo>
                  <a:pt x="5875" y="2586"/>
                </a:lnTo>
                <a:lnTo>
                  <a:pt x="5850" y="2580"/>
                </a:lnTo>
                <a:lnTo>
                  <a:pt x="5823" y="2575"/>
                </a:lnTo>
                <a:lnTo>
                  <a:pt x="5795" y="2570"/>
                </a:lnTo>
                <a:lnTo>
                  <a:pt x="5768" y="2566"/>
                </a:lnTo>
                <a:lnTo>
                  <a:pt x="5737" y="2562"/>
                </a:lnTo>
                <a:lnTo>
                  <a:pt x="5706" y="2559"/>
                </a:lnTo>
                <a:lnTo>
                  <a:pt x="5675" y="2557"/>
                </a:lnTo>
                <a:lnTo>
                  <a:pt x="5641" y="2556"/>
                </a:lnTo>
                <a:lnTo>
                  <a:pt x="5607" y="2555"/>
                </a:lnTo>
                <a:lnTo>
                  <a:pt x="5572" y="2556"/>
                </a:lnTo>
                <a:lnTo>
                  <a:pt x="5539" y="2558"/>
                </a:lnTo>
                <a:lnTo>
                  <a:pt x="5506" y="2561"/>
                </a:lnTo>
                <a:lnTo>
                  <a:pt x="5473" y="2565"/>
                </a:lnTo>
                <a:lnTo>
                  <a:pt x="5442" y="2570"/>
                </a:lnTo>
                <a:lnTo>
                  <a:pt x="5412" y="2576"/>
                </a:lnTo>
                <a:lnTo>
                  <a:pt x="5383" y="2584"/>
                </a:lnTo>
                <a:lnTo>
                  <a:pt x="5354" y="2592"/>
                </a:lnTo>
                <a:lnTo>
                  <a:pt x="5327" y="2603"/>
                </a:lnTo>
                <a:lnTo>
                  <a:pt x="5300" y="2613"/>
                </a:lnTo>
                <a:lnTo>
                  <a:pt x="5275" y="2624"/>
                </a:lnTo>
                <a:lnTo>
                  <a:pt x="5250" y="2637"/>
                </a:lnTo>
                <a:lnTo>
                  <a:pt x="5227" y="2651"/>
                </a:lnTo>
                <a:lnTo>
                  <a:pt x="5204" y="2665"/>
                </a:lnTo>
                <a:lnTo>
                  <a:pt x="5183" y="2680"/>
                </a:lnTo>
                <a:lnTo>
                  <a:pt x="5162" y="2697"/>
                </a:lnTo>
                <a:lnTo>
                  <a:pt x="5143" y="2713"/>
                </a:lnTo>
                <a:lnTo>
                  <a:pt x="5125" y="2731"/>
                </a:lnTo>
                <a:lnTo>
                  <a:pt x="5108" y="2750"/>
                </a:lnTo>
                <a:lnTo>
                  <a:pt x="5091" y="2769"/>
                </a:lnTo>
                <a:lnTo>
                  <a:pt x="5077" y="2789"/>
                </a:lnTo>
                <a:lnTo>
                  <a:pt x="5064" y="2810"/>
                </a:lnTo>
                <a:lnTo>
                  <a:pt x="5052" y="2831"/>
                </a:lnTo>
                <a:lnTo>
                  <a:pt x="5040" y="2853"/>
                </a:lnTo>
                <a:lnTo>
                  <a:pt x="5030" y="2876"/>
                </a:lnTo>
                <a:lnTo>
                  <a:pt x="5022" y="2899"/>
                </a:lnTo>
                <a:lnTo>
                  <a:pt x="5015" y="2923"/>
                </a:lnTo>
                <a:lnTo>
                  <a:pt x="5009" y="2947"/>
                </a:lnTo>
                <a:lnTo>
                  <a:pt x="5003" y="2972"/>
                </a:lnTo>
                <a:lnTo>
                  <a:pt x="5000" y="2997"/>
                </a:lnTo>
                <a:lnTo>
                  <a:pt x="4998" y="3023"/>
                </a:lnTo>
                <a:lnTo>
                  <a:pt x="4997" y="3050"/>
                </a:lnTo>
                <a:lnTo>
                  <a:pt x="4998" y="3072"/>
                </a:lnTo>
                <a:lnTo>
                  <a:pt x="4999" y="3094"/>
                </a:lnTo>
                <a:lnTo>
                  <a:pt x="5002" y="3116"/>
                </a:lnTo>
                <a:lnTo>
                  <a:pt x="5006" y="3137"/>
                </a:lnTo>
                <a:lnTo>
                  <a:pt x="5011" y="3158"/>
                </a:lnTo>
                <a:lnTo>
                  <a:pt x="5016" y="3178"/>
                </a:lnTo>
                <a:lnTo>
                  <a:pt x="5023" y="3198"/>
                </a:lnTo>
                <a:lnTo>
                  <a:pt x="5030" y="3217"/>
                </a:lnTo>
                <a:lnTo>
                  <a:pt x="5039" y="3236"/>
                </a:lnTo>
                <a:lnTo>
                  <a:pt x="5049" y="3254"/>
                </a:lnTo>
                <a:lnTo>
                  <a:pt x="5059" y="3272"/>
                </a:lnTo>
                <a:lnTo>
                  <a:pt x="5070" y="3289"/>
                </a:lnTo>
                <a:lnTo>
                  <a:pt x="5082" y="3306"/>
                </a:lnTo>
                <a:lnTo>
                  <a:pt x="5096" y="3323"/>
                </a:lnTo>
                <a:lnTo>
                  <a:pt x="5109" y="3339"/>
                </a:lnTo>
                <a:lnTo>
                  <a:pt x="5124" y="3354"/>
                </a:lnTo>
                <a:lnTo>
                  <a:pt x="5140" y="3369"/>
                </a:lnTo>
                <a:lnTo>
                  <a:pt x="5156" y="3384"/>
                </a:lnTo>
                <a:lnTo>
                  <a:pt x="5173" y="3398"/>
                </a:lnTo>
                <a:lnTo>
                  <a:pt x="5192" y="3412"/>
                </a:lnTo>
                <a:lnTo>
                  <a:pt x="5210" y="3425"/>
                </a:lnTo>
                <a:lnTo>
                  <a:pt x="5230" y="3438"/>
                </a:lnTo>
                <a:lnTo>
                  <a:pt x="5250" y="3451"/>
                </a:lnTo>
                <a:lnTo>
                  <a:pt x="5270" y="3464"/>
                </a:lnTo>
                <a:lnTo>
                  <a:pt x="5293" y="3475"/>
                </a:lnTo>
                <a:lnTo>
                  <a:pt x="5316" y="3487"/>
                </a:lnTo>
                <a:lnTo>
                  <a:pt x="5338" y="3498"/>
                </a:lnTo>
                <a:lnTo>
                  <a:pt x="5363" y="3509"/>
                </a:lnTo>
                <a:lnTo>
                  <a:pt x="5386" y="3520"/>
                </a:lnTo>
                <a:lnTo>
                  <a:pt x="5412" y="3530"/>
                </a:lnTo>
                <a:lnTo>
                  <a:pt x="5437" y="3539"/>
                </a:lnTo>
                <a:lnTo>
                  <a:pt x="5464" y="3550"/>
                </a:lnTo>
                <a:lnTo>
                  <a:pt x="5503" y="3564"/>
                </a:lnTo>
                <a:lnTo>
                  <a:pt x="5540" y="3579"/>
                </a:lnTo>
                <a:lnTo>
                  <a:pt x="5572" y="3594"/>
                </a:lnTo>
                <a:lnTo>
                  <a:pt x="5603" y="3609"/>
                </a:lnTo>
                <a:lnTo>
                  <a:pt x="5631" y="3624"/>
                </a:lnTo>
                <a:lnTo>
                  <a:pt x="5656" y="3641"/>
                </a:lnTo>
                <a:lnTo>
                  <a:pt x="5678" y="3656"/>
                </a:lnTo>
                <a:lnTo>
                  <a:pt x="5698" y="3673"/>
                </a:lnTo>
                <a:lnTo>
                  <a:pt x="5706" y="3681"/>
                </a:lnTo>
                <a:lnTo>
                  <a:pt x="5714" y="3691"/>
                </a:lnTo>
                <a:lnTo>
                  <a:pt x="5723" y="3699"/>
                </a:lnTo>
                <a:lnTo>
                  <a:pt x="5730" y="3708"/>
                </a:lnTo>
                <a:lnTo>
                  <a:pt x="5736" y="3717"/>
                </a:lnTo>
                <a:lnTo>
                  <a:pt x="5742" y="3728"/>
                </a:lnTo>
                <a:lnTo>
                  <a:pt x="5747" y="3737"/>
                </a:lnTo>
                <a:lnTo>
                  <a:pt x="5751" y="3747"/>
                </a:lnTo>
                <a:lnTo>
                  <a:pt x="5755" y="3757"/>
                </a:lnTo>
                <a:lnTo>
                  <a:pt x="5759" y="3767"/>
                </a:lnTo>
                <a:lnTo>
                  <a:pt x="5763" y="3778"/>
                </a:lnTo>
                <a:lnTo>
                  <a:pt x="5765" y="3789"/>
                </a:lnTo>
                <a:lnTo>
                  <a:pt x="5767" y="3800"/>
                </a:lnTo>
                <a:lnTo>
                  <a:pt x="5768" y="3811"/>
                </a:lnTo>
                <a:lnTo>
                  <a:pt x="5769" y="3823"/>
                </a:lnTo>
                <a:lnTo>
                  <a:pt x="5769" y="3835"/>
                </a:lnTo>
                <a:lnTo>
                  <a:pt x="5769" y="3848"/>
                </a:lnTo>
                <a:lnTo>
                  <a:pt x="5768" y="3860"/>
                </a:lnTo>
                <a:lnTo>
                  <a:pt x="5766" y="3873"/>
                </a:lnTo>
                <a:lnTo>
                  <a:pt x="5764" y="3885"/>
                </a:lnTo>
                <a:lnTo>
                  <a:pt x="5761" y="3897"/>
                </a:lnTo>
                <a:lnTo>
                  <a:pt x="5757" y="3909"/>
                </a:lnTo>
                <a:lnTo>
                  <a:pt x="5752" y="3920"/>
                </a:lnTo>
                <a:lnTo>
                  <a:pt x="5748" y="3931"/>
                </a:lnTo>
                <a:lnTo>
                  <a:pt x="5742" y="3941"/>
                </a:lnTo>
                <a:lnTo>
                  <a:pt x="5736" y="3951"/>
                </a:lnTo>
                <a:lnTo>
                  <a:pt x="5730" y="3962"/>
                </a:lnTo>
                <a:lnTo>
                  <a:pt x="5723" y="3971"/>
                </a:lnTo>
                <a:lnTo>
                  <a:pt x="5714" y="3980"/>
                </a:lnTo>
                <a:lnTo>
                  <a:pt x="5706" y="3989"/>
                </a:lnTo>
                <a:lnTo>
                  <a:pt x="5697" y="3997"/>
                </a:lnTo>
                <a:lnTo>
                  <a:pt x="5688" y="4006"/>
                </a:lnTo>
                <a:lnTo>
                  <a:pt x="5677" y="4013"/>
                </a:lnTo>
                <a:lnTo>
                  <a:pt x="5666" y="4020"/>
                </a:lnTo>
                <a:lnTo>
                  <a:pt x="5655" y="4026"/>
                </a:lnTo>
                <a:lnTo>
                  <a:pt x="5643" y="4032"/>
                </a:lnTo>
                <a:lnTo>
                  <a:pt x="5631" y="4038"/>
                </a:lnTo>
                <a:lnTo>
                  <a:pt x="5617" y="4044"/>
                </a:lnTo>
                <a:lnTo>
                  <a:pt x="5603" y="4049"/>
                </a:lnTo>
                <a:lnTo>
                  <a:pt x="5590" y="4053"/>
                </a:lnTo>
                <a:lnTo>
                  <a:pt x="5574" y="4057"/>
                </a:lnTo>
                <a:lnTo>
                  <a:pt x="5559" y="4060"/>
                </a:lnTo>
                <a:lnTo>
                  <a:pt x="5544" y="4063"/>
                </a:lnTo>
                <a:lnTo>
                  <a:pt x="5526" y="4066"/>
                </a:lnTo>
                <a:lnTo>
                  <a:pt x="5510" y="4067"/>
                </a:lnTo>
                <a:lnTo>
                  <a:pt x="5492" y="4069"/>
                </a:lnTo>
                <a:lnTo>
                  <a:pt x="5474" y="4069"/>
                </a:lnTo>
                <a:lnTo>
                  <a:pt x="5456" y="4070"/>
                </a:lnTo>
                <a:lnTo>
                  <a:pt x="5426" y="4069"/>
                </a:lnTo>
                <a:lnTo>
                  <a:pt x="5396" y="4067"/>
                </a:lnTo>
                <a:lnTo>
                  <a:pt x="5367" y="4065"/>
                </a:lnTo>
                <a:lnTo>
                  <a:pt x="5337" y="4061"/>
                </a:lnTo>
                <a:lnTo>
                  <a:pt x="5308" y="4056"/>
                </a:lnTo>
                <a:lnTo>
                  <a:pt x="5281" y="4051"/>
                </a:lnTo>
                <a:lnTo>
                  <a:pt x="5253" y="4045"/>
                </a:lnTo>
                <a:lnTo>
                  <a:pt x="5225" y="4037"/>
                </a:lnTo>
                <a:lnTo>
                  <a:pt x="5199" y="4029"/>
                </a:lnTo>
                <a:lnTo>
                  <a:pt x="5173" y="4021"/>
                </a:lnTo>
                <a:lnTo>
                  <a:pt x="5149" y="4012"/>
                </a:lnTo>
                <a:lnTo>
                  <a:pt x="5125" y="4002"/>
                </a:lnTo>
                <a:lnTo>
                  <a:pt x="5102" y="3992"/>
                </a:lnTo>
                <a:lnTo>
                  <a:pt x="5080" y="3981"/>
                </a:lnTo>
                <a:lnTo>
                  <a:pt x="5060" y="3971"/>
                </a:lnTo>
                <a:lnTo>
                  <a:pt x="5039" y="3960"/>
                </a:lnTo>
                <a:lnTo>
                  <a:pt x="4970" y="4220"/>
                </a:lnTo>
                <a:close/>
                <a:moveTo>
                  <a:pt x="6369" y="2582"/>
                </a:moveTo>
                <a:lnTo>
                  <a:pt x="6369" y="3567"/>
                </a:lnTo>
                <a:lnTo>
                  <a:pt x="6370" y="3616"/>
                </a:lnTo>
                <a:lnTo>
                  <a:pt x="6372" y="3664"/>
                </a:lnTo>
                <a:lnTo>
                  <a:pt x="6376" y="3711"/>
                </a:lnTo>
                <a:lnTo>
                  <a:pt x="6381" y="3755"/>
                </a:lnTo>
                <a:lnTo>
                  <a:pt x="6388" y="3797"/>
                </a:lnTo>
                <a:lnTo>
                  <a:pt x="6396" y="3838"/>
                </a:lnTo>
                <a:lnTo>
                  <a:pt x="6405" y="3877"/>
                </a:lnTo>
                <a:lnTo>
                  <a:pt x="6416" y="3915"/>
                </a:lnTo>
                <a:lnTo>
                  <a:pt x="6429" y="3950"/>
                </a:lnTo>
                <a:lnTo>
                  <a:pt x="6442" y="3984"/>
                </a:lnTo>
                <a:lnTo>
                  <a:pt x="6456" y="4016"/>
                </a:lnTo>
                <a:lnTo>
                  <a:pt x="6473" y="4047"/>
                </a:lnTo>
                <a:lnTo>
                  <a:pt x="6490" y="4075"/>
                </a:lnTo>
                <a:lnTo>
                  <a:pt x="6508" y="4103"/>
                </a:lnTo>
                <a:lnTo>
                  <a:pt x="6528" y="4128"/>
                </a:lnTo>
                <a:lnTo>
                  <a:pt x="6548" y="4152"/>
                </a:lnTo>
                <a:lnTo>
                  <a:pt x="6571" y="4174"/>
                </a:lnTo>
                <a:lnTo>
                  <a:pt x="6593" y="4195"/>
                </a:lnTo>
                <a:lnTo>
                  <a:pt x="6618" y="4214"/>
                </a:lnTo>
                <a:lnTo>
                  <a:pt x="6643" y="4233"/>
                </a:lnTo>
                <a:lnTo>
                  <a:pt x="6670" y="4248"/>
                </a:lnTo>
                <a:lnTo>
                  <a:pt x="6698" y="4263"/>
                </a:lnTo>
                <a:lnTo>
                  <a:pt x="6726" y="4277"/>
                </a:lnTo>
                <a:lnTo>
                  <a:pt x="6756" y="4288"/>
                </a:lnTo>
                <a:lnTo>
                  <a:pt x="6786" y="4298"/>
                </a:lnTo>
                <a:lnTo>
                  <a:pt x="6817" y="4307"/>
                </a:lnTo>
                <a:lnTo>
                  <a:pt x="6850" y="4315"/>
                </a:lnTo>
                <a:lnTo>
                  <a:pt x="6883" y="4321"/>
                </a:lnTo>
                <a:lnTo>
                  <a:pt x="6918" y="4326"/>
                </a:lnTo>
                <a:lnTo>
                  <a:pt x="6952" y="4329"/>
                </a:lnTo>
                <a:lnTo>
                  <a:pt x="6989" y="4331"/>
                </a:lnTo>
                <a:lnTo>
                  <a:pt x="7026" y="4332"/>
                </a:lnTo>
                <a:lnTo>
                  <a:pt x="7064" y="4331"/>
                </a:lnTo>
                <a:lnTo>
                  <a:pt x="7102" y="4329"/>
                </a:lnTo>
                <a:lnTo>
                  <a:pt x="7138" y="4326"/>
                </a:lnTo>
                <a:lnTo>
                  <a:pt x="7174" y="4321"/>
                </a:lnTo>
                <a:lnTo>
                  <a:pt x="7209" y="4315"/>
                </a:lnTo>
                <a:lnTo>
                  <a:pt x="7244" y="4306"/>
                </a:lnTo>
                <a:lnTo>
                  <a:pt x="7277" y="4297"/>
                </a:lnTo>
                <a:lnTo>
                  <a:pt x="7308" y="4286"/>
                </a:lnTo>
                <a:lnTo>
                  <a:pt x="7340" y="4275"/>
                </a:lnTo>
                <a:lnTo>
                  <a:pt x="7370" y="4260"/>
                </a:lnTo>
                <a:lnTo>
                  <a:pt x="7398" y="4245"/>
                </a:lnTo>
                <a:lnTo>
                  <a:pt x="7426" y="4229"/>
                </a:lnTo>
                <a:lnTo>
                  <a:pt x="7453" y="4211"/>
                </a:lnTo>
                <a:lnTo>
                  <a:pt x="7478" y="4191"/>
                </a:lnTo>
                <a:lnTo>
                  <a:pt x="7503" y="4170"/>
                </a:lnTo>
                <a:lnTo>
                  <a:pt x="7526" y="4147"/>
                </a:lnTo>
                <a:lnTo>
                  <a:pt x="7548" y="4123"/>
                </a:lnTo>
                <a:lnTo>
                  <a:pt x="7568" y="4097"/>
                </a:lnTo>
                <a:lnTo>
                  <a:pt x="7588" y="4070"/>
                </a:lnTo>
                <a:lnTo>
                  <a:pt x="7606" y="4040"/>
                </a:lnTo>
                <a:lnTo>
                  <a:pt x="7623" y="4010"/>
                </a:lnTo>
                <a:lnTo>
                  <a:pt x="7639" y="3978"/>
                </a:lnTo>
                <a:lnTo>
                  <a:pt x="7652" y="3944"/>
                </a:lnTo>
                <a:lnTo>
                  <a:pt x="7665" y="3909"/>
                </a:lnTo>
                <a:lnTo>
                  <a:pt x="7677" y="3872"/>
                </a:lnTo>
                <a:lnTo>
                  <a:pt x="7687" y="3833"/>
                </a:lnTo>
                <a:lnTo>
                  <a:pt x="7695" y="3792"/>
                </a:lnTo>
                <a:lnTo>
                  <a:pt x="7702" y="3750"/>
                </a:lnTo>
                <a:lnTo>
                  <a:pt x="7707" y="3706"/>
                </a:lnTo>
                <a:lnTo>
                  <a:pt x="7711" y="3661"/>
                </a:lnTo>
                <a:lnTo>
                  <a:pt x="7713" y="3614"/>
                </a:lnTo>
                <a:lnTo>
                  <a:pt x="7714" y="3565"/>
                </a:lnTo>
                <a:lnTo>
                  <a:pt x="7714" y="2582"/>
                </a:lnTo>
                <a:lnTo>
                  <a:pt x="7399" y="2582"/>
                </a:lnTo>
                <a:lnTo>
                  <a:pt x="7399" y="3585"/>
                </a:lnTo>
                <a:lnTo>
                  <a:pt x="7399" y="3616"/>
                </a:lnTo>
                <a:lnTo>
                  <a:pt x="7398" y="3647"/>
                </a:lnTo>
                <a:lnTo>
                  <a:pt x="7396" y="3675"/>
                </a:lnTo>
                <a:lnTo>
                  <a:pt x="7393" y="3704"/>
                </a:lnTo>
                <a:lnTo>
                  <a:pt x="7390" y="3731"/>
                </a:lnTo>
                <a:lnTo>
                  <a:pt x="7386" y="3756"/>
                </a:lnTo>
                <a:lnTo>
                  <a:pt x="7381" y="3781"/>
                </a:lnTo>
                <a:lnTo>
                  <a:pt x="7375" y="3805"/>
                </a:lnTo>
                <a:lnTo>
                  <a:pt x="7369" y="3828"/>
                </a:lnTo>
                <a:lnTo>
                  <a:pt x="7362" y="3849"/>
                </a:lnTo>
                <a:lnTo>
                  <a:pt x="7353" y="3870"/>
                </a:lnTo>
                <a:lnTo>
                  <a:pt x="7345" y="3890"/>
                </a:lnTo>
                <a:lnTo>
                  <a:pt x="7335" y="3909"/>
                </a:lnTo>
                <a:lnTo>
                  <a:pt x="7326" y="3926"/>
                </a:lnTo>
                <a:lnTo>
                  <a:pt x="7314" y="3942"/>
                </a:lnTo>
                <a:lnTo>
                  <a:pt x="7303" y="3959"/>
                </a:lnTo>
                <a:lnTo>
                  <a:pt x="7291" y="3973"/>
                </a:lnTo>
                <a:lnTo>
                  <a:pt x="7279" y="3987"/>
                </a:lnTo>
                <a:lnTo>
                  <a:pt x="7265" y="4000"/>
                </a:lnTo>
                <a:lnTo>
                  <a:pt x="7251" y="4012"/>
                </a:lnTo>
                <a:lnTo>
                  <a:pt x="7237" y="4022"/>
                </a:lnTo>
                <a:lnTo>
                  <a:pt x="7221" y="4032"/>
                </a:lnTo>
                <a:lnTo>
                  <a:pt x="7206" y="4040"/>
                </a:lnTo>
                <a:lnTo>
                  <a:pt x="7190" y="4049"/>
                </a:lnTo>
                <a:lnTo>
                  <a:pt x="7172" y="4056"/>
                </a:lnTo>
                <a:lnTo>
                  <a:pt x="7155" y="4062"/>
                </a:lnTo>
                <a:lnTo>
                  <a:pt x="7136" y="4067"/>
                </a:lnTo>
                <a:lnTo>
                  <a:pt x="7118" y="4071"/>
                </a:lnTo>
                <a:lnTo>
                  <a:pt x="7099" y="4074"/>
                </a:lnTo>
                <a:lnTo>
                  <a:pt x="7078" y="4076"/>
                </a:lnTo>
                <a:lnTo>
                  <a:pt x="7058" y="4078"/>
                </a:lnTo>
                <a:lnTo>
                  <a:pt x="7037" y="4078"/>
                </a:lnTo>
                <a:lnTo>
                  <a:pt x="7017" y="4078"/>
                </a:lnTo>
                <a:lnTo>
                  <a:pt x="6998" y="4076"/>
                </a:lnTo>
                <a:lnTo>
                  <a:pt x="6979" y="4074"/>
                </a:lnTo>
                <a:lnTo>
                  <a:pt x="6960" y="4071"/>
                </a:lnTo>
                <a:lnTo>
                  <a:pt x="6943" y="4067"/>
                </a:lnTo>
                <a:lnTo>
                  <a:pt x="6926" y="4062"/>
                </a:lnTo>
                <a:lnTo>
                  <a:pt x="6908" y="4056"/>
                </a:lnTo>
                <a:lnTo>
                  <a:pt x="6892" y="4049"/>
                </a:lnTo>
                <a:lnTo>
                  <a:pt x="6876" y="4040"/>
                </a:lnTo>
                <a:lnTo>
                  <a:pt x="6860" y="4031"/>
                </a:lnTo>
                <a:lnTo>
                  <a:pt x="6846" y="4022"/>
                </a:lnTo>
                <a:lnTo>
                  <a:pt x="6832" y="4011"/>
                </a:lnTo>
                <a:lnTo>
                  <a:pt x="6818" y="4000"/>
                </a:lnTo>
                <a:lnTo>
                  <a:pt x="6805" y="3986"/>
                </a:lnTo>
                <a:lnTo>
                  <a:pt x="6793" y="3973"/>
                </a:lnTo>
                <a:lnTo>
                  <a:pt x="6780" y="3958"/>
                </a:lnTo>
                <a:lnTo>
                  <a:pt x="6769" y="3942"/>
                </a:lnTo>
                <a:lnTo>
                  <a:pt x="6759" y="3926"/>
                </a:lnTo>
                <a:lnTo>
                  <a:pt x="6749" y="3907"/>
                </a:lnTo>
                <a:lnTo>
                  <a:pt x="6740" y="3889"/>
                </a:lnTo>
                <a:lnTo>
                  <a:pt x="6731" y="3870"/>
                </a:lnTo>
                <a:lnTo>
                  <a:pt x="6723" y="3849"/>
                </a:lnTo>
                <a:lnTo>
                  <a:pt x="6716" y="3827"/>
                </a:lnTo>
                <a:lnTo>
                  <a:pt x="6709" y="3804"/>
                </a:lnTo>
                <a:lnTo>
                  <a:pt x="6704" y="3781"/>
                </a:lnTo>
                <a:lnTo>
                  <a:pt x="6699" y="3756"/>
                </a:lnTo>
                <a:lnTo>
                  <a:pt x="6693" y="3730"/>
                </a:lnTo>
                <a:lnTo>
                  <a:pt x="6690" y="3703"/>
                </a:lnTo>
                <a:lnTo>
                  <a:pt x="6687" y="3675"/>
                </a:lnTo>
                <a:lnTo>
                  <a:pt x="6685" y="3647"/>
                </a:lnTo>
                <a:lnTo>
                  <a:pt x="6684" y="3616"/>
                </a:lnTo>
                <a:lnTo>
                  <a:pt x="6684" y="3585"/>
                </a:lnTo>
                <a:lnTo>
                  <a:pt x="6684" y="2582"/>
                </a:lnTo>
                <a:lnTo>
                  <a:pt x="6369" y="2582"/>
                </a:lnTo>
                <a:close/>
                <a:moveTo>
                  <a:pt x="8072" y="4303"/>
                </a:moveTo>
                <a:lnTo>
                  <a:pt x="9095" y="4303"/>
                </a:lnTo>
                <a:lnTo>
                  <a:pt x="9095" y="4039"/>
                </a:lnTo>
                <a:lnTo>
                  <a:pt x="8388" y="4039"/>
                </a:lnTo>
                <a:lnTo>
                  <a:pt x="8388" y="2582"/>
                </a:lnTo>
                <a:lnTo>
                  <a:pt x="8072" y="2582"/>
                </a:lnTo>
                <a:lnTo>
                  <a:pt x="8072" y="4303"/>
                </a:lnTo>
                <a:close/>
                <a:moveTo>
                  <a:pt x="9413" y="4303"/>
                </a:moveTo>
                <a:lnTo>
                  <a:pt x="9727" y="4303"/>
                </a:lnTo>
                <a:lnTo>
                  <a:pt x="9727" y="2846"/>
                </a:lnTo>
                <a:lnTo>
                  <a:pt x="10224" y="2846"/>
                </a:lnTo>
                <a:lnTo>
                  <a:pt x="10224" y="2582"/>
                </a:lnTo>
                <a:lnTo>
                  <a:pt x="8921" y="2582"/>
                </a:lnTo>
                <a:lnTo>
                  <a:pt x="8921" y="2846"/>
                </a:lnTo>
                <a:lnTo>
                  <a:pt x="9413" y="2846"/>
                </a:lnTo>
                <a:lnTo>
                  <a:pt x="9413" y="4303"/>
                </a:lnTo>
                <a:close/>
                <a:moveTo>
                  <a:pt x="11128" y="3816"/>
                </a:moveTo>
                <a:lnTo>
                  <a:pt x="11285" y="4303"/>
                </a:lnTo>
                <a:lnTo>
                  <a:pt x="11622" y="4303"/>
                </a:lnTo>
                <a:lnTo>
                  <a:pt x="11063" y="2582"/>
                </a:lnTo>
                <a:lnTo>
                  <a:pt x="10663" y="2582"/>
                </a:lnTo>
                <a:lnTo>
                  <a:pt x="10109" y="4303"/>
                </a:lnTo>
                <a:lnTo>
                  <a:pt x="10435" y="4303"/>
                </a:lnTo>
                <a:lnTo>
                  <a:pt x="10582" y="3816"/>
                </a:lnTo>
                <a:lnTo>
                  <a:pt x="11128" y="3816"/>
                </a:lnTo>
                <a:close/>
                <a:moveTo>
                  <a:pt x="10633" y="3579"/>
                </a:moveTo>
                <a:lnTo>
                  <a:pt x="10766" y="3154"/>
                </a:lnTo>
                <a:lnTo>
                  <a:pt x="10777" y="3115"/>
                </a:lnTo>
                <a:lnTo>
                  <a:pt x="10789" y="3074"/>
                </a:lnTo>
                <a:lnTo>
                  <a:pt x="10799" y="3033"/>
                </a:lnTo>
                <a:lnTo>
                  <a:pt x="10809" y="2992"/>
                </a:lnTo>
                <a:lnTo>
                  <a:pt x="10819" y="2950"/>
                </a:lnTo>
                <a:lnTo>
                  <a:pt x="10828" y="2909"/>
                </a:lnTo>
                <a:lnTo>
                  <a:pt x="10839" y="2870"/>
                </a:lnTo>
                <a:lnTo>
                  <a:pt x="10848" y="2832"/>
                </a:lnTo>
                <a:lnTo>
                  <a:pt x="10854" y="2832"/>
                </a:lnTo>
                <a:lnTo>
                  <a:pt x="10863" y="2870"/>
                </a:lnTo>
                <a:lnTo>
                  <a:pt x="10873" y="2908"/>
                </a:lnTo>
                <a:lnTo>
                  <a:pt x="10884" y="2949"/>
                </a:lnTo>
                <a:lnTo>
                  <a:pt x="10895" y="2990"/>
                </a:lnTo>
                <a:lnTo>
                  <a:pt x="10905" y="3032"/>
                </a:lnTo>
                <a:lnTo>
                  <a:pt x="10917" y="3073"/>
                </a:lnTo>
                <a:lnTo>
                  <a:pt x="10929" y="3114"/>
                </a:lnTo>
                <a:lnTo>
                  <a:pt x="10941" y="3155"/>
                </a:lnTo>
                <a:lnTo>
                  <a:pt x="11077" y="3579"/>
                </a:lnTo>
                <a:lnTo>
                  <a:pt x="10633" y="3579"/>
                </a:lnTo>
                <a:close/>
                <a:moveTo>
                  <a:pt x="12151" y="4303"/>
                </a:moveTo>
                <a:lnTo>
                  <a:pt x="12151" y="3688"/>
                </a:lnTo>
                <a:lnTo>
                  <a:pt x="12151" y="3634"/>
                </a:lnTo>
                <a:lnTo>
                  <a:pt x="12151" y="3583"/>
                </a:lnTo>
                <a:lnTo>
                  <a:pt x="12151" y="3533"/>
                </a:lnTo>
                <a:lnTo>
                  <a:pt x="12151" y="3485"/>
                </a:lnTo>
                <a:lnTo>
                  <a:pt x="12150" y="3437"/>
                </a:lnTo>
                <a:lnTo>
                  <a:pt x="12150" y="3390"/>
                </a:lnTo>
                <a:lnTo>
                  <a:pt x="12149" y="3344"/>
                </a:lnTo>
                <a:lnTo>
                  <a:pt x="12148" y="3298"/>
                </a:lnTo>
                <a:lnTo>
                  <a:pt x="12147" y="3254"/>
                </a:lnTo>
                <a:lnTo>
                  <a:pt x="12146" y="3210"/>
                </a:lnTo>
                <a:lnTo>
                  <a:pt x="12144" y="3166"/>
                </a:lnTo>
                <a:lnTo>
                  <a:pt x="12143" y="3123"/>
                </a:lnTo>
                <a:lnTo>
                  <a:pt x="12141" y="3080"/>
                </a:lnTo>
                <a:lnTo>
                  <a:pt x="12139" y="3038"/>
                </a:lnTo>
                <a:lnTo>
                  <a:pt x="12137" y="2995"/>
                </a:lnTo>
                <a:lnTo>
                  <a:pt x="12135" y="2953"/>
                </a:lnTo>
                <a:lnTo>
                  <a:pt x="12143" y="2952"/>
                </a:lnTo>
                <a:lnTo>
                  <a:pt x="12176" y="3026"/>
                </a:lnTo>
                <a:lnTo>
                  <a:pt x="12212" y="3101"/>
                </a:lnTo>
                <a:lnTo>
                  <a:pt x="12248" y="3176"/>
                </a:lnTo>
                <a:lnTo>
                  <a:pt x="12287" y="3252"/>
                </a:lnTo>
                <a:lnTo>
                  <a:pt x="12327" y="3327"/>
                </a:lnTo>
                <a:lnTo>
                  <a:pt x="12368" y="3401"/>
                </a:lnTo>
                <a:lnTo>
                  <a:pt x="12410" y="3474"/>
                </a:lnTo>
                <a:lnTo>
                  <a:pt x="12452" y="3545"/>
                </a:lnTo>
                <a:lnTo>
                  <a:pt x="12901" y="4303"/>
                </a:lnTo>
                <a:lnTo>
                  <a:pt x="13227" y="4303"/>
                </a:lnTo>
                <a:lnTo>
                  <a:pt x="13227" y="2582"/>
                </a:lnTo>
                <a:lnTo>
                  <a:pt x="12937" y="2582"/>
                </a:lnTo>
                <a:lnTo>
                  <a:pt x="12937" y="3182"/>
                </a:lnTo>
                <a:lnTo>
                  <a:pt x="12937" y="3280"/>
                </a:lnTo>
                <a:lnTo>
                  <a:pt x="12938" y="3373"/>
                </a:lnTo>
                <a:lnTo>
                  <a:pt x="12939" y="3464"/>
                </a:lnTo>
                <a:lnTo>
                  <a:pt x="12942" y="3552"/>
                </a:lnTo>
                <a:lnTo>
                  <a:pt x="12946" y="3639"/>
                </a:lnTo>
                <a:lnTo>
                  <a:pt x="12951" y="3724"/>
                </a:lnTo>
                <a:lnTo>
                  <a:pt x="12957" y="3810"/>
                </a:lnTo>
                <a:lnTo>
                  <a:pt x="12964" y="3896"/>
                </a:lnTo>
                <a:lnTo>
                  <a:pt x="12958" y="3897"/>
                </a:lnTo>
                <a:lnTo>
                  <a:pt x="12928" y="3827"/>
                </a:lnTo>
                <a:lnTo>
                  <a:pt x="12895" y="3755"/>
                </a:lnTo>
                <a:lnTo>
                  <a:pt x="12861" y="3683"/>
                </a:lnTo>
                <a:lnTo>
                  <a:pt x="12824" y="3610"/>
                </a:lnTo>
                <a:lnTo>
                  <a:pt x="12788" y="3537"/>
                </a:lnTo>
                <a:lnTo>
                  <a:pt x="12748" y="3465"/>
                </a:lnTo>
                <a:lnTo>
                  <a:pt x="12708" y="3392"/>
                </a:lnTo>
                <a:lnTo>
                  <a:pt x="12665" y="3321"/>
                </a:lnTo>
                <a:lnTo>
                  <a:pt x="12220" y="2582"/>
                </a:lnTo>
                <a:lnTo>
                  <a:pt x="11861" y="2582"/>
                </a:lnTo>
                <a:lnTo>
                  <a:pt x="11861" y="4303"/>
                </a:lnTo>
                <a:lnTo>
                  <a:pt x="12151" y="4303"/>
                </a:lnTo>
                <a:close/>
                <a:moveTo>
                  <a:pt x="14772" y="4005"/>
                </a:moveTo>
                <a:lnTo>
                  <a:pt x="14756" y="4011"/>
                </a:lnTo>
                <a:lnTo>
                  <a:pt x="14739" y="4018"/>
                </a:lnTo>
                <a:lnTo>
                  <a:pt x="14721" y="4024"/>
                </a:lnTo>
                <a:lnTo>
                  <a:pt x="14702" y="4030"/>
                </a:lnTo>
                <a:lnTo>
                  <a:pt x="14681" y="4035"/>
                </a:lnTo>
                <a:lnTo>
                  <a:pt x="14661" y="4040"/>
                </a:lnTo>
                <a:lnTo>
                  <a:pt x="14639" y="4046"/>
                </a:lnTo>
                <a:lnTo>
                  <a:pt x="14618" y="4050"/>
                </a:lnTo>
                <a:lnTo>
                  <a:pt x="14595" y="4054"/>
                </a:lnTo>
                <a:lnTo>
                  <a:pt x="14572" y="4057"/>
                </a:lnTo>
                <a:lnTo>
                  <a:pt x="14548" y="4060"/>
                </a:lnTo>
                <a:lnTo>
                  <a:pt x="14525" y="4062"/>
                </a:lnTo>
                <a:lnTo>
                  <a:pt x="14501" y="4064"/>
                </a:lnTo>
                <a:lnTo>
                  <a:pt x="14476" y="4066"/>
                </a:lnTo>
                <a:lnTo>
                  <a:pt x="14453" y="4067"/>
                </a:lnTo>
                <a:lnTo>
                  <a:pt x="14429" y="4067"/>
                </a:lnTo>
                <a:lnTo>
                  <a:pt x="14394" y="4066"/>
                </a:lnTo>
                <a:lnTo>
                  <a:pt x="14360" y="4064"/>
                </a:lnTo>
                <a:lnTo>
                  <a:pt x="14327" y="4061"/>
                </a:lnTo>
                <a:lnTo>
                  <a:pt x="14294" y="4056"/>
                </a:lnTo>
                <a:lnTo>
                  <a:pt x="14264" y="4050"/>
                </a:lnTo>
                <a:lnTo>
                  <a:pt x="14233" y="4042"/>
                </a:lnTo>
                <a:lnTo>
                  <a:pt x="14204" y="4033"/>
                </a:lnTo>
                <a:lnTo>
                  <a:pt x="14176" y="4023"/>
                </a:lnTo>
                <a:lnTo>
                  <a:pt x="14148" y="4012"/>
                </a:lnTo>
                <a:lnTo>
                  <a:pt x="14123" y="4000"/>
                </a:lnTo>
                <a:lnTo>
                  <a:pt x="14097" y="3986"/>
                </a:lnTo>
                <a:lnTo>
                  <a:pt x="14073" y="3971"/>
                </a:lnTo>
                <a:lnTo>
                  <a:pt x="14050" y="3955"/>
                </a:lnTo>
                <a:lnTo>
                  <a:pt x="14028" y="3937"/>
                </a:lnTo>
                <a:lnTo>
                  <a:pt x="14007" y="3919"/>
                </a:lnTo>
                <a:lnTo>
                  <a:pt x="13987" y="3899"/>
                </a:lnTo>
                <a:lnTo>
                  <a:pt x="13969" y="3879"/>
                </a:lnTo>
                <a:lnTo>
                  <a:pt x="13952" y="3856"/>
                </a:lnTo>
                <a:lnTo>
                  <a:pt x="13934" y="3834"/>
                </a:lnTo>
                <a:lnTo>
                  <a:pt x="13920" y="3810"/>
                </a:lnTo>
                <a:lnTo>
                  <a:pt x="13906" y="3785"/>
                </a:lnTo>
                <a:lnTo>
                  <a:pt x="13892" y="3759"/>
                </a:lnTo>
                <a:lnTo>
                  <a:pt x="13881" y="3732"/>
                </a:lnTo>
                <a:lnTo>
                  <a:pt x="13870" y="3704"/>
                </a:lnTo>
                <a:lnTo>
                  <a:pt x="13861" y="3675"/>
                </a:lnTo>
                <a:lnTo>
                  <a:pt x="13852" y="3645"/>
                </a:lnTo>
                <a:lnTo>
                  <a:pt x="13845" y="3614"/>
                </a:lnTo>
                <a:lnTo>
                  <a:pt x="13840" y="3582"/>
                </a:lnTo>
                <a:lnTo>
                  <a:pt x="13835" y="3550"/>
                </a:lnTo>
                <a:lnTo>
                  <a:pt x="13832" y="3517"/>
                </a:lnTo>
                <a:lnTo>
                  <a:pt x="13830" y="3482"/>
                </a:lnTo>
                <a:lnTo>
                  <a:pt x="13830" y="3447"/>
                </a:lnTo>
                <a:lnTo>
                  <a:pt x="13830" y="3408"/>
                </a:lnTo>
                <a:lnTo>
                  <a:pt x="13833" y="3372"/>
                </a:lnTo>
                <a:lnTo>
                  <a:pt x="13836" y="3336"/>
                </a:lnTo>
                <a:lnTo>
                  <a:pt x="13841" y="3301"/>
                </a:lnTo>
                <a:lnTo>
                  <a:pt x="13847" y="3267"/>
                </a:lnTo>
                <a:lnTo>
                  <a:pt x="13856" y="3235"/>
                </a:lnTo>
                <a:lnTo>
                  <a:pt x="13865" y="3204"/>
                </a:lnTo>
                <a:lnTo>
                  <a:pt x="13875" y="3173"/>
                </a:lnTo>
                <a:lnTo>
                  <a:pt x="13886" y="3145"/>
                </a:lnTo>
                <a:lnTo>
                  <a:pt x="13898" y="3117"/>
                </a:lnTo>
                <a:lnTo>
                  <a:pt x="13913" y="3090"/>
                </a:lnTo>
                <a:lnTo>
                  <a:pt x="13928" y="3065"/>
                </a:lnTo>
                <a:lnTo>
                  <a:pt x="13945" y="3041"/>
                </a:lnTo>
                <a:lnTo>
                  <a:pt x="13962" y="3018"/>
                </a:lnTo>
                <a:lnTo>
                  <a:pt x="13980" y="2996"/>
                </a:lnTo>
                <a:lnTo>
                  <a:pt x="14000" y="2976"/>
                </a:lnTo>
                <a:lnTo>
                  <a:pt x="14020" y="2956"/>
                </a:lnTo>
                <a:lnTo>
                  <a:pt x="14042" y="2938"/>
                </a:lnTo>
                <a:lnTo>
                  <a:pt x="14064" y="2921"/>
                </a:lnTo>
                <a:lnTo>
                  <a:pt x="14088" y="2905"/>
                </a:lnTo>
                <a:lnTo>
                  <a:pt x="14112" y="2891"/>
                </a:lnTo>
                <a:lnTo>
                  <a:pt x="14138" y="2878"/>
                </a:lnTo>
                <a:lnTo>
                  <a:pt x="14163" y="2865"/>
                </a:lnTo>
                <a:lnTo>
                  <a:pt x="14191" y="2855"/>
                </a:lnTo>
                <a:lnTo>
                  <a:pt x="14219" y="2845"/>
                </a:lnTo>
                <a:lnTo>
                  <a:pt x="14247" y="2837"/>
                </a:lnTo>
                <a:lnTo>
                  <a:pt x="14277" y="2831"/>
                </a:lnTo>
                <a:lnTo>
                  <a:pt x="14307" y="2825"/>
                </a:lnTo>
                <a:lnTo>
                  <a:pt x="14337" y="2820"/>
                </a:lnTo>
                <a:lnTo>
                  <a:pt x="14369" y="2816"/>
                </a:lnTo>
                <a:lnTo>
                  <a:pt x="14401" y="2815"/>
                </a:lnTo>
                <a:lnTo>
                  <a:pt x="14434" y="2814"/>
                </a:lnTo>
                <a:lnTo>
                  <a:pt x="14459" y="2814"/>
                </a:lnTo>
                <a:lnTo>
                  <a:pt x="14485" y="2815"/>
                </a:lnTo>
                <a:lnTo>
                  <a:pt x="14509" y="2817"/>
                </a:lnTo>
                <a:lnTo>
                  <a:pt x="14534" y="2819"/>
                </a:lnTo>
                <a:lnTo>
                  <a:pt x="14557" y="2822"/>
                </a:lnTo>
                <a:lnTo>
                  <a:pt x="14580" y="2826"/>
                </a:lnTo>
                <a:lnTo>
                  <a:pt x="14602" y="2830"/>
                </a:lnTo>
                <a:lnTo>
                  <a:pt x="14624" y="2835"/>
                </a:lnTo>
                <a:lnTo>
                  <a:pt x="14644" y="2839"/>
                </a:lnTo>
                <a:lnTo>
                  <a:pt x="14665" y="2844"/>
                </a:lnTo>
                <a:lnTo>
                  <a:pt x="14684" y="2850"/>
                </a:lnTo>
                <a:lnTo>
                  <a:pt x="14703" y="2855"/>
                </a:lnTo>
                <a:lnTo>
                  <a:pt x="14737" y="2868"/>
                </a:lnTo>
                <a:lnTo>
                  <a:pt x="14769" y="2882"/>
                </a:lnTo>
                <a:lnTo>
                  <a:pt x="14838" y="2631"/>
                </a:lnTo>
                <a:lnTo>
                  <a:pt x="14824" y="2625"/>
                </a:lnTo>
                <a:lnTo>
                  <a:pt x="14810" y="2618"/>
                </a:lnTo>
                <a:lnTo>
                  <a:pt x="14793" y="2612"/>
                </a:lnTo>
                <a:lnTo>
                  <a:pt x="14774" y="2605"/>
                </a:lnTo>
                <a:lnTo>
                  <a:pt x="14754" y="2599"/>
                </a:lnTo>
                <a:lnTo>
                  <a:pt x="14732" y="2592"/>
                </a:lnTo>
                <a:lnTo>
                  <a:pt x="14708" y="2586"/>
                </a:lnTo>
                <a:lnTo>
                  <a:pt x="14682" y="2580"/>
                </a:lnTo>
                <a:lnTo>
                  <a:pt x="14655" y="2575"/>
                </a:lnTo>
                <a:lnTo>
                  <a:pt x="14627" y="2570"/>
                </a:lnTo>
                <a:lnTo>
                  <a:pt x="14596" y="2566"/>
                </a:lnTo>
                <a:lnTo>
                  <a:pt x="14563" y="2562"/>
                </a:lnTo>
                <a:lnTo>
                  <a:pt x="14530" y="2559"/>
                </a:lnTo>
                <a:lnTo>
                  <a:pt x="14495" y="2557"/>
                </a:lnTo>
                <a:lnTo>
                  <a:pt x="14458" y="2556"/>
                </a:lnTo>
                <a:lnTo>
                  <a:pt x="14420" y="2555"/>
                </a:lnTo>
                <a:lnTo>
                  <a:pt x="14371" y="2556"/>
                </a:lnTo>
                <a:lnTo>
                  <a:pt x="14323" y="2559"/>
                </a:lnTo>
                <a:lnTo>
                  <a:pt x="14276" y="2564"/>
                </a:lnTo>
                <a:lnTo>
                  <a:pt x="14230" y="2571"/>
                </a:lnTo>
                <a:lnTo>
                  <a:pt x="14184" y="2579"/>
                </a:lnTo>
                <a:lnTo>
                  <a:pt x="14140" y="2590"/>
                </a:lnTo>
                <a:lnTo>
                  <a:pt x="14096" y="2603"/>
                </a:lnTo>
                <a:lnTo>
                  <a:pt x="14054" y="2617"/>
                </a:lnTo>
                <a:lnTo>
                  <a:pt x="14013" y="2633"/>
                </a:lnTo>
                <a:lnTo>
                  <a:pt x="13973" y="2652"/>
                </a:lnTo>
                <a:lnTo>
                  <a:pt x="13934" y="2671"/>
                </a:lnTo>
                <a:lnTo>
                  <a:pt x="13897" y="2693"/>
                </a:lnTo>
                <a:lnTo>
                  <a:pt x="13862" y="2716"/>
                </a:lnTo>
                <a:lnTo>
                  <a:pt x="13827" y="2742"/>
                </a:lnTo>
                <a:lnTo>
                  <a:pt x="13793" y="2768"/>
                </a:lnTo>
                <a:lnTo>
                  <a:pt x="13762" y="2797"/>
                </a:lnTo>
                <a:lnTo>
                  <a:pt x="13732" y="2827"/>
                </a:lnTo>
                <a:lnTo>
                  <a:pt x="13703" y="2858"/>
                </a:lnTo>
                <a:lnTo>
                  <a:pt x="13676" y="2892"/>
                </a:lnTo>
                <a:lnTo>
                  <a:pt x="13651" y="2927"/>
                </a:lnTo>
                <a:lnTo>
                  <a:pt x="13627" y="2964"/>
                </a:lnTo>
                <a:lnTo>
                  <a:pt x="13606" y="3001"/>
                </a:lnTo>
                <a:lnTo>
                  <a:pt x="13586" y="3041"/>
                </a:lnTo>
                <a:lnTo>
                  <a:pt x="13568" y="3082"/>
                </a:lnTo>
                <a:lnTo>
                  <a:pt x="13553" y="3125"/>
                </a:lnTo>
                <a:lnTo>
                  <a:pt x="13538" y="3169"/>
                </a:lnTo>
                <a:lnTo>
                  <a:pt x="13526" y="3214"/>
                </a:lnTo>
                <a:lnTo>
                  <a:pt x="13517" y="3261"/>
                </a:lnTo>
                <a:lnTo>
                  <a:pt x="13509" y="3309"/>
                </a:lnTo>
                <a:lnTo>
                  <a:pt x="13503" y="3359"/>
                </a:lnTo>
                <a:lnTo>
                  <a:pt x="13500" y="3410"/>
                </a:lnTo>
                <a:lnTo>
                  <a:pt x="13498" y="3463"/>
                </a:lnTo>
                <a:lnTo>
                  <a:pt x="13500" y="3512"/>
                </a:lnTo>
                <a:lnTo>
                  <a:pt x="13503" y="3559"/>
                </a:lnTo>
                <a:lnTo>
                  <a:pt x="13507" y="3606"/>
                </a:lnTo>
                <a:lnTo>
                  <a:pt x="13514" y="3651"/>
                </a:lnTo>
                <a:lnTo>
                  <a:pt x="13522" y="3695"/>
                </a:lnTo>
                <a:lnTo>
                  <a:pt x="13532" y="3738"/>
                </a:lnTo>
                <a:lnTo>
                  <a:pt x="13545" y="3779"/>
                </a:lnTo>
                <a:lnTo>
                  <a:pt x="13559" y="3820"/>
                </a:lnTo>
                <a:lnTo>
                  <a:pt x="13575" y="3858"/>
                </a:lnTo>
                <a:lnTo>
                  <a:pt x="13593" y="3896"/>
                </a:lnTo>
                <a:lnTo>
                  <a:pt x="13611" y="3933"/>
                </a:lnTo>
                <a:lnTo>
                  <a:pt x="13632" y="3968"/>
                </a:lnTo>
                <a:lnTo>
                  <a:pt x="13655" y="4002"/>
                </a:lnTo>
                <a:lnTo>
                  <a:pt x="13680" y="4033"/>
                </a:lnTo>
                <a:lnTo>
                  <a:pt x="13705" y="4064"/>
                </a:lnTo>
                <a:lnTo>
                  <a:pt x="13733" y="4093"/>
                </a:lnTo>
                <a:lnTo>
                  <a:pt x="13762" y="4120"/>
                </a:lnTo>
                <a:lnTo>
                  <a:pt x="13793" y="4147"/>
                </a:lnTo>
                <a:lnTo>
                  <a:pt x="13826" y="4171"/>
                </a:lnTo>
                <a:lnTo>
                  <a:pt x="13860" y="4194"/>
                </a:lnTo>
                <a:lnTo>
                  <a:pt x="13894" y="4215"/>
                </a:lnTo>
                <a:lnTo>
                  <a:pt x="13931" y="4235"/>
                </a:lnTo>
                <a:lnTo>
                  <a:pt x="13970" y="4252"/>
                </a:lnTo>
                <a:lnTo>
                  <a:pt x="14010" y="4268"/>
                </a:lnTo>
                <a:lnTo>
                  <a:pt x="14051" y="4283"/>
                </a:lnTo>
                <a:lnTo>
                  <a:pt x="14094" y="4295"/>
                </a:lnTo>
                <a:lnTo>
                  <a:pt x="14138" y="4305"/>
                </a:lnTo>
                <a:lnTo>
                  <a:pt x="14183" y="4315"/>
                </a:lnTo>
                <a:lnTo>
                  <a:pt x="14230" y="4322"/>
                </a:lnTo>
                <a:lnTo>
                  <a:pt x="14278" y="4327"/>
                </a:lnTo>
                <a:lnTo>
                  <a:pt x="14327" y="4329"/>
                </a:lnTo>
                <a:lnTo>
                  <a:pt x="14377" y="4330"/>
                </a:lnTo>
                <a:lnTo>
                  <a:pt x="14416" y="4330"/>
                </a:lnTo>
                <a:lnTo>
                  <a:pt x="14454" y="4329"/>
                </a:lnTo>
                <a:lnTo>
                  <a:pt x="14490" y="4326"/>
                </a:lnTo>
                <a:lnTo>
                  <a:pt x="14525" y="4324"/>
                </a:lnTo>
                <a:lnTo>
                  <a:pt x="14558" y="4320"/>
                </a:lnTo>
                <a:lnTo>
                  <a:pt x="14591" y="4316"/>
                </a:lnTo>
                <a:lnTo>
                  <a:pt x="14622" y="4310"/>
                </a:lnTo>
                <a:lnTo>
                  <a:pt x="14651" y="4305"/>
                </a:lnTo>
                <a:lnTo>
                  <a:pt x="14679" y="4299"/>
                </a:lnTo>
                <a:lnTo>
                  <a:pt x="14705" y="4293"/>
                </a:lnTo>
                <a:lnTo>
                  <a:pt x="14729" y="4287"/>
                </a:lnTo>
                <a:lnTo>
                  <a:pt x="14753" y="4280"/>
                </a:lnTo>
                <a:lnTo>
                  <a:pt x="14773" y="4274"/>
                </a:lnTo>
                <a:lnTo>
                  <a:pt x="14793" y="4266"/>
                </a:lnTo>
                <a:lnTo>
                  <a:pt x="14809" y="4259"/>
                </a:lnTo>
                <a:lnTo>
                  <a:pt x="14824" y="4252"/>
                </a:lnTo>
                <a:lnTo>
                  <a:pt x="14772" y="4005"/>
                </a:lnTo>
                <a:close/>
                <a:moveTo>
                  <a:pt x="15796" y="4303"/>
                </a:moveTo>
                <a:lnTo>
                  <a:pt x="15796" y="3578"/>
                </a:lnTo>
                <a:lnTo>
                  <a:pt x="16368" y="2582"/>
                </a:lnTo>
                <a:lnTo>
                  <a:pt x="16013" y="2582"/>
                </a:lnTo>
                <a:lnTo>
                  <a:pt x="15806" y="3023"/>
                </a:lnTo>
                <a:lnTo>
                  <a:pt x="15785" y="3069"/>
                </a:lnTo>
                <a:lnTo>
                  <a:pt x="15763" y="3114"/>
                </a:lnTo>
                <a:lnTo>
                  <a:pt x="15744" y="3157"/>
                </a:lnTo>
                <a:lnTo>
                  <a:pt x="15726" y="3199"/>
                </a:lnTo>
                <a:lnTo>
                  <a:pt x="15707" y="3241"/>
                </a:lnTo>
                <a:lnTo>
                  <a:pt x="15690" y="3283"/>
                </a:lnTo>
                <a:lnTo>
                  <a:pt x="15673" y="3324"/>
                </a:lnTo>
                <a:lnTo>
                  <a:pt x="15657" y="3364"/>
                </a:lnTo>
                <a:lnTo>
                  <a:pt x="15652" y="3364"/>
                </a:lnTo>
                <a:lnTo>
                  <a:pt x="15635" y="3322"/>
                </a:lnTo>
                <a:lnTo>
                  <a:pt x="15617" y="3280"/>
                </a:lnTo>
                <a:lnTo>
                  <a:pt x="15599" y="3239"/>
                </a:lnTo>
                <a:lnTo>
                  <a:pt x="15581" y="3198"/>
                </a:lnTo>
                <a:lnTo>
                  <a:pt x="15563" y="3156"/>
                </a:lnTo>
                <a:lnTo>
                  <a:pt x="15543" y="3114"/>
                </a:lnTo>
                <a:lnTo>
                  <a:pt x="15523" y="3070"/>
                </a:lnTo>
                <a:lnTo>
                  <a:pt x="15502" y="3024"/>
                </a:lnTo>
                <a:lnTo>
                  <a:pt x="15297" y="2582"/>
                </a:lnTo>
                <a:lnTo>
                  <a:pt x="14937" y="2582"/>
                </a:lnTo>
                <a:lnTo>
                  <a:pt x="15481" y="3586"/>
                </a:lnTo>
                <a:lnTo>
                  <a:pt x="15481" y="4303"/>
                </a:lnTo>
                <a:lnTo>
                  <a:pt x="15796" y="4303"/>
                </a:lnTo>
                <a:close/>
                <a:moveTo>
                  <a:pt x="7244" y="692"/>
                </a:moveTo>
                <a:lnTo>
                  <a:pt x="6894" y="1721"/>
                </a:lnTo>
                <a:lnTo>
                  <a:pt x="6222" y="1721"/>
                </a:lnTo>
                <a:lnTo>
                  <a:pt x="6881" y="0"/>
                </a:lnTo>
                <a:lnTo>
                  <a:pt x="7608" y="0"/>
                </a:lnTo>
                <a:lnTo>
                  <a:pt x="8267" y="1721"/>
                </a:lnTo>
                <a:lnTo>
                  <a:pt x="7595" y="1721"/>
                </a:lnTo>
                <a:lnTo>
                  <a:pt x="7244" y="692"/>
                </a:lnTo>
                <a:close/>
                <a:moveTo>
                  <a:pt x="9765" y="495"/>
                </a:moveTo>
                <a:lnTo>
                  <a:pt x="9765" y="0"/>
                </a:lnTo>
                <a:lnTo>
                  <a:pt x="8101" y="0"/>
                </a:lnTo>
                <a:lnTo>
                  <a:pt x="8101" y="495"/>
                </a:lnTo>
                <a:lnTo>
                  <a:pt x="8589" y="495"/>
                </a:lnTo>
                <a:lnTo>
                  <a:pt x="8589" y="1721"/>
                </a:lnTo>
                <a:lnTo>
                  <a:pt x="9277" y="1721"/>
                </a:lnTo>
                <a:lnTo>
                  <a:pt x="9277" y="495"/>
                </a:lnTo>
                <a:lnTo>
                  <a:pt x="9765" y="495"/>
                </a:lnTo>
                <a:close/>
                <a:moveTo>
                  <a:pt x="10621" y="692"/>
                </a:moveTo>
                <a:lnTo>
                  <a:pt x="10271" y="1721"/>
                </a:lnTo>
                <a:lnTo>
                  <a:pt x="9599" y="1721"/>
                </a:lnTo>
                <a:lnTo>
                  <a:pt x="10258" y="0"/>
                </a:lnTo>
                <a:lnTo>
                  <a:pt x="10985" y="0"/>
                </a:lnTo>
                <a:lnTo>
                  <a:pt x="11644" y="1721"/>
                </a:lnTo>
                <a:lnTo>
                  <a:pt x="10972" y="1721"/>
                </a:lnTo>
                <a:lnTo>
                  <a:pt x="10621" y="69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5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spcBef>
          <a:spcPct val="0"/>
        </a:spcBef>
        <a:buNone/>
        <a:defRPr lang="en-US" sz="2400" b="1" kern="1200" dirty="0">
          <a:gradFill>
            <a:gsLst>
              <a:gs pos="100000">
                <a:srgbClr val="AB47BC"/>
              </a:gs>
              <a:gs pos="0">
                <a:srgbClr val="FB8C00"/>
              </a:gs>
            </a:gsLst>
            <a:lin ang="2700000" scaled="1"/>
          </a:gra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9" y="60743"/>
            <a:ext cx="8326379" cy="642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8" y="924947"/>
            <a:ext cx="1134885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5791203" y="6473954"/>
            <a:ext cx="88476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7">
              <a:defRPr/>
            </a:pPr>
            <a:fld id="{13B55AB4-0D57-4FBE-946B-A81E4A9D2A4C}" type="slidenum">
              <a:rPr lang="en-US" sz="1067" b="1" smtClean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pPr algn="ctr" defTabSz="914377">
                <a:defRPr/>
              </a:pPr>
              <a:t>‹#›</a:t>
            </a:fld>
            <a:r>
              <a:rPr lang="en-US" sz="1067" b="1" dirty="0">
                <a:solidFill>
                  <a:prstClr val="white">
                    <a:lumMod val="50000"/>
                  </a:prstClr>
                </a:solidFill>
                <a:cs typeface="Arial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6084813"/>
            <a:ext cx="12191979" cy="7731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67" y="3"/>
            <a:ext cx="3157735" cy="9493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445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</p:sldLayoutIdLst>
  <p:txStyles>
    <p:titleStyle>
      <a:lvl1pPr algn="l" defTabSz="914377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67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4294967295" orient="horz" pos="2160">
          <p15:clr>
            <a:srgbClr val="F26B43"/>
          </p15:clr>
        </p15:guide>
        <p15:guide id="4294967295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jpeg"/><Relationship Id="rId3" Type="http://schemas.openxmlformats.org/officeDocument/2006/relationships/image" Target="../media/image35.jpeg"/><Relationship Id="rId21" Type="http://schemas.openxmlformats.org/officeDocument/2006/relationships/image" Target="../media/image53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5" Type="http://schemas.openxmlformats.org/officeDocument/2006/relationships/image" Target="../media/image47.jpeg"/><Relationship Id="rId23" Type="http://schemas.openxmlformats.org/officeDocument/2006/relationships/image" Target="../media/image55.jpeg"/><Relationship Id="rId10" Type="http://schemas.openxmlformats.org/officeDocument/2006/relationships/image" Target="../media/image42.png"/><Relationship Id="rId19" Type="http://schemas.openxmlformats.org/officeDocument/2006/relationships/image" Target="../media/image51.jpe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Transformation </a:t>
            </a:r>
            <a:r>
              <a:rPr lang="en-AU" dirty="0" err="1" smtClean="0"/>
              <a:t>Workstreams</a:t>
            </a: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1105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 Team Structure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130"/>
            <a:ext cx="12191999" cy="471030"/>
          </a:xfrm>
          <a:prstGeom prst="rect">
            <a:avLst/>
          </a:prstGeom>
        </p:spPr>
        <p:txBody>
          <a:bodyPr vert="horz" wrap="square" lIns="91440" tIns="34290" rIns="68580" bIns="34290" rtlCol="0" anchor="ctr">
            <a:normAutofit fontScale="97500"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72635D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16658" y="3825367"/>
            <a:ext cx="1055596" cy="2834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Testers</a:t>
            </a:r>
            <a:endParaRPr lang="en-US" sz="900" b="1" dirty="0"/>
          </a:p>
        </p:txBody>
      </p:sp>
      <p:sp>
        <p:nvSpPr>
          <p:cNvPr id="53" name="Rectangle 52"/>
          <p:cNvSpPr/>
          <p:nvPr/>
        </p:nvSpPr>
        <p:spPr>
          <a:xfrm rot="5400000">
            <a:off x="5397337" y="-2915390"/>
            <a:ext cx="700639" cy="86689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Common Services 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809854" y="1403959"/>
            <a:ext cx="1021002" cy="247937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>
                <a:solidFill>
                  <a:schemeClr val="tx1"/>
                </a:solidFill>
              </a:rPr>
              <a:t>Event Management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867594" y="1421381"/>
            <a:ext cx="923633" cy="237025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00" dirty="0">
                <a:solidFill>
                  <a:schemeClr val="tx1"/>
                </a:solidFill>
              </a:rPr>
              <a:t>System Logs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7818445" y="1405262"/>
            <a:ext cx="754262" cy="243818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00" dirty="0">
                <a:solidFill>
                  <a:schemeClr val="tx1"/>
                </a:solidFill>
              </a:rPr>
              <a:t>Caching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599925" y="1408416"/>
            <a:ext cx="898147" cy="281654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004435" y="1394091"/>
            <a:ext cx="703147" cy="246029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 smtClean="0">
                <a:solidFill>
                  <a:schemeClr val="tx1"/>
                </a:solidFill>
              </a:rPr>
              <a:t>Security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747365" y="1394091"/>
            <a:ext cx="997216" cy="246029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 smtClean="0">
                <a:solidFill>
                  <a:schemeClr val="tx1"/>
                </a:solidFill>
              </a:rPr>
              <a:t>Audit &amp; Compliance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868574" y="1384170"/>
            <a:ext cx="1112186" cy="255950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 smtClean="0">
                <a:solidFill>
                  <a:schemeClr val="tx1"/>
                </a:solidFill>
              </a:rPr>
              <a:t>Authentication/ Authorization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766326" y="1401143"/>
            <a:ext cx="1021002" cy="247937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 smtClean="0">
                <a:solidFill>
                  <a:schemeClr val="tx1"/>
                </a:solidFill>
              </a:rPr>
              <a:t>Service Desk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923364" y="3011211"/>
            <a:ext cx="1025028" cy="2287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Support </a:t>
            </a:r>
            <a:r>
              <a:rPr lang="en-US" sz="900" b="1" dirty="0" err="1" smtClean="0"/>
              <a:t>Enginner</a:t>
            </a:r>
            <a:endParaRPr lang="en-US" sz="900" b="1" dirty="0"/>
          </a:p>
        </p:txBody>
      </p:sp>
      <p:sp>
        <p:nvSpPr>
          <p:cNvPr id="83" name="Rectangle 82"/>
          <p:cNvSpPr/>
          <p:nvPr/>
        </p:nvSpPr>
        <p:spPr>
          <a:xfrm>
            <a:off x="7899614" y="3818343"/>
            <a:ext cx="1025028" cy="305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Release Engineer</a:t>
            </a:r>
            <a:endParaRPr lang="en-US" sz="900" b="1" dirty="0"/>
          </a:p>
        </p:txBody>
      </p:sp>
      <p:sp>
        <p:nvSpPr>
          <p:cNvPr id="84" name="Rectangle 83"/>
          <p:cNvSpPr/>
          <p:nvPr/>
        </p:nvSpPr>
        <p:spPr>
          <a:xfrm>
            <a:off x="7899614" y="4325115"/>
            <a:ext cx="1025028" cy="2943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Reliability Engineering</a:t>
            </a:r>
          </a:p>
        </p:txBody>
      </p:sp>
      <p:cxnSp>
        <p:nvCxnSpPr>
          <p:cNvPr id="85" name="Elbow Connector 75"/>
          <p:cNvCxnSpPr>
            <a:endCxn id="84" idx="1"/>
          </p:cNvCxnSpPr>
          <p:nvPr/>
        </p:nvCxnSpPr>
        <p:spPr>
          <a:xfrm rot="16200000" flipH="1">
            <a:off x="7128970" y="3701664"/>
            <a:ext cx="1357364" cy="183924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4"/>
          <p:cNvCxnSpPr>
            <a:endCxn id="83" idx="1"/>
          </p:cNvCxnSpPr>
          <p:nvPr/>
        </p:nvCxnSpPr>
        <p:spPr>
          <a:xfrm rot="16200000" flipH="1">
            <a:off x="7314285" y="3385724"/>
            <a:ext cx="986734" cy="183924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82" idx="1"/>
          </p:cNvCxnSpPr>
          <p:nvPr/>
        </p:nvCxnSpPr>
        <p:spPr>
          <a:xfrm rot="16200000" flipH="1">
            <a:off x="7647778" y="2850008"/>
            <a:ext cx="334894" cy="216277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7899614" y="3396346"/>
            <a:ext cx="1025028" cy="2638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Infrastructure </a:t>
            </a:r>
            <a:r>
              <a:rPr lang="en-US" sz="900" b="1" dirty="0" err="1" smtClean="0"/>
              <a:t>Enginner</a:t>
            </a:r>
            <a:endParaRPr lang="en-US" sz="900" b="1" dirty="0"/>
          </a:p>
        </p:txBody>
      </p:sp>
      <p:cxnSp>
        <p:nvCxnSpPr>
          <p:cNvPr id="89" name="Elbow Connector 86"/>
          <p:cNvCxnSpPr>
            <a:endCxn id="88" idx="1"/>
          </p:cNvCxnSpPr>
          <p:nvPr/>
        </p:nvCxnSpPr>
        <p:spPr>
          <a:xfrm rot="16200000" flipH="1">
            <a:off x="7440611" y="3069285"/>
            <a:ext cx="734082" cy="183923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516658" y="3006361"/>
            <a:ext cx="1025028" cy="2287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Product Owner</a:t>
            </a:r>
            <a:endParaRPr lang="en-US" sz="900" b="1" dirty="0"/>
          </a:p>
        </p:txBody>
      </p:sp>
      <p:sp>
        <p:nvSpPr>
          <p:cNvPr id="91" name="Rectangle 90"/>
          <p:cNvSpPr/>
          <p:nvPr/>
        </p:nvSpPr>
        <p:spPr>
          <a:xfrm>
            <a:off x="6516658" y="4345350"/>
            <a:ext cx="1025028" cy="2436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Integration Architect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516658" y="3421941"/>
            <a:ext cx="1025028" cy="1978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Developers</a:t>
            </a:r>
            <a:endParaRPr lang="en-US" sz="900" b="1" dirty="0"/>
          </a:p>
        </p:txBody>
      </p:sp>
      <p:cxnSp>
        <p:nvCxnSpPr>
          <p:cNvPr id="93" name="Elbow Connector 84"/>
          <p:cNvCxnSpPr>
            <a:endCxn id="92" idx="3"/>
          </p:cNvCxnSpPr>
          <p:nvPr/>
        </p:nvCxnSpPr>
        <p:spPr>
          <a:xfrm rot="5400000">
            <a:off x="7306986" y="3112144"/>
            <a:ext cx="643404" cy="174004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86"/>
          <p:cNvCxnSpPr>
            <a:stCxn id="97" idx="2"/>
            <a:endCxn id="90" idx="3"/>
          </p:cNvCxnSpPr>
          <p:nvPr/>
        </p:nvCxnSpPr>
        <p:spPr>
          <a:xfrm rot="5400000">
            <a:off x="7368862" y="2788774"/>
            <a:ext cx="504794" cy="159146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84"/>
          <p:cNvCxnSpPr>
            <a:stCxn id="97" idx="2"/>
            <a:endCxn id="29" idx="3"/>
          </p:cNvCxnSpPr>
          <p:nvPr/>
        </p:nvCxnSpPr>
        <p:spPr>
          <a:xfrm rot="5400000">
            <a:off x="6960961" y="3227243"/>
            <a:ext cx="1351164" cy="128578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5"/>
          <p:cNvCxnSpPr>
            <a:stCxn id="97" idx="2"/>
            <a:endCxn id="91" idx="3"/>
          </p:cNvCxnSpPr>
          <p:nvPr/>
        </p:nvCxnSpPr>
        <p:spPr>
          <a:xfrm rot="5400000">
            <a:off x="6695645" y="3461991"/>
            <a:ext cx="1851229" cy="159146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202610" y="2358817"/>
            <a:ext cx="996444" cy="257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Scrum Team</a:t>
            </a:r>
            <a:endParaRPr lang="en-US" sz="1100" b="1" dirty="0"/>
          </a:p>
        </p:txBody>
      </p:sp>
      <p:sp>
        <p:nvSpPr>
          <p:cNvPr id="98" name="Oval 97"/>
          <p:cNvSpPr>
            <a:spLocks noChangeArrowheads="1"/>
          </p:cNvSpPr>
          <p:nvPr/>
        </p:nvSpPr>
        <p:spPr bwMode="auto">
          <a:xfrm>
            <a:off x="1840678" y="2157478"/>
            <a:ext cx="3708514" cy="2557023"/>
          </a:xfrm>
          <a:prstGeom prst="ellipse">
            <a:avLst/>
          </a:prstGeom>
          <a:solidFill>
            <a:srgbClr val="D3F1FC"/>
          </a:solidFill>
          <a:ln w="12700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>
              <a:defRPr/>
            </a:pPr>
            <a:endParaRPr lang="en-US" sz="900" dirty="0">
              <a:cs typeface="Arial" charset="0"/>
            </a:endParaRPr>
          </a:p>
          <a:p>
            <a:pPr>
              <a:defRPr/>
            </a:pPr>
            <a:endParaRPr lang="en-US" sz="900" dirty="0">
              <a:cs typeface="Arial" charset="0"/>
            </a:endParaRPr>
          </a:p>
          <a:p>
            <a:pPr>
              <a:defRPr/>
            </a:pPr>
            <a:endParaRPr lang="en-US" sz="900" dirty="0">
              <a:cs typeface="Arial" charset="0"/>
            </a:endParaRPr>
          </a:p>
          <a:p>
            <a:pPr>
              <a:defRPr/>
            </a:pPr>
            <a:endParaRPr lang="en-US" sz="900" dirty="0">
              <a:cs typeface="Arial" charset="0"/>
            </a:endParaRPr>
          </a:p>
          <a:p>
            <a:pPr>
              <a:defRPr/>
            </a:pPr>
            <a:endParaRPr lang="en-US" sz="900" dirty="0">
              <a:cs typeface="Arial" charset="0"/>
            </a:endParaRPr>
          </a:p>
          <a:p>
            <a:pPr>
              <a:defRPr/>
            </a:pPr>
            <a:endParaRPr lang="en-US" sz="900" dirty="0">
              <a:cs typeface="Arial" charset="0"/>
            </a:endParaRPr>
          </a:p>
          <a:p>
            <a:pPr>
              <a:defRPr/>
            </a:pPr>
            <a:endParaRPr lang="en-US" sz="900" dirty="0">
              <a:cs typeface="Arial" charset="0"/>
            </a:endParaRPr>
          </a:p>
          <a:p>
            <a:pPr>
              <a:defRPr/>
            </a:pPr>
            <a:endParaRPr lang="en-US" sz="900" dirty="0">
              <a:cs typeface="Arial" charset="0"/>
            </a:endParaRPr>
          </a:p>
        </p:txBody>
      </p:sp>
      <p:sp>
        <p:nvSpPr>
          <p:cNvPr id="99" name="Oval 98"/>
          <p:cNvSpPr>
            <a:spLocks noChangeArrowheads="1"/>
          </p:cNvSpPr>
          <p:nvPr/>
        </p:nvSpPr>
        <p:spPr bwMode="auto">
          <a:xfrm>
            <a:off x="1852567" y="2838195"/>
            <a:ext cx="3135069" cy="1103620"/>
          </a:xfrm>
          <a:prstGeom prst="ellipse">
            <a:avLst/>
          </a:prstGeom>
          <a:solidFill>
            <a:srgbClr val="FEE7C2"/>
          </a:solidFill>
          <a:ln w="12700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anchor="ctr">
            <a:spAutoFit/>
          </a:bodyPr>
          <a:lstStyle/>
          <a:p>
            <a:pPr>
              <a:defRPr/>
            </a:pPr>
            <a:endParaRPr lang="en-US" sz="9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9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9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900" kern="0" dirty="0">
              <a:solidFill>
                <a:sysClr val="windowText" lastClr="000000"/>
              </a:solidFill>
            </a:endParaRPr>
          </a:p>
          <a:p>
            <a:pPr>
              <a:defRPr/>
            </a:pPr>
            <a:endParaRPr lang="en-US" sz="900" kern="0" dirty="0">
              <a:solidFill>
                <a:sysClr val="windowText" lastClr="000000"/>
              </a:solidFill>
            </a:endParaRPr>
          </a:p>
        </p:txBody>
      </p:sp>
      <p:sp>
        <p:nvSpPr>
          <p:cNvPr id="100" name="Oval 99"/>
          <p:cNvSpPr>
            <a:spLocks noChangeArrowheads="1"/>
          </p:cNvSpPr>
          <p:nvPr/>
        </p:nvSpPr>
        <p:spPr bwMode="auto">
          <a:xfrm>
            <a:off x="1769430" y="2931407"/>
            <a:ext cx="2043487" cy="951811"/>
          </a:xfrm>
          <a:prstGeom prst="ellipse">
            <a:avLst/>
          </a:prstGeom>
          <a:solidFill>
            <a:srgbClr val="FDC777"/>
          </a:solidFill>
          <a:ln w="12700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>
              <a:defRPr/>
            </a:pPr>
            <a:endParaRPr lang="en-US" sz="900" dirty="0">
              <a:cs typeface="Arial" charset="0"/>
            </a:endParaRPr>
          </a:p>
          <a:p>
            <a:pPr>
              <a:defRPr/>
            </a:pPr>
            <a:endParaRPr lang="en-US" sz="900" dirty="0">
              <a:cs typeface="Arial" charset="0"/>
            </a:endParaRPr>
          </a:p>
        </p:txBody>
      </p:sp>
      <p:sp>
        <p:nvSpPr>
          <p:cNvPr id="101" name="Curved Up Arrow 100"/>
          <p:cNvSpPr/>
          <p:nvPr/>
        </p:nvSpPr>
        <p:spPr bwMode="auto">
          <a:xfrm rot="10800000">
            <a:off x="2458193" y="2339439"/>
            <a:ext cx="2493818" cy="563193"/>
          </a:xfrm>
          <a:prstGeom prst="curvedUpArrow">
            <a:avLst/>
          </a:prstGeom>
          <a:solidFill>
            <a:srgbClr val="FBB034"/>
          </a:solidFill>
          <a:ln w="12700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>
              <a:defRPr/>
            </a:pPr>
            <a:endParaRPr lang="en-GB" sz="900" dirty="0"/>
          </a:p>
        </p:txBody>
      </p:sp>
      <p:sp>
        <p:nvSpPr>
          <p:cNvPr id="102" name="Curved Up Arrow 101"/>
          <p:cNvSpPr/>
          <p:nvPr/>
        </p:nvSpPr>
        <p:spPr bwMode="auto">
          <a:xfrm>
            <a:off x="3579685" y="3166671"/>
            <a:ext cx="436144" cy="243942"/>
          </a:xfrm>
          <a:prstGeom prst="curvedUpArrow">
            <a:avLst/>
          </a:prstGeom>
          <a:solidFill>
            <a:srgbClr val="FBB034"/>
          </a:solidFill>
          <a:ln w="12700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108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>
              <a:defRPr/>
            </a:pPr>
            <a:endParaRPr lang="en-GB" sz="900" dirty="0"/>
          </a:p>
        </p:txBody>
      </p:sp>
      <p:sp>
        <p:nvSpPr>
          <p:cNvPr id="103" name="Curved Up Arrow 102"/>
          <p:cNvSpPr/>
          <p:nvPr/>
        </p:nvSpPr>
        <p:spPr bwMode="auto">
          <a:xfrm>
            <a:off x="3607042" y="3350527"/>
            <a:ext cx="436144" cy="243942"/>
          </a:xfrm>
          <a:prstGeom prst="curvedUpArrow">
            <a:avLst/>
          </a:prstGeom>
          <a:solidFill>
            <a:srgbClr val="FBB034"/>
          </a:solidFill>
          <a:ln w="12700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>
              <a:defRPr/>
            </a:pPr>
            <a:endParaRPr lang="en-GB" sz="900" dirty="0"/>
          </a:p>
        </p:txBody>
      </p:sp>
      <p:sp>
        <p:nvSpPr>
          <p:cNvPr id="104" name="Curved Up Arrow 103"/>
          <p:cNvSpPr/>
          <p:nvPr/>
        </p:nvSpPr>
        <p:spPr bwMode="auto">
          <a:xfrm>
            <a:off x="4648827" y="3375924"/>
            <a:ext cx="760412" cy="424180"/>
          </a:xfrm>
          <a:prstGeom prst="curvedUpArrow">
            <a:avLst/>
          </a:prstGeom>
          <a:solidFill>
            <a:srgbClr val="0066FF"/>
          </a:solidFill>
          <a:ln w="12700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>
              <a:defRPr/>
            </a:pPr>
            <a:endParaRPr lang="en-GB" sz="900" dirty="0"/>
          </a:p>
        </p:txBody>
      </p:sp>
      <p:sp>
        <p:nvSpPr>
          <p:cNvPr id="105" name="Text Box 7"/>
          <p:cNvSpPr txBox="1">
            <a:spLocks noChangeArrowheads="1"/>
          </p:cNvSpPr>
          <p:nvPr/>
        </p:nvSpPr>
        <p:spPr bwMode="auto">
          <a:xfrm>
            <a:off x="3900774" y="3261747"/>
            <a:ext cx="96884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900" b="1" kern="0" dirty="0" smtClean="0">
                <a:solidFill>
                  <a:sysClr val="windowText" lastClr="000000"/>
                </a:solidFill>
              </a:rPr>
              <a:t>Si </a:t>
            </a:r>
            <a:r>
              <a:rPr lang="en-US" sz="900" b="1" kern="0" dirty="0" err="1" smtClean="0">
                <a:solidFill>
                  <a:sysClr val="windowText" lastClr="000000"/>
                </a:solidFill>
              </a:rPr>
              <a:t>Augumented</a:t>
            </a:r>
            <a:r>
              <a:rPr lang="en-US" sz="900" b="1" kern="0" dirty="0" smtClean="0">
                <a:solidFill>
                  <a:sysClr val="windowText" lastClr="000000"/>
                </a:solidFill>
              </a:rPr>
              <a:t> Flexi Team</a:t>
            </a:r>
            <a:endParaRPr lang="en-US" sz="9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06" name="Text Box 7"/>
          <p:cNvSpPr txBox="1">
            <a:spLocks noChangeArrowheads="1"/>
          </p:cNvSpPr>
          <p:nvPr/>
        </p:nvSpPr>
        <p:spPr bwMode="auto">
          <a:xfrm>
            <a:off x="2246083" y="3277575"/>
            <a:ext cx="968841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900" b="1" kern="0" dirty="0" smtClean="0">
                <a:solidFill>
                  <a:sysClr val="windowText" lastClr="000000"/>
                </a:solidFill>
              </a:rPr>
              <a:t>Coe Core Team </a:t>
            </a:r>
            <a:endParaRPr lang="en-US" sz="9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07" name="Curved Up Arrow 106"/>
          <p:cNvSpPr/>
          <p:nvPr/>
        </p:nvSpPr>
        <p:spPr bwMode="auto">
          <a:xfrm rot="10800000">
            <a:off x="4607236" y="3040083"/>
            <a:ext cx="760412" cy="424180"/>
          </a:xfrm>
          <a:prstGeom prst="curvedUpArrow">
            <a:avLst/>
          </a:prstGeom>
          <a:solidFill>
            <a:srgbClr val="0066FF"/>
          </a:solidFill>
          <a:ln w="12700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>
              <a:defRPr/>
            </a:pPr>
            <a:endParaRPr lang="en-GB" sz="900" dirty="0"/>
          </a:p>
        </p:txBody>
      </p:sp>
      <p:sp>
        <p:nvSpPr>
          <p:cNvPr id="108" name="Text Box 7"/>
          <p:cNvSpPr txBox="1">
            <a:spLocks noChangeArrowheads="1"/>
          </p:cNvSpPr>
          <p:nvPr/>
        </p:nvSpPr>
        <p:spPr bwMode="auto">
          <a:xfrm>
            <a:off x="4574952" y="2380089"/>
            <a:ext cx="968841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900" b="1" kern="0" dirty="0" smtClean="0">
                <a:solidFill>
                  <a:sysClr val="windowText" lastClr="000000"/>
                </a:solidFill>
              </a:rPr>
              <a:t>Scrum Teams</a:t>
            </a:r>
            <a:endParaRPr lang="en-US" sz="9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109" name="Curved Up Arrow 108"/>
          <p:cNvSpPr/>
          <p:nvPr/>
        </p:nvSpPr>
        <p:spPr bwMode="auto">
          <a:xfrm>
            <a:off x="2636029" y="3874373"/>
            <a:ext cx="2375357" cy="566997"/>
          </a:xfrm>
          <a:prstGeom prst="curvedUpArrow">
            <a:avLst/>
          </a:prstGeom>
          <a:solidFill>
            <a:srgbClr val="FBB034"/>
          </a:solidFill>
          <a:ln w="12700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>
              <a:defRPr/>
            </a:pPr>
            <a:endParaRPr lang="en-GB" sz="900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808F9C-42C3-4AF9-A4A4-D6739932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19" y="0"/>
            <a:ext cx="9334522" cy="642647"/>
          </a:xfrm>
        </p:spPr>
        <p:txBody>
          <a:bodyPr>
            <a:normAutofit/>
          </a:bodyPr>
          <a:lstStyle/>
          <a:p>
            <a:r>
              <a:rPr lang="en-US" dirty="0" smtClean="0"/>
              <a:t>CLOUD PLATFORM SERVICES-DETAILED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B0220C9-00E8-4DDB-955F-30CFE420E6B3}"/>
              </a:ext>
            </a:extLst>
          </p:cNvPr>
          <p:cNvGrpSpPr/>
          <p:nvPr/>
        </p:nvGrpSpPr>
        <p:grpSpPr>
          <a:xfrm>
            <a:off x="279411" y="796878"/>
            <a:ext cx="11840741" cy="5762076"/>
            <a:chOff x="209557" y="597658"/>
            <a:chExt cx="8880556" cy="4321557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13C3494-16B9-4896-960C-AF131ED141B9}"/>
                </a:ext>
              </a:extLst>
            </p:cNvPr>
            <p:cNvGrpSpPr/>
            <p:nvPr/>
          </p:nvGrpSpPr>
          <p:grpSpPr>
            <a:xfrm>
              <a:off x="209557" y="597658"/>
              <a:ext cx="8880556" cy="4279136"/>
              <a:chOff x="209557" y="597658"/>
              <a:chExt cx="8880556" cy="42791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7E64347E-DD7D-4C8C-8352-929833841B3B}"/>
                  </a:ext>
                </a:extLst>
              </p:cNvPr>
              <p:cNvSpPr/>
              <p:nvPr/>
            </p:nvSpPr>
            <p:spPr>
              <a:xfrm>
                <a:off x="3105561" y="1764105"/>
                <a:ext cx="5978663" cy="311268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46D0D36B-E9EC-4E5C-8360-8DF25DFF38AD}"/>
                  </a:ext>
                </a:extLst>
              </p:cNvPr>
              <p:cNvSpPr/>
              <p:nvPr/>
            </p:nvSpPr>
            <p:spPr>
              <a:xfrm>
                <a:off x="8027863" y="3579242"/>
                <a:ext cx="968992" cy="12828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endParaRPr lang="en-US" sz="1200" b="1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451986BC-FDD3-4EDD-8B05-522FE46475BC}"/>
                  </a:ext>
                </a:extLst>
              </p:cNvPr>
              <p:cNvSpPr/>
              <p:nvPr/>
            </p:nvSpPr>
            <p:spPr>
              <a:xfrm>
                <a:off x="6159136" y="4033707"/>
                <a:ext cx="1828726" cy="8284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endParaRPr lang="en-US" sz="1200" b="1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5A56E6F1-A2F6-485E-85F7-C0E29AC4D613}"/>
                  </a:ext>
                </a:extLst>
              </p:cNvPr>
              <p:cNvSpPr/>
              <p:nvPr/>
            </p:nvSpPr>
            <p:spPr>
              <a:xfrm>
                <a:off x="6159136" y="1895779"/>
                <a:ext cx="1828726" cy="20983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endParaRPr lang="en-US" sz="1200" b="1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7FD4D7EA-64D4-4475-B2EA-EF3B29F8622C}"/>
                  </a:ext>
                </a:extLst>
              </p:cNvPr>
              <p:cNvSpPr/>
              <p:nvPr/>
            </p:nvSpPr>
            <p:spPr>
              <a:xfrm>
                <a:off x="3105561" y="1914207"/>
                <a:ext cx="3031908" cy="2962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endParaRPr lang="en-US" sz="1200" b="1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6" name="Flowchart: Process 64">
                <a:extLst>
                  <a:ext uri="{FF2B5EF4-FFF2-40B4-BE49-F238E27FC236}">
                    <a16:creationId xmlns="" xmlns:a16="http://schemas.microsoft.com/office/drawing/2014/main" id="{AFBB323D-6FC9-48FA-B137-5C3AEAEDEB4C}"/>
                  </a:ext>
                </a:extLst>
              </p:cNvPr>
              <p:cNvSpPr/>
              <p:nvPr/>
            </p:nvSpPr>
            <p:spPr>
              <a:xfrm>
                <a:off x="219390" y="1112777"/>
                <a:ext cx="7726431" cy="222037"/>
              </a:xfrm>
              <a:prstGeom prst="flowChartProcess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IT </a:t>
                </a:r>
                <a:r>
                  <a:rPr lang="en-GB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Operations</a:t>
                </a:r>
                <a:endParaRPr lang="en-GB" sz="1200" dirty="0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7" name="Flowchart: Process 64">
                <a:extLst>
                  <a:ext uri="{FF2B5EF4-FFF2-40B4-BE49-F238E27FC236}">
                    <a16:creationId xmlns="" xmlns:a16="http://schemas.microsoft.com/office/drawing/2014/main" id="{D564A0E1-F173-48FE-A0FB-B0948BB55C3B}"/>
                  </a:ext>
                </a:extLst>
              </p:cNvPr>
              <p:cNvSpPr/>
              <p:nvPr/>
            </p:nvSpPr>
            <p:spPr>
              <a:xfrm>
                <a:off x="219390" y="603005"/>
                <a:ext cx="7724206" cy="234450"/>
              </a:xfrm>
              <a:prstGeom prst="flowChartProcess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Business Services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3A06A441-0CF4-4648-AD49-6787C6A7C34E}"/>
                  </a:ext>
                </a:extLst>
              </p:cNvPr>
              <p:cNvSpPr/>
              <p:nvPr/>
            </p:nvSpPr>
            <p:spPr>
              <a:xfrm>
                <a:off x="219390" y="1397193"/>
                <a:ext cx="324465" cy="3479601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t"/>
              <a:lstStyle/>
              <a:p>
                <a:pPr algn="ctr" defTabSz="914377"/>
                <a:r>
                  <a:rPr lang="en-US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Enterprise IT (Applications &amp; Services) 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2BBE1720-FF2C-4D86-877E-32383C046352}"/>
                  </a:ext>
                </a:extLst>
              </p:cNvPr>
              <p:cNvSpPr/>
              <p:nvPr/>
            </p:nvSpPr>
            <p:spPr>
              <a:xfrm>
                <a:off x="591475" y="1397193"/>
                <a:ext cx="324465" cy="3479601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t"/>
              <a:lstStyle/>
              <a:p>
                <a:pPr algn="ctr" defTabSz="914377"/>
                <a:r>
                  <a:rPr lang="en-US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Corporate IT (Applications &amp; Services) </a:t>
                </a:r>
              </a:p>
            </p:txBody>
          </p:sp>
          <p:sp>
            <p:nvSpPr>
              <p:cNvPr id="30" name="Flowchart: Process 64">
                <a:extLst>
                  <a:ext uri="{FF2B5EF4-FFF2-40B4-BE49-F238E27FC236}">
                    <a16:creationId xmlns="" xmlns:a16="http://schemas.microsoft.com/office/drawing/2014/main" id="{01145AE2-1A07-473E-A10E-0D21709974FA}"/>
                  </a:ext>
                </a:extLst>
              </p:cNvPr>
              <p:cNvSpPr/>
              <p:nvPr/>
            </p:nvSpPr>
            <p:spPr>
              <a:xfrm>
                <a:off x="3106638" y="1378395"/>
                <a:ext cx="4836958" cy="387574"/>
              </a:xfrm>
              <a:prstGeom prst="flowChartProcess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b="1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GB" sz="1200" b="1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Centre of Excellence (</a:t>
                </a:r>
                <a:r>
                  <a:rPr lang="en-GB" sz="1200" b="1" dirty="0" err="1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CCoE</a:t>
                </a:r>
                <a:r>
                  <a:rPr lang="en-GB" sz="1200" b="1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) 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CD42401D-BDD8-4C25-BD17-BF155E45BF46}"/>
                  </a:ext>
                </a:extLst>
              </p:cNvPr>
              <p:cNvSpPr/>
              <p:nvPr/>
            </p:nvSpPr>
            <p:spPr>
              <a:xfrm>
                <a:off x="6778386" y="1546873"/>
                <a:ext cx="1085443" cy="182880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US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Office 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136D6B2C-862C-48C1-BE58-89343A482B69}"/>
                  </a:ext>
                </a:extLst>
              </p:cNvPr>
              <p:cNvSpPr/>
              <p:nvPr/>
            </p:nvSpPr>
            <p:spPr>
              <a:xfrm>
                <a:off x="4238397" y="1544231"/>
                <a:ext cx="1158948" cy="182880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US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Governance 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="" xmlns:a16="http://schemas.microsoft.com/office/drawing/2014/main" id="{BDACA8C1-6FEB-4CE7-95AC-C823B6BDC3BF}"/>
                  </a:ext>
                </a:extLst>
              </p:cNvPr>
              <p:cNvSpPr/>
              <p:nvPr/>
            </p:nvSpPr>
            <p:spPr>
              <a:xfrm>
                <a:off x="5459620" y="1546589"/>
                <a:ext cx="1277511" cy="182880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US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Approval Board 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="" xmlns:a16="http://schemas.microsoft.com/office/drawing/2014/main" id="{782FD2FC-AF25-418F-84E2-315CC8392E8F}"/>
                  </a:ext>
                </a:extLst>
              </p:cNvPr>
              <p:cNvSpPr/>
              <p:nvPr/>
            </p:nvSpPr>
            <p:spPr>
              <a:xfrm>
                <a:off x="3130386" y="1541645"/>
                <a:ext cx="1084262" cy="182880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US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Brokerage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="" xmlns:a16="http://schemas.microsoft.com/office/drawing/2014/main" id="{5D96F42D-9EA5-4814-97BE-FB9923128207}"/>
                  </a:ext>
                </a:extLst>
              </p:cNvPr>
              <p:cNvSpPr/>
              <p:nvPr/>
            </p:nvSpPr>
            <p:spPr>
              <a:xfrm>
                <a:off x="955270" y="1397193"/>
                <a:ext cx="434617" cy="3479601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t"/>
              <a:lstStyle/>
              <a:p>
                <a:pPr algn="ctr" defTabSz="914377"/>
                <a:r>
                  <a:rPr lang="en-US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Group 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Unit Wide </a:t>
                </a:r>
                <a:r>
                  <a:rPr lang="en-US" sz="1200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Capabilities (Security, Governance, Infrastructure Operations, ITSM, Developers. Architects, QA)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C71237B9-730E-4ED0-B182-09ECCD041013}"/>
                  </a:ext>
                </a:extLst>
              </p:cNvPr>
              <p:cNvSpPr/>
              <p:nvPr/>
            </p:nvSpPr>
            <p:spPr>
              <a:xfrm>
                <a:off x="1419442" y="1387068"/>
                <a:ext cx="1657639" cy="3479893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endParaRPr lang="en-US" sz="1200" b="1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="" xmlns:a16="http://schemas.microsoft.com/office/drawing/2014/main" id="{923C01B9-749A-46C7-A5D2-C5C6B69F8DB3}"/>
                  </a:ext>
                </a:extLst>
              </p:cNvPr>
              <p:cNvSpPr/>
              <p:nvPr/>
            </p:nvSpPr>
            <p:spPr bwMode="auto">
              <a:xfrm>
                <a:off x="1449402" y="1519296"/>
                <a:ext cx="1568399" cy="233584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US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 </a:t>
                </a:r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Application Development 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C1915A66-A75E-4837-AC5A-4CB54DA9A0E3}"/>
                  </a:ext>
                </a:extLst>
              </p:cNvPr>
              <p:cNvSpPr/>
              <p:nvPr/>
            </p:nvSpPr>
            <p:spPr bwMode="auto">
              <a:xfrm>
                <a:off x="1449870" y="1788118"/>
                <a:ext cx="1568634" cy="240089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Application </a:t>
                </a:r>
                <a:r>
                  <a:rPr lang="en-GB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Integration </a:t>
                </a:r>
                <a:endParaRPr lang="en-GB" sz="1200" dirty="0">
                  <a:solidFill>
                    <a:srgbClr val="000000"/>
                  </a:solidFill>
                  <a:latin typeface="Candara" panose="020E0502030303020204" pitchFamily="34" charset="0"/>
                  <a:sym typeface="Gill Sans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="" xmlns:a16="http://schemas.microsoft.com/office/drawing/2014/main" id="{D79BE99F-59F1-42B3-A278-C274317D17D5}"/>
                  </a:ext>
                </a:extLst>
              </p:cNvPr>
              <p:cNvSpPr/>
              <p:nvPr/>
            </p:nvSpPr>
            <p:spPr bwMode="auto">
              <a:xfrm>
                <a:off x="1449791" y="2055688"/>
                <a:ext cx="1568634" cy="240089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Application Operations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A8052534-2D7F-4B09-BC6A-F2381360EE92}"/>
                  </a:ext>
                </a:extLst>
              </p:cNvPr>
              <p:cNvSpPr/>
              <p:nvPr/>
            </p:nvSpPr>
            <p:spPr bwMode="auto">
              <a:xfrm>
                <a:off x="1449167" y="2310032"/>
                <a:ext cx="1568634" cy="240089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Infrastructure Operations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="" xmlns:a16="http://schemas.microsoft.com/office/drawing/2014/main" id="{81935D34-8B25-479C-9388-1DDC8D73AA05}"/>
                  </a:ext>
                </a:extLst>
              </p:cNvPr>
              <p:cNvSpPr/>
              <p:nvPr/>
            </p:nvSpPr>
            <p:spPr bwMode="auto">
              <a:xfrm>
                <a:off x="1449167" y="2583928"/>
                <a:ext cx="1568634" cy="240089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Data Centre Operations 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2998A054-63C1-4599-AFD2-5D34AC74238A}"/>
                  </a:ext>
                </a:extLst>
              </p:cNvPr>
              <p:cNvSpPr/>
              <p:nvPr/>
            </p:nvSpPr>
            <p:spPr bwMode="auto">
              <a:xfrm>
                <a:off x="1439757" y="2861442"/>
                <a:ext cx="1565933" cy="290826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IT Service Management  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="" xmlns:a16="http://schemas.microsoft.com/office/drawing/2014/main" id="{562BD479-3088-4779-BC11-3F84AAC1E946}"/>
                  </a:ext>
                </a:extLst>
              </p:cNvPr>
              <p:cNvSpPr/>
              <p:nvPr/>
            </p:nvSpPr>
            <p:spPr bwMode="auto">
              <a:xfrm rot="16200000">
                <a:off x="892782" y="3761271"/>
                <a:ext cx="1390642" cy="268311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Change Management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="" xmlns:a16="http://schemas.microsoft.com/office/drawing/2014/main" id="{903C496A-889D-4FC8-ABCA-86E3A24016F3}"/>
                  </a:ext>
                </a:extLst>
              </p:cNvPr>
              <p:cNvSpPr/>
              <p:nvPr/>
            </p:nvSpPr>
            <p:spPr bwMode="auto">
              <a:xfrm rot="16200000">
                <a:off x="1224845" y="3761270"/>
                <a:ext cx="1390642" cy="268311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Incident Management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="" xmlns:a16="http://schemas.microsoft.com/office/drawing/2014/main" id="{E73E2F42-13CA-4378-B91F-4C71B2D5770C}"/>
                  </a:ext>
                </a:extLst>
              </p:cNvPr>
              <p:cNvSpPr/>
              <p:nvPr/>
            </p:nvSpPr>
            <p:spPr bwMode="auto">
              <a:xfrm rot="16200000">
                <a:off x="1544094" y="3761269"/>
                <a:ext cx="1390642" cy="268311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Capacity Management 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id="{E96FBDD4-5A0D-4A5D-977A-75D87C9D5751}"/>
                  </a:ext>
                </a:extLst>
              </p:cNvPr>
              <p:cNvSpPr/>
              <p:nvPr/>
            </p:nvSpPr>
            <p:spPr bwMode="auto">
              <a:xfrm rot="16200000">
                <a:off x="2168864" y="3758830"/>
                <a:ext cx="1390642" cy="268311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Service Desk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="" xmlns:a16="http://schemas.microsoft.com/office/drawing/2014/main" id="{297BB87E-980F-4CB8-AEE7-1D77E99A887D}"/>
                  </a:ext>
                </a:extLst>
              </p:cNvPr>
              <p:cNvSpPr/>
              <p:nvPr/>
            </p:nvSpPr>
            <p:spPr bwMode="auto">
              <a:xfrm rot="16200000">
                <a:off x="1860001" y="3741303"/>
                <a:ext cx="1383266" cy="280366"/>
              </a:xfrm>
              <a:prstGeom prst="rect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>
                    <a:solidFill>
                      <a:srgbClr val="000000"/>
                    </a:solidFill>
                    <a:latin typeface="Candara" panose="020E0502030303020204" pitchFamily="34" charset="0"/>
                    <a:sym typeface="Gill Sans" charset="0"/>
                  </a:rPr>
                  <a:t>DR Management</a:t>
                </a:r>
              </a:p>
            </p:txBody>
          </p:sp>
          <p:sp>
            <p:nvSpPr>
              <p:cNvPr id="56" name="Flowchart: Process 64">
                <a:extLst>
                  <a:ext uri="{FF2B5EF4-FFF2-40B4-BE49-F238E27FC236}">
                    <a16:creationId xmlns="" xmlns:a16="http://schemas.microsoft.com/office/drawing/2014/main" id="{22ECE0D8-6F16-483F-8823-5913EF69887E}"/>
                  </a:ext>
                </a:extLst>
              </p:cNvPr>
              <p:cNvSpPr/>
              <p:nvPr/>
            </p:nvSpPr>
            <p:spPr>
              <a:xfrm>
                <a:off x="209557" y="851710"/>
                <a:ext cx="7734039" cy="238907"/>
              </a:xfrm>
              <a:prstGeom prst="flowChartProcess">
                <a:avLst/>
              </a:prstGeom>
              <a:solidFill>
                <a:srgbClr val="D1ECF9"/>
              </a:solidFill>
              <a:ln w="12700">
                <a:solidFill>
                  <a:srgbClr val="007DC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r>
                  <a:rPr lang="en-GB" sz="1200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Transformation Centre</a:t>
                </a:r>
                <a:endParaRPr lang="en-GB" sz="1200" dirty="0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57" name="AutoShape 22">
                <a:extLst>
                  <a:ext uri="{FF2B5EF4-FFF2-40B4-BE49-F238E27FC236}">
                    <a16:creationId xmlns="" xmlns:a16="http://schemas.microsoft.com/office/drawing/2014/main" id="{3306D4B3-5E31-4328-AE79-C58BA538102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92706" y="2431468"/>
                <a:ext cx="146304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Cloud Infrastructure Life Cycle Management 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E30FAB87-BC8B-4C37-99D6-CC7E256A66F6}"/>
                  </a:ext>
                </a:extLst>
              </p:cNvPr>
              <p:cNvSpPr/>
              <p:nvPr/>
            </p:nvSpPr>
            <p:spPr>
              <a:xfrm>
                <a:off x="3197951" y="3160204"/>
                <a:ext cx="1371600" cy="320040"/>
              </a:xfrm>
              <a:prstGeom prst="rect">
                <a:avLst/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CSP SLA Management</a:t>
                </a:r>
              </a:p>
            </p:txBody>
          </p:sp>
          <p:sp>
            <p:nvSpPr>
              <p:cNvPr id="59" name="AutoShape 22">
                <a:extLst>
                  <a:ext uri="{FF2B5EF4-FFF2-40B4-BE49-F238E27FC236}">
                    <a16:creationId xmlns="" xmlns:a16="http://schemas.microsoft.com/office/drawing/2014/main" id="{FADBB1ED-623F-46D8-BD60-79D11881ECC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01814" y="2813628"/>
                <a:ext cx="1363875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Platform Management for Multi clouds </a:t>
                </a:r>
              </a:p>
            </p:txBody>
          </p:sp>
          <p:sp>
            <p:nvSpPr>
              <p:cNvPr id="60" name="AutoShape 22">
                <a:extLst>
                  <a:ext uri="{FF2B5EF4-FFF2-40B4-BE49-F238E27FC236}">
                    <a16:creationId xmlns="" xmlns:a16="http://schemas.microsoft.com/office/drawing/2014/main" id="{BB2DFE9B-110B-476F-B157-15F6C69F10E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05954" y="2805311"/>
                <a:ext cx="146304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Monitoring &amp; Reporting </a:t>
                </a:r>
              </a:p>
            </p:txBody>
          </p:sp>
          <p:sp>
            <p:nvSpPr>
              <p:cNvPr id="61" name="AutoShape 22">
                <a:extLst>
                  <a:ext uri="{FF2B5EF4-FFF2-40B4-BE49-F238E27FC236}">
                    <a16:creationId xmlns="" xmlns:a16="http://schemas.microsoft.com/office/drawing/2014/main" id="{F00B9B43-A17B-4CD8-ABB2-5485A443E01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05053" y="2451099"/>
                <a:ext cx="137160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Patch Management </a:t>
                </a:r>
              </a:p>
            </p:txBody>
          </p:sp>
          <p:sp>
            <p:nvSpPr>
              <p:cNvPr id="62" name="AutoShape 22">
                <a:extLst>
                  <a:ext uri="{FF2B5EF4-FFF2-40B4-BE49-F238E27FC236}">
                    <a16:creationId xmlns="" xmlns:a16="http://schemas.microsoft.com/office/drawing/2014/main" id="{936EA9DD-5A58-4126-A5D0-5A85284F1D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11479" y="3173010"/>
                <a:ext cx="146304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Security  Monitoring &amp; Operations </a:t>
                </a:r>
              </a:p>
            </p:txBody>
          </p:sp>
          <p:sp>
            <p:nvSpPr>
              <p:cNvPr id="63" name="AutoShape 22">
                <a:extLst>
                  <a:ext uri="{FF2B5EF4-FFF2-40B4-BE49-F238E27FC236}">
                    <a16:creationId xmlns="" xmlns:a16="http://schemas.microsoft.com/office/drawing/2014/main" id="{BD794F10-58A2-4BAD-8A65-BF73920C450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3840" y="3845996"/>
                <a:ext cx="1389574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Compliance Management </a:t>
                </a:r>
              </a:p>
            </p:txBody>
          </p:sp>
          <p:sp>
            <p:nvSpPr>
              <p:cNvPr id="64" name="AutoShape 22">
                <a:extLst>
                  <a:ext uri="{FF2B5EF4-FFF2-40B4-BE49-F238E27FC236}">
                    <a16:creationId xmlns="" xmlns:a16="http://schemas.microsoft.com/office/drawing/2014/main" id="{25115A41-A82E-4515-AE67-4B34AB187D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01894" y="3508213"/>
                <a:ext cx="146304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Configuration Automation  </a:t>
                </a:r>
              </a:p>
            </p:txBody>
          </p:sp>
          <p:sp>
            <p:nvSpPr>
              <p:cNvPr id="65" name="AutoShape 22">
                <a:extLst>
                  <a:ext uri="{FF2B5EF4-FFF2-40B4-BE49-F238E27FC236}">
                    <a16:creationId xmlns="" xmlns:a16="http://schemas.microsoft.com/office/drawing/2014/main" id="{9026DD5F-632F-4416-B7D8-1E849C37E28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797" y="3497671"/>
                <a:ext cx="1398617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Cloud Accounts &amp; Subscription Mgmt.</a:t>
                </a:r>
              </a:p>
            </p:txBody>
          </p:sp>
          <p:sp>
            <p:nvSpPr>
              <p:cNvPr id="66" name="AutoShape 22">
                <a:extLst>
                  <a:ext uri="{FF2B5EF4-FFF2-40B4-BE49-F238E27FC236}">
                    <a16:creationId xmlns="" xmlns:a16="http://schemas.microsoft.com/office/drawing/2014/main" id="{BF7121FB-8863-4B07-A57C-5274557CC6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17420" y="3853339"/>
                <a:ext cx="146304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Cloud Resource &amp; Cost Optimization</a:t>
                </a:r>
              </a:p>
            </p:txBody>
          </p:sp>
          <p:sp>
            <p:nvSpPr>
              <p:cNvPr id="67" name="AutoShape 22">
                <a:extLst>
                  <a:ext uri="{FF2B5EF4-FFF2-40B4-BE49-F238E27FC236}">
                    <a16:creationId xmlns="" xmlns:a16="http://schemas.microsoft.com/office/drawing/2014/main" id="{1C35FA7D-5DB2-45D9-88A6-79371ECABE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11479" y="4206776"/>
                <a:ext cx="146304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Cloud Service Catalog Management</a:t>
                </a:r>
              </a:p>
            </p:txBody>
          </p:sp>
          <p:sp>
            <p:nvSpPr>
              <p:cNvPr id="68" name="AutoShape 22">
                <a:extLst>
                  <a:ext uri="{FF2B5EF4-FFF2-40B4-BE49-F238E27FC236}">
                    <a16:creationId xmlns="" xmlns:a16="http://schemas.microsoft.com/office/drawing/2014/main" id="{1466DC14-C670-4ECD-B4AE-8D1339E0CF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01814" y="2072111"/>
                <a:ext cx="137160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Network Monitoring &amp; Management </a:t>
                </a:r>
              </a:p>
            </p:txBody>
          </p:sp>
          <p:sp>
            <p:nvSpPr>
              <p:cNvPr id="69" name="AutoShape 22">
                <a:extLst>
                  <a:ext uri="{FF2B5EF4-FFF2-40B4-BE49-F238E27FC236}">
                    <a16:creationId xmlns="" xmlns:a16="http://schemas.microsoft.com/office/drawing/2014/main" id="{08645B78-468F-4969-B2C1-95122A0ADC2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01894" y="2067457"/>
                <a:ext cx="146304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Database &amp; Middleware Management </a:t>
                </a:r>
              </a:p>
            </p:txBody>
          </p:sp>
          <p:sp>
            <p:nvSpPr>
              <p:cNvPr id="70" name="AutoShape 22">
                <a:extLst>
                  <a:ext uri="{FF2B5EF4-FFF2-40B4-BE49-F238E27FC236}">
                    <a16:creationId xmlns="" xmlns:a16="http://schemas.microsoft.com/office/drawing/2014/main" id="{9BBAB324-6993-4D6D-B6C3-B3AF8CB6E66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05053" y="4206776"/>
                <a:ext cx="137160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Self Service Portal  </a:t>
                </a:r>
              </a:p>
            </p:txBody>
          </p:sp>
          <p:sp>
            <p:nvSpPr>
              <p:cNvPr id="71" name="AutoShape 22">
                <a:extLst>
                  <a:ext uri="{FF2B5EF4-FFF2-40B4-BE49-F238E27FC236}">
                    <a16:creationId xmlns="" xmlns:a16="http://schemas.microsoft.com/office/drawing/2014/main" id="{C5D25B4E-7A31-4112-9E5B-590A20E1EF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94089" y="4547675"/>
                <a:ext cx="137160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Identity Access Management</a:t>
                </a:r>
              </a:p>
            </p:txBody>
          </p:sp>
          <p:sp>
            <p:nvSpPr>
              <p:cNvPr id="72" name="AutoShape 22">
                <a:extLst>
                  <a:ext uri="{FF2B5EF4-FFF2-40B4-BE49-F238E27FC236}">
                    <a16:creationId xmlns="" xmlns:a16="http://schemas.microsoft.com/office/drawing/2014/main" id="{6BCD76E4-5A21-40C1-AEBF-5C5EE7414E1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01894" y="4542070"/>
                <a:ext cx="1463040" cy="32004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Backup &amp; Recovery Management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68651EF3-43BC-4EED-835B-E3C48A22080F}"/>
                  </a:ext>
                </a:extLst>
              </p:cNvPr>
              <p:cNvSpPr txBox="1"/>
              <p:nvPr/>
            </p:nvSpPr>
            <p:spPr>
              <a:xfrm>
                <a:off x="3569868" y="1887072"/>
                <a:ext cx="2649828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Infrastructure  &amp; Platform Support Services</a:t>
                </a:r>
              </a:p>
            </p:txBody>
          </p:sp>
          <p:sp>
            <p:nvSpPr>
              <p:cNvPr id="74" name="AutoShape 22">
                <a:extLst>
                  <a:ext uri="{FF2B5EF4-FFF2-40B4-BE49-F238E27FC236}">
                    <a16:creationId xmlns="" xmlns:a16="http://schemas.microsoft.com/office/drawing/2014/main" id="{AFB6F949-23D3-47BD-A45E-0EDA05F5E3A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19696" y="2050330"/>
                <a:ext cx="1645876" cy="240023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Application Development</a:t>
                </a:r>
              </a:p>
            </p:txBody>
          </p:sp>
          <p:sp>
            <p:nvSpPr>
              <p:cNvPr id="75" name="AutoShape 22">
                <a:extLst>
                  <a:ext uri="{FF2B5EF4-FFF2-40B4-BE49-F238E27FC236}">
                    <a16:creationId xmlns="" xmlns:a16="http://schemas.microsoft.com/office/drawing/2014/main" id="{A141D38F-4534-44E7-A6D8-156B6FACCD5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26952" y="3157306"/>
                <a:ext cx="1639120" cy="168510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Application &amp; Data Security </a:t>
                </a:r>
              </a:p>
            </p:txBody>
          </p:sp>
          <p:sp>
            <p:nvSpPr>
              <p:cNvPr id="76" name="AutoShape 22">
                <a:extLst>
                  <a:ext uri="{FF2B5EF4-FFF2-40B4-BE49-F238E27FC236}">
                    <a16:creationId xmlns="" xmlns:a16="http://schemas.microsoft.com/office/drawing/2014/main" id="{8FDD53D3-84C3-4EA8-857F-45B47F0AA97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31635" y="2718894"/>
                <a:ext cx="1634761" cy="173102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Data  Management</a:t>
                </a:r>
              </a:p>
            </p:txBody>
          </p:sp>
          <p:sp>
            <p:nvSpPr>
              <p:cNvPr id="77" name="AutoShape 22">
                <a:extLst>
                  <a:ext uri="{FF2B5EF4-FFF2-40B4-BE49-F238E27FC236}">
                    <a16:creationId xmlns="" xmlns:a16="http://schemas.microsoft.com/office/drawing/2014/main" id="{7CF6D7EA-CEB4-4969-B0E8-B5C0EDFF97A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31636" y="2522330"/>
                <a:ext cx="1634761" cy="172099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Quality Assurance</a:t>
                </a:r>
              </a:p>
            </p:txBody>
          </p:sp>
          <p:sp>
            <p:nvSpPr>
              <p:cNvPr id="78" name="AutoShape 22">
                <a:extLst>
                  <a:ext uri="{FF2B5EF4-FFF2-40B4-BE49-F238E27FC236}">
                    <a16:creationId xmlns="" xmlns:a16="http://schemas.microsoft.com/office/drawing/2014/main" id="{6BEF2CD2-6D98-4D6E-BBFC-7488F89DBE3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19696" y="2316827"/>
                <a:ext cx="1645876" cy="185773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Application Operations</a:t>
                </a:r>
              </a:p>
            </p:txBody>
          </p:sp>
          <p:sp>
            <p:nvSpPr>
              <p:cNvPr id="79" name="AutoShape 22">
                <a:extLst>
                  <a:ext uri="{FF2B5EF4-FFF2-40B4-BE49-F238E27FC236}">
                    <a16:creationId xmlns="" xmlns:a16="http://schemas.microsoft.com/office/drawing/2014/main" id="{527C4E77-A902-4262-9826-C9FA69C8C93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26952" y="2937442"/>
                <a:ext cx="1639120" cy="169818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API Management</a:t>
                </a:r>
              </a:p>
            </p:txBody>
          </p:sp>
          <p:sp>
            <p:nvSpPr>
              <p:cNvPr id="80" name="AutoShape 22">
                <a:extLst>
                  <a:ext uri="{FF2B5EF4-FFF2-40B4-BE49-F238E27FC236}">
                    <a16:creationId xmlns="" xmlns:a16="http://schemas.microsoft.com/office/drawing/2014/main" id="{1D006122-F2A6-40B2-95FD-5699EC02293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99058" y="3353175"/>
                <a:ext cx="1665085" cy="180895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CI CD Pipeline Management</a:t>
                </a:r>
              </a:p>
            </p:txBody>
          </p:sp>
          <p:sp>
            <p:nvSpPr>
              <p:cNvPr id="81" name="AutoShape 22">
                <a:extLst>
                  <a:ext uri="{FF2B5EF4-FFF2-40B4-BE49-F238E27FC236}">
                    <a16:creationId xmlns="" xmlns:a16="http://schemas.microsoft.com/office/drawing/2014/main" id="{99FCA220-58DE-4685-837A-2994BB3590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00177" y="3559327"/>
                <a:ext cx="1664044" cy="184606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Release Automation</a:t>
                </a:r>
              </a:p>
            </p:txBody>
          </p:sp>
          <p:sp>
            <p:nvSpPr>
              <p:cNvPr id="82" name="AutoShape 22">
                <a:extLst>
                  <a:ext uri="{FF2B5EF4-FFF2-40B4-BE49-F238E27FC236}">
                    <a16:creationId xmlns="" xmlns:a16="http://schemas.microsoft.com/office/drawing/2014/main" id="{1D62217E-B7CC-4659-BA75-774FF9A230C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91985" y="3774193"/>
                <a:ext cx="1671668" cy="198718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Performance Management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FDDCDA5F-B361-4088-ACDE-B2830CD5C6BB}"/>
                  </a:ext>
                </a:extLst>
              </p:cNvPr>
              <p:cNvSpPr txBox="1"/>
              <p:nvPr/>
            </p:nvSpPr>
            <p:spPr>
              <a:xfrm>
                <a:off x="6276113" y="1883078"/>
                <a:ext cx="2190134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Application Services</a:t>
                </a:r>
              </a:p>
            </p:txBody>
          </p:sp>
          <p:sp>
            <p:nvSpPr>
              <p:cNvPr id="84" name="AutoShape 22">
                <a:extLst>
                  <a:ext uri="{FF2B5EF4-FFF2-40B4-BE49-F238E27FC236}">
                    <a16:creationId xmlns="" xmlns:a16="http://schemas.microsoft.com/office/drawing/2014/main" id="{78C6B330-CD55-40C6-8E6C-38D487DD131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06800" y="4148678"/>
                <a:ext cx="1671668" cy="242404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Cost Allocation &amp; Resource Tagging</a:t>
                </a: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="" xmlns:a16="http://schemas.microsoft.com/office/drawing/2014/main" id="{BDA1A87B-2A16-40ED-83F1-078F4AAB4D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13181" y="4405621"/>
                <a:ext cx="1671668" cy="198718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Metering &amp; Budgeting</a:t>
                </a:r>
              </a:p>
            </p:txBody>
          </p:sp>
          <p:sp>
            <p:nvSpPr>
              <p:cNvPr id="86" name="AutoShape 22">
                <a:extLst>
                  <a:ext uri="{FF2B5EF4-FFF2-40B4-BE49-F238E27FC236}">
                    <a16:creationId xmlns="" xmlns:a16="http://schemas.microsoft.com/office/drawing/2014/main" id="{3C4303AD-735B-4ACC-A5B3-8BE8004F8B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213181" y="4626819"/>
                <a:ext cx="1671668" cy="198718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Charge Back / Show Back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id="{CA98C443-5263-4DE8-A2EB-AB92518D441C}"/>
                  </a:ext>
                </a:extLst>
              </p:cNvPr>
              <p:cNvSpPr txBox="1"/>
              <p:nvPr/>
            </p:nvSpPr>
            <p:spPr>
              <a:xfrm>
                <a:off x="6286468" y="3979589"/>
                <a:ext cx="1564474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Cost Control Services</a:t>
                </a:r>
              </a:p>
            </p:txBody>
          </p:sp>
          <p:sp>
            <p:nvSpPr>
              <p:cNvPr id="88" name="AutoShape 22">
                <a:extLst>
                  <a:ext uri="{FF2B5EF4-FFF2-40B4-BE49-F238E27FC236}">
                    <a16:creationId xmlns="" xmlns:a16="http://schemas.microsoft.com/office/drawing/2014/main" id="{4B7AF152-7225-40EF-BA5C-B344D243374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84661" y="4203033"/>
                <a:ext cx="841248" cy="301947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Incident Management </a:t>
                </a:r>
              </a:p>
            </p:txBody>
          </p:sp>
          <p:sp>
            <p:nvSpPr>
              <p:cNvPr id="89" name="AutoShape 22">
                <a:extLst>
                  <a:ext uri="{FF2B5EF4-FFF2-40B4-BE49-F238E27FC236}">
                    <a16:creationId xmlns="" xmlns:a16="http://schemas.microsoft.com/office/drawing/2014/main" id="{696280A6-DF4A-45C2-AB81-DDD3DF35210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84661" y="3876530"/>
                <a:ext cx="841248" cy="294157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Change Management</a:t>
                </a:r>
              </a:p>
            </p:txBody>
          </p:sp>
          <p:sp>
            <p:nvSpPr>
              <p:cNvPr id="90" name="AutoShape 22">
                <a:extLst>
                  <a:ext uri="{FF2B5EF4-FFF2-40B4-BE49-F238E27FC236}">
                    <a16:creationId xmlns="" xmlns:a16="http://schemas.microsoft.com/office/drawing/2014/main" id="{D8C9A0B2-4F78-4102-A172-E89DB1F3C4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84661" y="4539593"/>
                <a:ext cx="841248" cy="294157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Service Desk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="" xmlns:a16="http://schemas.microsoft.com/office/drawing/2014/main" id="{96228930-8ACB-415D-836B-5F0315CB7AD3}"/>
                  </a:ext>
                </a:extLst>
              </p:cNvPr>
              <p:cNvSpPr txBox="1"/>
              <p:nvPr/>
            </p:nvSpPr>
            <p:spPr>
              <a:xfrm>
                <a:off x="8078570" y="3558222"/>
                <a:ext cx="92938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Service Management 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="" xmlns:a16="http://schemas.microsoft.com/office/drawing/2014/main" id="{9AF40896-4008-4313-B2A4-AA7436D66B38}"/>
                  </a:ext>
                </a:extLst>
              </p:cNvPr>
              <p:cNvSpPr/>
              <p:nvPr/>
            </p:nvSpPr>
            <p:spPr>
              <a:xfrm>
                <a:off x="8020789" y="1907453"/>
                <a:ext cx="968992" cy="16583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14377"/>
                <a:endParaRPr lang="en-US" sz="1200" b="1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93" name="AutoShape 22">
                <a:extLst>
                  <a:ext uri="{FF2B5EF4-FFF2-40B4-BE49-F238E27FC236}">
                    <a16:creationId xmlns="" xmlns:a16="http://schemas.microsoft.com/office/drawing/2014/main" id="{A3D69795-45E6-4205-B42D-28424C1842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78570" y="2177427"/>
                <a:ext cx="841248" cy="294157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Cloud Standards </a:t>
                </a:r>
              </a:p>
            </p:txBody>
          </p:sp>
          <p:sp>
            <p:nvSpPr>
              <p:cNvPr id="94" name="AutoShape 22">
                <a:extLst>
                  <a:ext uri="{FF2B5EF4-FFF2-40B4-BE49-F238E27FC236}">
                    <a16:creationId xmlns="" xmlns:a16="http://schemas.microsoft.com/office/drawing/2014/main" id="{57E02406-6DEC-4065-8DED-498BA21CEAE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84661" y="2488018"/>
                <a:ext cx="841248" cy="294157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Cloud Policies </a:t>
                </a:r>
              </a:p>
            </p:txBody>
          </p:sp>
          <p:sp>
            <p:nvSpPr>
              <p:cNvPr id="95" name="AutoShape 22">
                <a:extLst>
                  <a:ext uri="{FF2B5EF4-FFF2-40B4-BE49-F238E27FC236}">
                    <a16:creationId xmlns="" xmlns:a16="http://schemas.microsoft.com/office/drawing/2014/main" id="{209A187D-AB55-4A41-B102-1368B9BC4CF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84661" y="2808993"/>
                <a:ext cx="841248" cy="294157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Cloud   Procedures </a:t>
                </a:r>
              </a:p>
            </p:txBody>
          </p:sp>
          <p:sp>
            <p:nvSpPr>
              <p:cNvPr id="96" name="AutoShape 22">
                <a:extLst>
                  <a:ext uri="{FF2B5EF4-FFF2-40B4-BE49-F238E27FC236}">
                    <a16:creationId xmlns="" xmlns:a16="http://schemas.microsoft.com/office/drawing/2014/main" id="{BDE82E82-D914-424B-B291-044409306F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78570" y="3123593"/>
                <a:ext cx="841248" cy="413889"/>
              </a:xfrm>
              <a:prstGeom prst="roundRect">
                <a:avLst>
                  <a:gd name="adj" fmla="val 3287"/>
                </a:avLst>
              </a:prstGeom>
              <a:solidFill>
                <a:srgbClr val="0070C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908" tIns="60955" rIns="121908" bIns="60955" rtlCol="0" anchor="ctr"/>
              <a:lstStyle/>
              <a:p>
                <a:pPr algn="ctr" defTabSz="914377"/>
                <a:r>
                  <a:rPr lang="en-US" sz="1200" dirty="0">
                    <a:solidFill>
                      <a:prstClr val="white"/>
                    </a:solidFill>
                    <a:latin typeface="Candara" panose="020E0502030303020204" pitchFamily="34" charset="0"/>
                  </a:rPr>
                  <a:t>Training &amp; Skill set Acquisition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="" xmlns:a16="http://schemas.microsoft.com/office/drawing/2014/main" id="{1BAD7DC5-5A4D-488B-BD37-F0FA925EC6ED}"/>
                  </a:ext>
                </a:extLst>
              </p:cNvPr>
              <p:cNvSpPr txBox="1"/>
              <p:nvPr/>
            </p:nvSpPr>
            <p:spPr>
              <a:xfrm>
                <a:off x="8002875" y="1865664"/>
                <a:ext cx="978460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200" b="1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Cloud Advisory Council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="" xmlns:a16="http://schemas.microsoft.com/office/drawing/2014/main" id="{0CAB16F6-34AB-4B9C-8152-4A0C6C0379FE}"/>
                  </a:ext>
                </a:extLst>
              </p:cNvPr>
              <p:cNvSpPr/>
              <p:nvPr/>
            </p:nvSpPr>
            <p:spPr bwMode="auto">
              <a:xfrm>
                <a:off x="7991216" y="597658"/>
                <a:ext cx="1098897" cy="1155222"/>
              </a:xfrm>
              <a:prstGeom prst="rect">
                <a:avLst/>
              </a:prstGeom>
              <a:solidFill>
                <a:schemeClr val="bg1">
                  <a:lumMod val="95000"/>
                  <a:alpha val="56000"/>
                </a:schemeClr>
              </a:solidFill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121788" tIns="60901" rIns="121788" bIns="60901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622839"/>
                <a:endParaRPr lang="en-US" sz="6400">
                  <a:solidFill>
                    <a:srgbClr val="000000"/>
                  </a:solidFill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="" xmlns:a16="http://schemas.microsoft.com/office/drawing/2014/main" id="{BA08A813-B76C-40C2-82A1-DA657688D6D7}"/>
                  </a:ext>
                </a:extLst>
              </p:cNvPr>
              <p:cNvSpPr/>
              <p:nvPr/>
            </p:nvSpPr>
            <p:spPr bwMode="auto">
              <a:xfrm>
                <a:off x="8034405" y="634720"/>
                <a:ext cx="1040949" cy="313245"/>
              </a:xfrm>
              <a:prstGeom prst="rect">
                <a:avLst/>
              </a:prstGeom>
              <a:solidFill>
                <a:srgbClr val="E9E09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121788" tIns="60901" rIns="121788" bIns="60901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 defTabSz="1217820"/>
                <a:r>
                  <a:rPr lang="en-US" sz="1200" b="1" dirty="0" smtClean="0">
                    <a:solidFill>
                      <a:srgbClr val="000000"/>
                    </a:solidFill>
                    <a:latin typeface="Candara" panose="020E0502030303020204" pitchFamily="34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Cloud Services</a:t>
                </a:r>
                <a:endParaRPr lang="en-US" sz="1200" b="1" dirty="0">
                  <a:solidFill>
                    <a:srgbClr val="000000"/>
                  </a:solidFill>
                  <a:latin typeface="Candara" panose="020E0502030303020204" pitchFamily="34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="" xmlns:a16="http://schemas.microsoft.com/office/drawing/2014/main" id="{EFF18635-FF59-40CD-92FE-79DB0AEAE2FA}"/>
                  </a:ext>
                </a:extLst>
              </p:cNvPr>
              <p:cNvSpPr/>
              <p:nvPr/>
            </p:nvSpPr>
            <p:spPr>
              <a:xfrm>
                <a:off x="8020788" y="1201805"/>
                <a:ext cx="461059" cy="206581"/>
              </a:xfrm>
              <a:prstGeom prst="rect">
                <a:avLst/>
              </a:prstGeom>
              <a:solidFill>
                <a:srgbClr val="FEF5CA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728" tIns="60875" rIns="121728" bIns="60875" rtlCol="0" anchor="ctr"/>
              <a:lstStyle/>
              <a:p>
                <a:pPr algn="ctr" defTabSz="914377"/>
                <a:r>
                  <a:rPr lang="en-US" sz="1200" b="1" dirty="0" err="1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FaaS</a:t>
                </a:r>
                <a:endParaRPr lang="en-US" sz="1200" b="1" dirty="0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="" xmlns:a16="http://schemas.microsoft.com/office/drawing/2014/main" id="{C22B6E02-63FD-4705-BCA3-BC9F1454D511}"/>
                  </a:ext>
                </a:extLst>
              </p:cNvPr>
              <p:cNvSpPr/>
              <p:nvPr/>
            </p:nvSpPr>
            <p:spPr>
              <a:xfrm>
                <a:off x="8536612" y="1197382"/>
                <a:ext cx="547612" cy="199811"/>
              </a:xfrm>
              <a:prstGeom prst="rect">
                <a:avLst/>
              </a:prstGeom>
              <a:solidFill>
                <a:srgbClr val="FEF5CA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728" tIns="60875" rIns="121728" bIns="60875" rtlCol="0" anchor="ctr"/>
              <a:lstStyle/>
              <a:p>
                <a:pPr algn="ctr" defTabSz="914377"/>
                <a:r>
                  <a:rPr lang="en-US" sz="1200" b="1" dirty="0" err="1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iPaaS</a:t>
                </a:r>
                <a:endParaRPr lang="en-US" sz="1200" b="1" dirty="0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="" xmlns:a16="http://schemas.microsoft.com/office/drawing/2014/main" id="{5F715731-561F-4CAD-891A-A893D21F36B2}"/>
                  </a:ext>
                </a:extLst>
              </p:cNvPr>
              <p:cNvSpPr/>
              <p:nvPr/>
            </p:nvSpPr>
            <p:spPr>
              <a:xfrm>
                <a:off x="8005132" y="966713"/>
                <a:ext cx="494062" cy="199091"/>
              </a:xfrm>
              <a:prstGeom prst="rect">
                <a:avLst/>
              </a:prstGeom>
              <a:solidFill>
                <a:srgbClr val="FEF5CA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728" tIns="60875" rIns="121728" bIns="60875" rtlCol="0" anchor="ctr"/>
              <a:lstStyle/>
              <a:p>
                <a:pPr algn="ctr" defTabSz="914377"/>
                <a:r>
                  <a:rPr lang="en-US" sz="1200" b="1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IaaS </a:t>
                </a:r>
                <a:endParaRPr lang="en-US" sz="1200" b="1" dirty="0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="" xmlns:a16="http://schemas.microsoft.com/office/drawing/2014/main" id="{2BBB8381-6BDC-4590-9509-6C41CDE98F59}"/>
                  </a:ext>
                </a:extLst>
              </p:cNvPr>
              <p:cNvSpPr/>
              <p:nvPr/>
            </p:nvSpPr>
            <p:spPr>
              <a:xfrm>
                <a:off x="8530723" y="962463"/>
                <a:ext cx="559390" cy="200306"/>
              </a:xfrm>
              <a:prstGeom prst="rect">
                <a:avLst/>
              </a:prstGeom>
              <a:solidFill>
                <a:srgbClr val="FEF5CA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728" tIns="60875" rIns="121728" bIns="60875" rtlCol="0" anchor="ctr"/>
              <a:lstStyle/>
              <a:p>
                <a:pPr algn="ctr" defTabSz="914377"/>
                <a:r>
                  <a:rPr lang="en-US" sz="1200" b="1" dirty="0" smtClean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PaaS</a:t>
                </a:r>
                <a:endParaRPr lang="en-US" sz="1200" b="1" dirty="0">
                  <a:solidFill>
                    <a:srgbClr val="000000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="" xmlns:a16="http://schemas.microsoft.com/office/drawing/2014/main" id="{8E0EB4C9-B867-44D0-934E-137E5E8D3DAC}"/>
                  </a:ext>
                </a:extLst>
              </p:cNvPr>
              <p:cNvSpPr/>
              <p:nvPr/>
            </p:nvSpPr>
            <p:spPr>
              <a:xfrm>
                <a:off x="8006407" y="1437242"/>
                <a:ext cx="1068948" cy="206309"/>
              </a:xfrm>
              <a:prstGeom prst="rect">
                <a:avLst/>
              </a:prstGeom>
              <a:solidFill>
                <a:srgbClr val="FEF5CA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21728" tIns="60875" rIns="121728" bIns="60875" rtlCol="0" anchor="ctr"/>
              <a:lstStyle/>
              <a:p>
                <a:pPr algn="ctr" defTabSz="914377"/>
                <a:r>
                  <a:rPr lang="en-US" sz="1200" b="1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SaaS</a:t>
                </a:r>
              </a:p>
            </p:txBody>
          </p:sp>
          <p:sp>
            <p:nvSpPr>
              <p:cNvPr id="105" name="Left-Right Arrow 11">
                <a:extLst>
                  <a:ext uri="{FF2B5EF4-FFF2-40B4-BE49-F238E27FC236}">
                    <a16:creationId xmlns="" xmlns:a16="http://schemas.microsoft.com/office/drawing/2014/main" id="{A55B93E5-A694-46F3-8B5D-10962A073D82}"/>
                  </a:ext>
                </a:extLst>
              </p:cNvPr>
              <p:cNvSpPr/>
              <p:nvPr/>
            </p:nvSpPr>
            <p:spPr>
              <a:xfrm>
                <a:off x="7659421" y="1342057"/>
                <a:ext cx="392205" cy="189132"/>
              </a:xfrm>
              <a:prstGeom prst="leftRightArrow">
                <a:avLst/>
              </a:prstGeom>
              <a:solidFill>
                <a:srgbClr val="C00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Up-Down Arrow 12">
                <a:extLst>
                  <a:ext uri="{FF2B5EF4-FFF2-40B4-BE49-F238E27FC236}">
                    <a16:creationId xmlns="" xmlns:a16="http://schemas.microsoft.com/office/drawing/2014/main" id="{025C6A4C-E4FE-4A0E-B870-46D43D15CD92}"/>
                  </a:ext>
                </a:extLst>
              </p:cNvPr>
              <p:cNvSpPr/>
              <p:nvPr/>
            </p:nvSpPr>
            <p:spPr>
              <a:xfrm>
                <a:off x="3117086" y="1565641"/>
                <a:ext cx="154006" cy="274044"/>
              </a:xfrm>
              <a:prstGeom prst="upDownArrow">
                <a:avLst/>
              </a:prstGeom>
              <a:solidFill>
                <a:srgbClr val="C00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9DAD1B77-88FE-4FF1-A4C1-9EEAD7D0CB68}"/>
                  </a:ext>
                </a:extLst>
              </p:cNvPr>
              <p:cNvSpPr txBox="1"/>
              <p:nvPr/>
            </p:nvSpPr>
            <p:spPr>
              <a:xfrm rot="16200000">
                <a:off x="7209106" y="2634065"/>
                <a:ext cx="1438717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000000"/>
                    </a:solidFill>
                    <a:latin typeface="Candara" panose="020E0502030303020204" pitchFamily="34" charset="0"/>
                  </a:rPr>
                  <a:t>DevOps</a:t>
                </a:r>
              </a:p>
            </p:txBody>
          </p:sp>
          <p:sp>
            <p:nvSpPr>
              <p:cNvPr id="108" name="Up-Down Arrow 184">
                <a:extLst>
                  <a:ext uri="{FF2B5EF4-FFF2-40B4-BE49-F238E27FC236}">
                    <a16:creationId xmlns="" xmlns:a16="http://schemas.microsoft.com/office/drawing/2014/main" id="{8F7F1879-8E51-4B80-B8F7-F58D7A3B1056}"/>
                  </a:ext>
                </a:extLst>
              </p:cNvPr>
              <p:cNvSpPr/>
              <p:nvPr/>
            </p:nvSpPr>
            <p:spPr>
              <a:xfrm>
                <a:off x="7834446" y="1562918"/>
                <a:ext cx="154006" cy="274044"/>
              </a:xfrm>
              <a:prstGeom prst="upDownArrow">
                <a:avLst/>
              </a:prstGeom>
              <a:solidFill>
                <a:srgbClr val="C000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1867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="" xmlns:a16="http://schemas.microsoft.com/office/drawing/2014/main" id="{E4964EF4-FC68-4E0E-842D-118D10E3E53D}"/>
                  </a:ext>
                </a:extLst>
              </p:cNvPr>
              <p:cNvSpPr txBox="1"/>
              <p:nvPr/>
            </p:nvSpPr>
            <p:spPr>
              <a:xfrm>
                <a:off x="4238397" y="1734114"/>
                <a:ext cx="3558954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200" b="1" dirty="0">
                    <a:solidFill>
                      <a:srgbClr val="0070C0"/>
                    </a:solidFill>
                    <a:latin typeface="Candara" panose="020E0502030303020204" pitchFamily="34" charset="0"/>
                  </a:rPr>
                  <a:t>TCS Proposed Cloud Operating Model  (New  Common functions)  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F21C9F72-213C-4BC9-B3D7-F10983D70F8C}"/>
                </a:ext>
              </a:extLst>
            </p:cNvPr>
            <p:cNvSpPr/>
            <p:nvPr/>
          </p:nvSpPr>
          <p:spPr>
            <a:xfrm>
              <a:off x="5633579" y="1129878"/>
              <a:ext cx="2025842" cy="171350"/>
            </a:xfrm>
            <a:prstGeom prst="rect">
              <a:avLst/>
            </a:prstGeom>
            <a:solidFill>
              <a:srgbClr val="D1ECF9"/>
            </a:solidFill>
            <a:ln w="12700">
              <a:solidFill>
                <a:srgbClr val="007DC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377"/>
              <a:r>
                <a:rPr lang="en-US" sz="1200" dirty="0">
                  <a:solidFill>
                    <a:srgbClr val="000000"/>
                  </a:solidFill>
                  <a:latin typeface="Candara" panose="020E0502030303020204" pitchFamily="34" charset="0"/>
                </a:rPr>
                <a:t>CSP Relationship Management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5BF269D6-6641-42EC-B4C3-470C5839E915}"/>
                </a:ext>
              </a:extLst>
            </p:cNvPr>
            <p:cNvSpPr/>
            <p:nvPr/>
          </p:nvSpPr>
          <p:spPr>
            <a:xfrm>
              <a:off x="261430" y="1137170"/>
              <a:ext cx="2355643" cy="164058"/>
            </a:xfrm>
            <a:prstGeom prst="rect">
              <a:avLst/>
            </a:prstGeom>
            <a:solidFill>
              <a:srgbClr val="D1ECF9"/>
            </a:solidFill>
            <a:ln w="12700">
              <a:solidFill>
                <a:srgbClr val="007DC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14377"/>
              <a:r>
                <a:rPr lang="en-US" sz="1200" dirty="0">
                  <a:solidFill>
                    <a:srgbClr val="000000"/>
                  </a:solidFill>
                  <a:latin typeface="Candara" panose="020E0502030303020204" pitchFamily="34" charset="0"/>
                </a:rPr>
                <a:t>Service Provider  Relationship Management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3F18897E-E874-4CFA-9F50-919236A2BE68}"/>
                </a:ext>
              </a:extLst>
            </p:cNvPr>
            <p:cNvSpPr/>
            <p:nvPr/>
          </p:nvSpPr>
          <p:spPr>
            <a:xfrm>
              <a:off x="3028955" y="1734114"/>
              <a:ext cx="6051983" cy="3185101"/>
            </a:xfrm>
            <a:prstGeom prst="rect">
              <a:avLst/>
            </a:prstGeom>
            <a:noFill/>
            <a:ln w="25400">
              <a:solidFill>
                <a:srgbClr val="0063B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1867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709573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ed Rectangle 157"/>
          <p:cNvSpPr/>
          <p:nvPr/>
        </p:nvSpPr>
        <p:spPr>
          <a:xfrm>
            <a:off x="898615" y="6190475"/>
            <a:ext cx="10811895" cy="293596"/>
          </a:xfrm>
          <a:prstGeom prst="round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2"/>
            <a:r>
              <a:rPr lang="en-US" sz="1400" dirty="0">
                <a:solidFill>
                  <a:prstClr val="white"/>
                </a:solidFill>
              </a:rPr>
              <a:t>Integrated Holistic, Proactive Oversight of the transformation journey and its complex portfolio of initiatives</a:t>
            </a:r>
          </a:p>
        </p:txBody>
      </p:sp>
      <p:sp>
        <p:nvSpPr>
          <p:cNvPr id="159" name="Rounded Rectangle 158"/>
          <p:cNvSpPr/>
          <p:nvPr/>
        </p:nvSpPr>
        <p:spPr bwMode="auto">
          <a:xfrm>
            <a:off x="1011305" y="1054101"/>
            <a:ext cx="10528564" cy="4985193"/>
          </a:xfrm>
          <a:prstGeom prst="roundRect">
            <a:avLst>
              <a:gd name="adj" fmla="val 3389"/>
            </a:avLst>
          </a:prstGeom>
          <a:solidFill>
            <a:schemeClr val="lt1">
              <a:alpha val="0"/>
            </a:schemeClr>
          </a:solidFill>
          <a:ln>
            <a:solidFill>
              <a:srgbClr val="0063BE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332" fontAlgn="base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  <a:p>
            <a:pPr algn="ctr" defTabSz="914332"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1175265" y="1346200"/>
            <a:ext cx="2537953" cy="4437912"/>
          </a:xfrm>
          <a:prstGeom prst="rect">
            <a:avLst/>
          </a:prstGeom>
          <a:solidFill>
            <a:srgbClr val="CCE5BA"/>
          </a:solidFill>
          <a:ln w="9525" cap="flat" cmpd="sng" algn="ctr">
            <a:noFill/>
            <a:prstDash val="solid"/>
          </a:ln>
          <a:effectLst>
            <a:innerShdw blurRad="101600" dist="76200" dir="16200000">
              <a:prstClr val="black">
                <a:alpha val="30000"/>
              </a:prstClr>
            </a:innerShdw>
          </a:effectLst>
        </p:spPr>
        <p:txBody>
          <a:bodyPr tIns="137160" anchor="t"/>
          <a:lstStyle/>
          <a:p>
            <a:pPr algn="ctr" defTabSz="914332" fontAlgn="base">
              <a:spcAft>
                <a:spcPts val="700"/>
              </a:spcAft>
              <a:buClr>
                <a:srgbClr val="4E84C4"/>
              </a:buClr>
            </a:pPr>
            <a:r>
              <a:rPr lang="en-US" sz="1600" b="1" dirty="0">
                <a:solidFill>
                  <a:srgbClr val="000000"/>
                </a:solidFill>
              </a:rPr>
              <a:t>Stakeholder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Management 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Program Strategy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Benefit planning &amp; strategy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Risk Assessment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Program Roadmap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Governance Strategy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Implementation plan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Transition &amp; acceptance plan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Communication plan</a:t>
            </a:r>
          </a:p>
          <a:p>
            <a:pPr algn="ctr" defTabSz="914332" fontAlgn="base">
              <a:spcBef>
                <a:spcPct val="0"/>
              </a:spcBef>
              <a:spcAft>
                <a:spcPts val="700"/>
              </a:spcAft>
              <a:buClr>
                <a:srgbClr val="4E84C4"/>
              </a:buClr>
            </a:pPr>
            <a:r>
              <a:rPr lang="en-US" sz="1600" b="1" dirty="0">
                <a:solidFill>
                  <a:srgbClr val="000000"/>
                </a:solidFill>
              </a:rPr>
              <a:t>Scrum Management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Demand management &amp; Prioritization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Facilitate Team Participation,</a:t>
            </a:r>
            <a:r>
              <a:rPr lang="en-IN" sz="1200" dirty="0">
                <a:solidFill>
                  <a:srgbClr val="000000"/>
                </a:solidFill>
              </a:rPr>
              <a:t> Team Enablement &amp; Coaching 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Work towards removing impediments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Inter-program Cadence</a:t>
            </a:r>
          </a:p>
        </p:txBody>
      </p:sp>
      <p:sp>
        <p:nvSpPr>
          <p:cNvPr id="162" name="Rectangle 161"/>
          <p:cNvSpPr/>
          <p:nvPr/>
        </p:nvSpPr>
        <p:spPr bwMode="auto">
          <a:xfrm>
            <a:off x="8788800" y="1346200"/>
            <a:ext cx="2503059" cy="4437913"/>
          </a:xfrm>
          <a:prstGeom prst="rect">
            <a:avLst/>
          </a:prstGeom>
          <a:solidFill>
            <a:srgbClr val="DCC5E8"/>
          </a:solidFill>
          <a:ln w="9525" cap="flat" cmpd="sng" algn="ctr">
            <a:noFill/>
            <a:prstDash val="solid"/>
          </a:ln>
          <a:effectLst>
            <a:innerShdw blurRad="101600" dist="76200" dir="16200000">
              <a:prstClr val="black">
                <a:alpha val="30000"/>
              </a:prstClr>
            </a:innerShdw>
          </a:effectLst>
        </p:spPr>
        <p:txBody>
          <a:bodyPr tIns="137160" anchor="t"/>
          <a:lstStyle/>
          <a:p>
            <a:pPr algn="ctr" defTabSz="914332" fontAlgn="base">
              <a:spcBef>
                <a:spcPct val="0"/>
              </a:spcBef>
              <a:spcAft>
                <a:spcPts val="700"/>
              </a:spcAft>
              <a:buClr>
                <a:srgbClr val="4E84C4"/>
              </a:buClr>
            </a:pPr>
            <a:r>
              <a:rPr lang="en-IN" sz="1600" b="1" dirty="0">
                <a:solidFill>
                  <a:srgbClr val="000000"/>
                </a:solidFill>
              </a:rPr>
              <a:t>Organization Change Management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Benefits Realization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Change Strategy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Leadership Alignment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Stakeholder Mgt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Role Impact Analysis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Change Network &amp; Agile Teams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Communications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Workforce Optimization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Training Need Analysis &amp; Strategy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3558861" y="1092430"/>
            <a:ext cx="504343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GB"/>
            </a:defPPr>
            <a:lvl1pPr>
              <a:defRPr b="1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33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Myriad Pro"/>
              </a:rPr>
              <a:t>Integrated Transformation Management Office</a:t>
            </a:r>
            <a:endParaRPr lang="en-US" sz="1200" dirty="0">
              <a:solidFill>
                <a:srgbClr val="000000"/>
              </a:solidFill>
              <a:latin typeface="Myriad Pro"/>
            </a:endParaRPr>
          </a:p>
        </p:txBody>
      </p:sp>
      <p:sp>
        <p:nvSpPr>
          <p:cNvPr id="166" name="Title 4"/>
          <p:cNvSpPr txBox="1">
            <a:spLocks/>
          </p:cNvSpPr>
          <p:nvPr/>
        </p:nvSpPr>
        <p:spPr>
          <a:xfrm>
            <a:off x="581943" y="142981"/>
            <a:ext cx="11445240" cy="54285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800" dirty="0"/>
              <a:t>Governance| </a:t>
            </a:r>
            <a:r>
              <a:rPr lang="en-US" sz="2400" dirty="0"/>
              <a:t>Overview of Services</a:t>
            </a:r>
          </a:p>
        </p:txBody>
      </p:sp>
      <p:sp>
        <p:nvSpPr>
          <p:cNvPr id="167" name="Rectangle 166"/>
          <p:cNvSpPr/>
          <p:nvPr/>
        </p:nvSpPr>
        <p:spPr bwMode="auto">
          <a:xfrm>
            <a:off x="6422594" y="1346200"/>
            <a:ext cx="2320513" cy="4437912"/>
          </a:xfrm>
          <a:prstGeom prst="rect">
            <a:avLst/>
          </a:prstGeom>
          <a:solidFill>
            <a:srgbClr val="CCE5BA"/>
          </a:solidFill>
          <a:ln w="9525" cap="flat" cmpd="sng" algn="ctr">
            <a:noFill/>
            <a:prstDash val="solid"/>
          </a:ln>
          <a:effectLst>
            <a:innerShdw blurRad="101600" dist="76200" dir="16200000">
              <a:prstClr val="black">
                <a:alpha val="30000"/>
              </a:prstClr>
            </a:innerShdw>
          </a:effectLst>
        </p:spPr>
        <p:txBody>
          <a:bodyPr tIns="137160" anchor="t"/>
          <a:lstStyle/>
          <a:p>
            <a:pPr algn="ctr" defTabSz="914332" fontAlgn="base">
              <a:spcAft>
                <a:spcPts val="700"/>
              </a:spcAft>
              <a:buClr>
                <a:srgbClr val="4E84C4"/>
              </a:buClr>
            </a:pPr>
            <a:r>
              <a:rPr lang="en-US" sz="1600" b="1" dirty="0" err="1">
                <a:solidFill>
                  <a:srgbClr val="000000"/>
                </a:solidFill>
              </a:rPr>
              <a:t>CoE</a:t>
            </a:r>
            <a:r>
              <a:rPr lang="en-US" sz="1600" b="1" dirty="0">
                <a:solidFill>
                  <a:srgbClr val="000000"/>
                </a:solidFill>
              </a:rPr>
              <a:t> Services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Architecture Review Board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Enforcement of standards &amp; best practices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Establishing Global Process Templates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Drift Management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Technology </a:t>
            </a:r>
            <a:r>
              <a:rPr lang="en-US" sz="1200" dirty="0" err="1">
                <a:solidFill>
                  <a:srgbClr val="000000"/>
                </a:solidFill>
              </a:rPr>
              <a:t>Avenglist</a:t>
            </a:r>
            <a:endParaRPr lang="en-US" sz="1200" dirty="0">
              <a:solidFill>
                <a:srgbClr val="000000"/>
              </a:solidFill>
            </a:endParaRP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Innovation &amp; ideation 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16376" y="1346200"/>
            <a:ext cx="2503059" cy="4437912"/>
          </a:xfrm>
          <a:prstGeom prst="rect">
            <a:avLst/>
          </a:prstGeom>
          <a:solidFill>
            <a:srgbClr val="DCC5E8"/>
          </a:solidFill>
          <a:ln w="9525" cap="flat" cmpd="sng" algn="ctr">
            <a:noFill/>
            <a:prstDash val="solid"/>
          </a:ln>
          <a:effectLst>
            <a:innerShdw blurRad="101600" dist="76200" dir="16200000">
              <a:prstClr val="black">
                <a:alpha val="30000"/>
              </a:prstClr>
            </a:innerShdw>
          </a:effectLst>
        </p:spPr>
        <p:txBody>
          <a:bodyPr tIns="137160" anchor="t"/>
          <a:lstStyle/>
          <a:p>
            <a:pPr algn="ctr" defTabSz="914332" fontAlgn="base">
              <a:spcBef>
                <a:spcPct val="0"/>
              </a:spcBef>
              <a:spcAft>
                <a:spcPts val="700"/>
              </a:spcAft>
              <a:buClr>
                <a:srgbClr val="4E84C4"/>
              </a:buClr>
            </a:pPr>
            <a:r>
              <a:rPr lang="en-IN" sz="1600" b="1" dirty="0">
                <a:solidFill>
                  <a:srgbClr val="000000"/>
                </a:solidFill>
              </a:rPr>
              <a:t>Service Delivery Management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Vendor Service Integration 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SLA &amp; Metrics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 err="1">
                <a:solidFill>
                  <a:srgbClr val="000000"/>
                </a:solidFill>
              </a:rPr>
              <a:t>Showback</a:t>
            </a:r>
            <a:r>
              <a:rPr lang="en-IN" sz="1200" dirty="0">
                <a:solidFill>
                  <a:srgbClr val="000000"/>
                </a:solidFill>
              </a:rPr>
              <a:t> &amp; Chargeback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Foundation Service Management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Shared Service Management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Cloud Management &amp; Brokering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Integration Service 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 err="1">
                <a:solidFill>
                  <a:srgbClr val="000000"/>
                </a:solidFill>
              </a:rPr>
              <a:t>Microservice</a:t>
            </a:r>
            <a:r>
              <a:rPr lang="en-IN" sz="1200" dirty="0">
                <a:solidFill>
                  <a:srgbClr val="000000"/>
                </a:solidFill>
              </a:rPr>
              <a:t> Line of Business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Agile &amp; </a:t>
            </a:r>
            <a:r>
              <a:rPr lang="en-IN" sz="1200" dirty="0" err="1">
                <a:solidFill>
                  <a:srgbClr val="000000"/>
                </a:solidFill>
              </a:rPr>
              <a:t>Devops</a:t>
            </a:r>
            <a:r>
              <a:rPr lang="en-IN" sz="1200" dirty="0">
                <a:solidFill>
                  <a:srgbClr val="000000"/>
                </a:solidFill>
              </a:rPr>
              <a:t> Service Line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Assurance Service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Data Service Management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Innovation / Automation / AI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Transformation / </a:t>
            </a:r>
            <a:r>
              <a:rPr lang="en-IN" sz="1200" dirty="0" err="1">
                <a:solidFill>
                  <a:srgbClr val="000000"/>
                </a:solidFill>
              </a:rPr>
              <a:t>Mogration</a:t>
            </a:r>
            <a:r>
              <a:rPr lang="en-IN" sz="1200" dirty="0">
                <a:solidFill>
                  <a:srgbClr val="000000"/>
                </a:solidFill>
              </a:rPr>
              <a:t> Service Line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Transition Services</a:t>
            </a:r>
          </a:p>
          <a:p>
            <a:pPr marL="166684" indent="-166684" defTabSz="914332" fontAlgn="base">
              <a:spcBef>
                <a:spcPct val="0"/>
              </a:spcBef>
              <a:spcAft>
                <a:spcPct val="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rgbClr val="000000"/>
                </a:solidFill>
              </a:rPr>
              <a:t>Change management Services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1130"/>
            <a:ext cx="12191999" cy="4710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Level Visualization of Activities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8348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66"/>
                </a:solidFill>
              </a:rPr>
              <a:t>ADM Cloud Native Application Support </a:t>
            </a:r>
            <a:r>
              <a:rPr lang="en-US" dirty="0" smtClean="0">
                <a:solidFill>
                  <a:srgbClr val="000066"/>
                </a:solidFill>
              </a:rPr>
              <a:t>– </a:t>
            </a:r>
            <a:r>
              <a:rPr lang="en-US" dirty="0" smtClean="0">
                <a:solidFill>
                  <a:srgbClr val="000066"/>
                </a:solidFill>
              </a:rPr>
              <a:t>RACI (COE Services)</a:t>
            </a:r>
            <a:r>
              <a:rPr lang="en-US" dirty="0" smtClean="0">
                <a:solidFill>
                  <a:srgbClr val="000066"/>
                </a:solidFill>
              </a:rPr>
              <a:t>	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0953106"/>
              </p:ext>
            </p:extLst>
          </p:nvPr>
        </p:nvGraphicFramePr>
        <p:xfrm>
          <a:off x="694942" y="492957"/>
          <a:ext cx="10625330" cy="578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240"/>
                <a:gridCol w="2129777"/>
                <a:gridCol w="1904512"/>
                <a:gridCol w="1843076"/>
                <a:gridCol w="1143725"/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Responsible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Accountable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Consulted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Informed</a:t>
                      </a:r>
                    </a:p>
                  </a:txBody>
                  <a:tcPr marL="95250" marR="95250" marT="66675" marB="66675"/>
                </a:tc>
              </a:tr>
              <a:tr h="370840"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1600" b="1" dirty="0" smtClean="0">
                          <a:solidFill>
                            <a:srgbClr val="333333"/>
                          </a:solidFill>
                          <a:effectLst/>
                        </a:rPr>
                        <a:t>COE Services</a:t>
                      </a:r>
                      <a:endParaRPr lang="en-US" sz="16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Business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 Process Benchmark (Global Templates, Process Lean, Standardization, Governance)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Business</a:t>
                      </a:r>
                      <a:r>
                        <a:rPr lang="en-US" sz="1200" b="0" baseline="0" dirty="0" smtClean="0">
                          <a:effectLst/>
                        </a:rPr>
                        <a:t> Process Owner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Business</a:t>
                      </a:r>
                      <a:r>
                        <a:rPr lang="en-US" sz="1200" b="0" baseline="0" dirty="0" smtClean="0">
                          <a:effectLst/>
                        </a:rPr>
                        <a:t> Process Owner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Doman</a:t>
                      </a:r>
                      <a:r>
                        <a:rPr lang="en-US" sz="1200" b="0" baseline="0" dirty="0" smtClean="0">
                          <a:effectLst/>
                        </a:rPr>
                        <a:t> Expert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</a:t>
                      </a:r>
                      <a:r>
                        <a:rPr lang="en-US" sz="1200" b="0" baseline="0" dirty="0" smtClean="0">
                          <a:effectLst/>
                        </a:rPr>
                        <a:t> </a:t>
                      </a:r>
                      <a:r>
                        <a:rPr lang="en-US" sz="1200" b="0" baseline="0" dirty="0" err="1" smtClean="0">
                          <a:effectLst/>
                        </a:rPr>
                        <a:t>Mgr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Establish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the Cloud Foundation architecture ( Authentication, Security, Network, resource provisioning &amp; allocation, service governance) </a:t>
                      </a:r>
                      <a:r>
                        <a:rPr lang="en-US" sz="1200" b="0" baseline="0" dirty="0" err="1" smtClean="0">
                          <a:solidFill>
                            <a:srgbClr val="333333"/>
                          </a:solidFill>
                          <a:effectLst/>
                        </a:rPr>
                        <a:t>etc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Cloud  Expert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</a:t>
                      </a:r>
                      <a:r>
                        <a:rPr lang="en-US" sz="1200" b="0" baseline="0" dirty="0" smtClean="0">
                          <a:effectLst/>
                        </a:rPr>
                        <a:t> Architect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Transformation</a:t>
                      </a:r>
                      <a:r>
                        <a:rPr lang="en-US" sz="1200" b="0" baseline="0" dirty="0" smtClean="0">
                          <a:effectLst/>
                        </a:rPr>
                        <a:t> </a:t>
                      </a:r>
                      <a:r>
                        <a:rPr lang="en-US" sz="1200" b="0" baseline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48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Establish the </a:t>
                      </a:r>
                      <a:r>
                        <a:rPr lang="en-US" sz="1200" b="0" dirty="0" err="1" smtClean="0">
                          <a:solidFill>
                            <a:srgbClr val="333333"/>
                          </a:solidFill>
                          <a:effectLst/>
                        </a:rPr>
                        <a:t>Devops</a:t>
                      </a:r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 reference framework for ADM 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err="1" smtClean="0">
                          <a:effectLst/>
                        </a:rPr>
                        <a:t>Devops</a:t>
                      </a:r>
                      <a:r>
                        <a:rPr lang="en-US" sz="1200" b="0" baseline="0" dirty="0" smtClean="0">
                          <a:effectLst/>
                        </a:rPr>
                        <a:t> Architect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Finalize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Architecture Considerations for cloud native development with technology guidelines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Cloud  Expert</a:t>
                      </a: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Approve Application architectures and technology choices 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Cloud  Expert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Identify opportunities for Automation 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Assurance Manager</a:t>
                      </a: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Cloud  Expert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Drive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towards Self Service Provisioning, Orchestration &amp;  Tagging Model without compromising on cost accountability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Cloud  Expert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Establish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Service Monitoring framework (Infra &amp; Application) with BCP, DR strategy </a:t>
                      </a:r>
                      <a:r>
                        <a:rPr lang="en-US" sz="1200" b="0" baseline="0" dirty="0" err="1" smtClean="0">
                          <a:solidFill>
                            <a:srgbClr val="333333"/>
                          </a:solidFill>
                          <a:effectLst/>
                        </a:rPr>
                        <a:t>etc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Cloud  Expert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Agile Delivery Facilitation &amp; Management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Agile</a:t>
                      </a:r>
                      <a:r>
                        <a:rPr lang="en-US" sz="1200" b="0" baseline="0" dirty="0" smtClean="0">
                          <a:effectLst/>
                        </a:rPr>
                        <a:t> Coach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Scrum</a:t>
                      </a:r>
                      <a:r>
                        <a:rPr lang="en-US" sz="1200" b="0" baseline="0" dirty="0" smtClean="0">
                          <a:effectLst/>
                        </a:rPr>
                        <a:t> Master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Delivery Manager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 Manager</a:t>
                      </a:r>
                    </a:p>
                  </a:txBody>
                  <a:tcPr marL="95250" marR="95250" marT="66675" marB="66675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7549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66"/>
                </a:solidFill>
              </a:rPr>
              <a:t>ADM Cloud Native Application Support </a:t>
            </a:r>
            <a:r>
              <a:rPr lang="en-US" dirty="0" smtClean="0">
                <a:solidFill>
                  <a:srgbClr val="000066"/>
                </a:solidFill>
              </a:rPr>
              <a:t>– </a:t>
            </a:r>
            <a:r>
              <a:rPr lang="en-US" dirty="0" smtClean="0">
                <a:solidFill>
                  <a:srgbClr val="000066"/>
                </a:solidFill>
              </a:rPr>
              <a:t>RACI (Common Services)</a:t>
            </a:r>
            <a:r>
              <a:rPr lang="en-US" dirty="0" smtClean="0">
                <a:solidFill>
                  <a:srgbClr val="000066"/>
                </a:solidFill>
              </a:rPr>
              <a:t>	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0953106"/>
              </p:ext>
            </p:extLst>
          </p:nvPr>
        </p:nvGraphicFramePr>
        <p:xfrm>
          <a:off x="694942" y="492957"/>
          <a:ext cx="10625330" cy="559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240"/>
                <a:gridCol w="2129777"/>
                <a:gridCol w="1904512"/>
                <a:gridCol w="1843076"/>
                <a:gridCol w="1143725"/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Responsible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Accountable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Consulted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Informed</a:t>
                      </a:r>
                    </a:p>
                  </a:txBody>
                  <a:tcPr marL="95250" marR="95250" marT="66675" marB="66675"/>
                </a:tc>
              </a:tr>
              <a:tr h="370840"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1600" b="1" dirty="0" smtClean="0">
                          <a:solidFill>
                            <a:srgbClr val="333333"/>
                          </a:solidFill>
                          <a:effectLst/>
                        </a:rPr>
                        <a:t>Common Services - Security</a:t>
                      </a:r>
                      <a:endParaRPr lang="en-US" sz="16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Configuration ,Testing and Support of Virtual Firewall,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Network Boundary Protection, Endpoint Security etc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(Infra)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Delivery Manager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Configure Encryption, Key Management and Certificates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(Infra)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Delivery Manager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48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Identity and Access Management , configure Authentication and Authorization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(Infra)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Delivery Manager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Configure Security &amp; Compliance encompassing areas like Security Monitoring, Threat Monitoring, Governance&amp; Risk Management, Security Incident Response </a:t>
                      </a:r>
                      <a:endParaRPr lang="en-US" sz="1200" b="0" dirty="0" smtClean="0">
                        <a:solidFill>
                          <a:srgbClr val="333333"/>
                        </a:solidFill>
                        <a:effectLst/>
                      </a:endParaRPr>
                    </a:p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(Infra)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Cloud  Expert</a:t>
                      </a:r>
                    </a:p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Enterprise Architect</a:t>
                      </a:r>
                    </a:p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Delivery Manager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 gridSpan="5"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US" sz="1600" b="1" kern="1200" dirty="0" smtClean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 Services – Backup</a:t>
                      </a:r>
                      <a:endParaRPr lang="en-US" sz="1600" b="1" kern="1200" dirty="0">
                        <a:solidFill>
                          <a:srgbClr val="33333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Configure backup of Azure resources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(Infra)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Delivery Manager</a:t>
                      </a:r>
                    </a:p>
                  </a:txBody>
                  <a:tcPr marL="95250" marR="95250" marT="66675" marB="66675"/>
                </a:tc>
              </a:tr>
              <a:tr h="370840">
                <a:tc gridSpan="5"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US" sz="1600" b="1" kern="1200" dirty="0" smtClean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Common Services – Log</a:t>
                      </a:r>
                      <a:endParaRPr lang="en-US" sz="1600" b="1" kern="1200" dirty="0">
                        <a:solidFill>
                          <a:srgbClr val="33333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Configure Audit Log Management  - Azure Audit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logging using OMS. Consolidation &amp; Storage of logs into Blob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</a:p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Infrastructure  Consultant</a:t>
                      </a:r>
                    </a:p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(Infra)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Delivery </a:t>
                      </a:r>
                      <a:r>
                        <a:rPr lang="en-US" sz="1200" b="0" dirty="0" smtClean="0">
                          <a:effectLst/>
                        </a:rPr>
                        <a:t>Manager</a:t>
                      </a: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7549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66"/>
                </a:solidFill>
              </a:rPr>
              <a:t>ADM Cloud Native Application Support </a:t>
            </a:r>
            <a:r>
              <a:rPr lang="en-US" dirty="0" smtClean="0">
                <a:solidFill>
                  <a:srgbClr val="000066"/>
                </a:solidFill>
              </a:rPr>
              <a:t>– </a:t>
            </a:r>
            <a:r>
              <a:rPr lang="en-US" dirty="0" smtClean="0">
                <a:solidFill>
                  <a:srgbClr val="000066"/>
                </a:solidFill>
              </a:rPr>
              <a:t>RACI (Operations - </a:t>
            </a:r>
            <a:r>
              <a:rPr lang="en-US" dirty="0" err="1" smtClean="0">
                <a:solidFill>
                  <a:srgbClr val="000066"/>
                </a:solidFill>
              </a:rPr>
              <a:t>Devops</a:t>
            </a:r>
            <a:r>
              <a:rPr lang="en-US" dirty="0" smtClean="0">
                <a:solidFill>
                  <a:srgbClr val="000066"/>
                </a:solidFill>
              </a:rPr>
              <a:t>)</a:t>
            </a:r>
            <a:r>
              <a:rPr lang="en-US" dirty="0" smtClean="0">
                <a:solidFill>
                  <a:srgbClr val="000066"/>
                </a:solidFill>
              </a:rPr>
              <a:t>	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0953106"/>
              </p:ext>
            </p:extLst>
          </p:nvPr>
        </p:nvGraphicFramePr>
        <p:xfrm>
          <a:off x="694942" y="492957"/>
          <a:ext cx="10625330" cy="447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240"/>
                <a:gridCol w="2129777"/>
                <a:gridCol w="1904512"/>
                <a:gridCol w="1843076"/>
                <a:gridCol w="1143725"/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Responsible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Accountable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Consulted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Informed</a:t>
                      </a:r>
                    </a:p>
                  </a:txBody>
                  <a:tcPr marL="95250" marR="95250" marT="66675" marB="66675"/>
                </a:tc>
              </a:tr>
              <a:tr h="383112"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1600" b="1" dirty="0" smtClean="0">
                          <a:solidFill>
                            <a:srgbClr val="333333"/>
                          </a:solidFill>
                          <a:effectLst/>
                        </a:rPr>
                        <a:t>Operations - </a:t>
                      </a:r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  <a:effectLst/>
                        </a:rPr>
                        <a:t>Devops</a:t>
                      </a:r>
                      <a:endParaRPr lang="en-US" sz="16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Configure Platform/OS Monitoring &amp; Alerting 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Configure Azure </a:t>
                      </a:r>
                      <a:r>
                        <a:rPr lang="en-IN" sz="1200" b="0" dirty="0" err="1" smtClean="0">
                          <a:solidFill>
                            <a:srgbClr val="333333"/>
                          </a:solidFill>
                          <a:effectLst/>
                        </a:rPr>
                        <a:t>Solarwinds</a:t>
                      </a:r>
                      <a:r>
                        <a:rPr lang="en-IN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 / Network Watcher for Network Monitoring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48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Perform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patch management 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Configure Azure application Insights and monitoring parameters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US" sz="1600" b="1" kern="1200" dirty="0">
                        <a:solidFill>
                          <a:srgbClr val="33333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7549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66"/>
                </a:solidFill>
              </a:rPr>
              <a:t>ADM Cloud Native Application Support – RACI </a:t>
            </a:r>
            <a:r>
              <a:rPr lang="en-US" dirty="0" smtClean="0">
                <a:solidFill>
                  <a:srgbClr val="000066"/>
                </a:solidFill>
              </a:rPr>
              <a:t>(Development Services</a:t>
            </a:r>
            <a:r>
              <a:rPr lang="en-US" dirty="0" smtClean="0">
                <a:solidFill>
                  <a:srgbClr val="000066"/>
                </a:solidFill>
              </a:rPr>
              <a:t>)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4500" y="707791"/>
          <a:ext cx="10625330" cy="4724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240"/>
                <a:gridCol w="1952055"/>
                <a:gridCol w="1888176"/>
                <a:gridCol w="1816925"/>
                <a:gridCol w="1363934"/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Responsible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Accountable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Consulted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Informed</a:t>
                      </a:r>
                    </a:p>
                  </a:txBody>
                  <a:tcPr marL="95250" marR="95250" marT="66675" marB="66675"/>
                </a:tc>
              </a:tr>
              <a:tr h="370840"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1600" b="1" dirty="0" smtClean="0">
                          <a:solidFill>
                            <a:srgbClr val="333333"/>
                          </a:solidFill>
                          <a:effectLst/>
                        </a:rPr>
                        <a:t>Development Services</a:t>
                      </a:r>
                      <a:endParaRPr lang="en-US" sz="16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Application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Developmment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&amp; Testing aligned with COE policies on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Archutecture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, Tools, Standards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Technical Developer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Technical Developer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Scrum Master</a:t>
                      </a:r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Automation activities as identified in the Product Backlog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Assurance Engineer</a:t>
                      </a:r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Assurance Engineer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Process Owner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Scrum Master</a:t>
                      </a:r>
                    </a:p>
                  </a:txBody>
                  <a:tcPr marL="95250" marR="95250" marT="66675" marB="66675"/>
                </a:tc>
              </a:tr>
              <a:tr h="48992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Implement the identified  Devops Platform requirements and estalish a CI/CD framework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Technical Developer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Technical Developer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IN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Devops</a:t>
                      </a: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Engineer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Scrum Master</a:t>
                      </a:r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Achieve the Sprint Goals in Development. Testing, and Operation  workareas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Technical Developer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Scrum Master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Process Owner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BPO</a:t>
                      </a:r>
                    </a:p>
                    <a:p>
                      <a:pPr marL="0" algn="ctr" defTabSz="914377" rtl="0" eaLnBrk="1" fontAlgn="t" latinLnBrk="0" hangingPunct="1"/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Delivery Manager</a:t>
                      </a: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Enable and Adopt Self Service model in work activities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Scrum Master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Scrum Master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Process Owner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BPO</a:t>
                      </a:r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377" rtl="0" eaLnBrk="1" fontAlgn="t" latinLnBrk="0" hangingPunct="1"/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Delivery </a:t>
                      </a: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Manager</a:t>
                      </a: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Implement the Backup and Recovery services as per the solution blueprint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Technical Developer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Platform Architect(Infra)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Platform Architect(Infra)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Scrum Master</a:t>
                      </a:r>
                    </a:p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Delivery Manager</a:t>
                      </a: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US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</a:tr>
              <a:tr h="370840">
                <a:tc gridSpan="5"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r>
                        <a:rPr lang="en-US" sz="1600" b="1" kern="1200" dirty="0" smtClean="0">
                          <a:solidFill>
                            <a:srgbClr val="33333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 – Integration Services</a:t>
                      </a:r>
                      <a:endParaRPr lang="en-US" sz="1600" b="1" kern="1200" dirty="0">
                        <a:solidFill>
                          <a:srgbClr val="33333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US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marL="0" algn="ctr" defTabSz="914377" rtl="0" eaLnBrk="1" fontAlgn="t" latinLnBrk="0" hangingPunct="1"/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Manage </a:t>
                      </a:r>
                      <a:r>
                        <a:rPr lang="en-US" sz="1200" b="0" dirty="0" err="1" smtClean="0">
                          <a:solidFill>
                            <a:srgbClr val="333333"/>
                          </a:solidFill>
                          <a:effectLst/>
                        </a:rPr>
                        <a:t>iPaaS</a:t>
                      </a:r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 – Cloud Integration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Technical Developer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Scrum Master</a:t>
                      </a:r>
                      <a:endParaRPr lang="en-IN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Solution Architect</a:t>
                      </a:r>
                    </a:p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Cloud  Expert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Delivery Manager</a:t>
                      </a:r>
                    </a:p>
                  </a:txBody>
                  <a:tcPr marL="95250" marR="95250" marT="66675" marB="66675"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66"/>
                </a:solidFill>
              </a:rPr>
              <a:t>ADM Cloud Native Application Support – </a:t>
            </a:r>
            <a:r>
              <a:rPr lang="en-US" dirty="0" smtClean="0">
                <a:solidFill>
                  <a:srgbClr val="000066"/>
                </a:solidFill>
              </a:rPr>
              <a:t>RACI (Program Management)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797585" y="3244334"/>
            <a:ext cx="59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t"/>
            <a:r>
              <a:rPr lang="en-US" b="1" dirty="0" smtClean="0">
                <a:solidFill>
                  <a:schemeClr val="bg1"/>
                </a:solidFill>
              </a:rPr>
              <a:t>Task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7585" y="3244334"/>
            <a:ext cx="59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t"/>
            <a:r>
              <a:rPr lang="en-US" b="1" dirty="0" smtClean="0">
                <a:solidFill>
                  <a:schemeClr val="bg1"/>
                </a:solidFill>
              </a:rPr>
              <a:t>Task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44500" y="719666"/>
          <a:ext cx="10625330" cy="527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240"/>
                <a:gridCol w="2129777"/>
                <a:gridCol w="1904512"/>
                <a:gridCol w="1843076"/>
                <a:gridCol w="1143725"/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Responsible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Accountable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Consulted</a:t>
                      </a: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Informed</a:t>
                      </a:r>
                    </a:p>
                  </a:txBody>
                  <a:tcPr marL="95250" marR="95250" marT="66675" marB="66675"/>
                </a:tc>
              </a:tr>
              <a:tr h="370840"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1600" b="1" dirty="0" smtClean="0">
                          <a:solidFill>
                            <a:srgbClr val="333333"/>
                          </a:solidFill>
                          <a:effectLst/>
                        </a:rPr>
                        <a:t>Program Management</a:t>
                      </a:r>
                      <a:endParaRPr lang="en-US" sz="1600" b="1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40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Facilitate Sprint Progress &amp; Agile Delivery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Scrum Master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Scrum Master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Agile Leaders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</a:t>
                      </a:r>
                      <a:r>
                        <a:rPr lang="en-US" sz="1200" b="0" baseline="0" dirty="0" smtClean="0">
                          <a:effectLst/>
                        </a:rPr>
                        <a:t> </a:t>
                      </a:r>
                      <a:r>
                        <a:rPr lang="en-US" sz="1200" b="0" baseline="0" dirty="0" err="1" smtClean="0">
                          <a:effectLst/>
                        </a:rPr>
                        <a:t>Mgr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Establish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Cadence between Sprint Teams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Release Train Engineer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Release Train Engineer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Scrum Master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Transformation</a:t>
                      </a:r>
                      <a:r>
                        <a:rPr lang="en-US" sz="1200" b="0" baseline="0" dirty="0" smtClean="0">
                          <a:effectLst/>
                        </a:rPr>
                        <a:t> </a:t>
                      </a:r>
                      <a:r>
                        <a:rPr lang="en-US" sz="1200" b="0" baseline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48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Ensure Service Level  of the applications at the portfolio level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Application Manager (</a:t>
                      </a:r>
                      <a:r>
                        <a:rPr lang="en-US" sz="1200" b="0" dirty="0" smtClean="0">
                          <a:effectLst/>
                        </a:rPr>
                        <a:t>Portfolio</a:t>
                      </a:r>
                      <a:r>
                        <a:rPr lang="en-US" sz="1200" b="0" dirty="0" smtClean="0">
                          <a:effectLst/>
                        </a:rPr>
                        <a:t>) </a:t>
                      </a:r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Application Manager </a:t>
                      </a:r>
                      <a:r>
                        <a:rPr lang="en-US" sz="1200" b="0" dirty="0" smtClean="0">
                          <a:effectLst/>
                        </a:rPr>
                        <a:t>(Portfolio) </a:t>
                      </a:r>
                      <a:endParaRPr lang="en-US" sz="1200" b="0" dirty="0" smtClean="0">
                        <a:effectLst/>
                      </a:endParaRP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Transition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Ensure Delivery of required services (Integration,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en-US" sz="1200" b="0" baseline="0" dirty="0" err="1" smtClean="0">
                          <a:solidFill>
                            <a:srgbClr val="333333"/>
                          </a:solidFill>
                          <a:effectLst/>
                        </a:rPr>
                        <a:t>Devops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, Infrastructure, Operational Support)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Application Manager </a:t>
                      </a:r>
                      <a:r>
                        <a:rPr lang="en-US" sz="1200" b="0" dirty="0" smtClean="0">
                          <a:effectLst/>
                        </a:rPr>
                        <a:t>(Portfolio) 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Service Delivery</a:t>
                      </a:r>
                      <a:r>
                        <a:rPr lang="en-US" sz="1200" b="0" baseline="0" dirty="0" smtClean="0">
                          <a:effectLst/>
                        </a:rPr>
                        <a:t> Manager</a:t>
                      </a:r>
                      <a:endParaRPr lang="en-US" sz="1200" b="0" dirty="0" smtClean="0">
                        <a:effectLst/>
                      </a:endParaRP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Transformation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dirty="0" smtClean="0">
                          <a:effectLst/>
                        </a:rPr>
                        <a:t>Transition </a:t>
                      </a:r>
                      <a:r>
                        <a:rPr lang="en-US" sz="1200" b="0" dirty="0" err="1" smtClean="0">
                          <a:effectLst/>
                        </a:rPr>
                        <a:t>Mgr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58499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Work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Prioritization &amp; managing of the service delivery queue for </a:t>
                      </a:r>
                      <a:r>
                        <a:rPr lang="en-US" sz="1200" b="0" dirty="0" smtClean="0">
                          <a:solidFill>
                            <a:srgbClr val="333333"/>
                          </a:solidFill>
                          <a:effectLst/>
                        </a:rPr>
                        <a:t>Shared</a:t>
                      </a:r>
                      <a:r>
                        <a:rPr lang="en-US" sz="1200" b="0" baseline="0" dirty="0" smtClean="0">
                          <a:solidFill>
                            <a:srgbClr val="333333"/>
                          </a:solidFill>
                          <a:effectLst/>
                        </a:rPr>
                        <a:t> Service</a:t>
                      </a:r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Service Delivery</a:t>
                      </a:r>
                      <a:r>
                        <a:rPr lang="en-US" sz="1200" b="0" baseline="0" dirty="0" smtClean="0">
                          <a:effectLst/>
                        </a:rPr>
                        <a:t> Manager</a:t>
                      </a:r>
                      <a:endParaRPr lang="en-US" sz="1200" b="0" dirty="0" smtClean="0">
                        <a:effectLst/>
                      </a:endParaRPr>
                    </a:p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Service Delivery</a:t>
                      </a:r>
                      <a:r>
                        <a:rPr lang="en-US" sz="1200" b="0" baseline="0" dirty="0" smtClean="0">
                          <a:effectLst/>
                        </a:rPr>
                        <a:t> Manager</a:t>
                      </a:r>
                      <a:endParaRPr lang="en-US" sz="1200" b="0" dirty="0" smtClean="0">
                        <a:effectLst/>
                      </a:endParaRPr>
                    </a:p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Application Manager </a:t>
                      </a:r>
                      <a:r>
                        <a:rPr lang="en-US" sz="1200" b="0" dirty="0" smtClean="0">
                          <a:effectLst/>
                        </a:rPr>
                        <a:t>(Portfolio) </a:t>
                      </a:r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effectLst/>
                        </a:rPr>
                        <a:t>Application </a:t>
                      </a:r>
                      <a:r>
                        <a:rPr lang="en-US" sz="1200" b="0" dirty="0" smtClean="0">
                          <a:effectLst/>
                        </a:rPr>
                        <a:t>Mgr(Portfolio) </a:t>
                      </a:r>
                      <a:endParaRPr lang="en-US" sz="1200" b="0" dirty="0" smtClean="0">
                        <a:effectLst/>
                      </a:endParaRPr>
                    </a:p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200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dirty="0" smtClean="0">
                        <a:effectLst/>
                      </a:endParaRPr>
                    </a:p>
                  </a:txBody>
                  <a:tcPr marL="95250" marR="95250" marT="66675" marB="66675"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/>
          <p:nvPr/>
        </p:nvCxnSpPr>
        <p:spPr>
          <a:xfrm>
            <a:off x="9090373" y="540915"/>
            <a:ext cx="17281" cy="6073837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06481" y="5160329"/>
            <a:ext cx="8719" cy="14608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91" y="60743"/>
            <a:ext cx="8326379" cy="642647"/>
          </a:xfrm>
        </p:spPr>
        <p:txBody>
          <a:bodyPr/>
          <a:lstStyle/>
          <a:p>
            <a:r>
              <a:rPr lang="en-US" dirty="0" smtClean="0"/>
              <a:t>CLOUD GOVERNANCE - BUILDING BLOCKS and Principles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463638" y="540915"/>
            <a:ext cx="5550794" cy="2364805"/>
          </a:xfrm>
          <a:prstGeom prst="triangle">
            <a:avLst>
              <a:gd name="adj" fmla="val 48969"/>
            </a:avLst>
          </a:prstGeom>
          <a:solidFill>
            <a:schemeClr val="bg2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Governance Principles</a:t>
            </a:r>
          </a:p>
          <a:p>
            <a:pPr algn="ctr"/>
            <a:endParaRPr lang="en-US" sz="16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3638" y="3337193"/>
            <a:ext cx="5550794" cy="32990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Decision Framework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463638" y="2958959"/>
            <a:ext cx="5550794" cy="32990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Strategic Alignment Framework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0878" y="3699944"/>
            <a:ext cx="1807330" cy="12492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Governance Process and Measures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3637" y="3713279"/>
            <a:ext cx="1692521" cy="124925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Structure, Roles &amp; Responsibility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21238" y="3713279"/>
            <a:ext cx="1893193" cy="124925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Policies, Procedures, Plans and Objectives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6141" y="4995378"/>
            <a:ext cx="5538290" cy="329903"/>
          </a:xfrm>
          <a:prstGeom prst="rect">
            <a:avLst/>
          </a:prstGeom>
          <a:solidFill>
            <a:srgbClr val="0063B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 and Collaboration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6141" y="5329187"/>
            <a:ext cx="5538290" cy="1287887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Service Management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95057" y="515710"/>
            <a:ext cx="754" cy="4339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92310" y="2649564"/>
            <a:ext cx="14070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1905"/>
                <a:solidFill>
                  <a:srgbClr val="0063BE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Governance System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7192" y="5563214"/>
            <a:ext cx="13604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1905"/>
                <a:solidFill>
                  <a:srgbClr val="0063BE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Cloud Service Management System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239035" y="540915"/>
            <a:ext cx="581785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696794" y="6612430"/>
            <a:ext cx="3906191" cy="46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525814" y="3502144"/>
            <a:ext cx="139141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1905"/>
                <a:solidFill>
                  <a:srgbClr val="0063BE">
                    <a:lumMod val="50000"/>
                  </a:srgb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Integrated Cloud Governance and Management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05756" y="2008911"/>
            <a:ext cx="3284114" cy="896808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60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 sz="1200" dirty="0" smtClean="0">
              <a:solidFill>
                <a:prstClr val="white"/>
              </a:solidFill>
              <a:sym typeface="Wingdings" panose="05000000000000000000" pitchFamily="2" charset="2"/>
            </a:endParaRPr>
          </a:p>
          <a:p>
            <a:pPr algn="l"/>
            <a:r>
              <a:rPr lang="en-US" sz="1200" dirty="0" smtClean="0">
                <a:solidFill>
                  <a:prstClr val="white"/>
                </a:solidFill>
                <a:sym typeface="Wingdings" panose="05000000000000000000" pitchFamily="2" charset="2"/>
              </a:rPr>
              <a:t> </a:t>
            </a:r>
            <a:r>
              <a:rPr lang="en-US" sz="1200" dirty="0" smtClean="0">
                <a:solidFill>
                  <a:prstClr val="white"/>
                </a:solidFill>
              </a:rPr>
              <a:t>Responsibility                                                </a:t>
            </a:r>
            <a:r>
              <a:rPr lang="en-US" sz="1200" dirty="0">
                <a:solidFill>
                  <a:prstClr val="white"/>
                </a:solidFill>
                <a:sym typeface="Wingdings" panose="05000000000000000000" pitchFamily="2" charset="2"/>
              </a:rPr>
              <a:t> </a:t>
            </a:r>
            <a:r>
              <a:rPr lang="en-US" sz="1200" dirty="0">
                <a:solidFill>
                  <a:prstClr val="white"/>
                </a:solidFill>
              </a:rPr>
              <a:t>Stakeholder Involvement   </a:t>
            </a:r>
            <a:r>
              <a:rPr lang="en-US" sz="1200" dirty="0" smtClean="0">
                <a:solidFill>
                  <a:prstClr val="white"/>
                </a:solidFill>
              </a:rPr>
              <a:t>                            </a:t>
            </a:r>
            <a:r>
              <a:rPr lang="en-US" sz="1200" dirty="0">
                <a:solidFill>
                  <a:prstClr val="white"/>
                </a:solidFill>
                <a:sym typeface="Wingdings" panose="05000000000000000000" pitchFamily="2" charset="2"/>
              </a:rPr>
              <a:t> </a:t>
            </a:r>
            <a:r>
              <a:rPr lang="en-US" sz="1200" dirty="0">
                <a:solidFill>
                  <a:prstClr val="white"/>
                </a:solidFill>
              </a:rPr>
              <a:t>Transparency </a:t>
            </a:r>
            <a:r>
              <a:rPr lang="en-US" sz="1200" dirty="0" smtClean="0">
                <a:solidFill>
                  <a:prstClr val="white"/>
                </a:solidFill>
              </a:rPr>
              <a:t>        </a:t>
            </a:r>
            <a:r>
              <a:rPr lang="en-US" sz="1200" dirty="0" smtClean="0">
                <a:solidFill>
                  <a:prstClr val="white"/>
                </a:solidFill>
                <a:sym typeface="Wingdings" panose="05000000000000000000" pitchFamily="2" charset="2"/>
              </a:rPr>
              <a:t> </a:t>
            </a:r>
            <a:r>
              <a:rPr lang="en-US" sz="1200" dirty="0">
                <a:solidFill>
                  <a:prstClr val="white"/>
                </a:solidFill>
              </a:rPr>
              <a:t>Compliance </a:t>
            </a:r>
            <a:r>
              <a:rPr lang="en-US" sz="1200" dirty="0" smtClean="0">
                <a:solidFill>
                  <a:prstClr val="white"/>
                </a:solidFill>
              </a:rPr>
              <a:t>                    </a:t>
            </a:r>
            <a:r>
              <a:rPr lang="en-US" sz="1200" dirty="0" smtClean="0">
                <a:solidFill>
                  <a:prstClr val="white"/>
                </a:solidFill>
                <a:sym typeface="Wingdings" panose="05000000000000000000" pitchFamily="2" charset="2"/>
              </a:rPr>
              <a:t> P</a:t>
            </a:r>
            <a:r>
              <a:rPr lang="en-US" sz="1200" dirty="0" smtClean="0">
                <a:solidFill>
                  <a:prstClr val="white"/>
                </a:solidFill>
              </a:rPr>
              <a:t>erformance          </a:t>
            </a:r>
            <a:r>
              <a:rPr lang="en-US" sz="1200" dirty="0">
                <a:solidFill>
                  <a:prstClr val="white"/>
                </a:solidFill>
                <a:sym typeface="Wingdings" panose="05000000000000000000" pitchFamily="2" charset="2"/>
              </a:rPr>
              <a:t> </a:t>
            </a:r>
            <a:r>
              <a:rPr lang="en-US" sz="1200" dirty="0">
                <a:solidFill>
                  <a:prstClr val="white"/>
                </a:solidFill>
              </a:rPr>
              <a:t>Alignment </a:t>
            </a:r>
            <a:r>
              <a:rPr lang="en-US" sz="1200" dirty="0" smtClean="0">
                <a:solidFill>
                  <a:prstClr val="white"/>
                </a:solidFill>
              </a:rPr>
              <a:t>                      </a:t>
            </a:r>
            <a:r>
              <a:rPr lang="en-US" sz="1200" dirty="0" smtClean="0">
                <a:solidFill>
                  <a:prstClr val="white"/>
                </a:solidFill>
                <a:sym typeface="Wingdings" panose="05000000000000000000" pitchFamily="2" charset="2"/>
              </a:rPr>
              <a:t> </a:t>
            </a:r>
            <a:r>
              <a:rPr lang="en-US" sz="1200" dirty="0">
                <a:solidFill>
                  <a:prstClr val="white"/>
                </a:solidFill>
                <a:sym typeface="Wingdings" panose="05000000000000000000" pitchFamily="2" charset="2"/>
              </a:rPr>
              <a:t>Risk Optimization </a:t>
            </a:r>
            <a:r>
              <a:rPr lang="en-US" sz="1200" dirty="0" smtClean="0">
                <a:solidFill>
                  <a:prstClr val="white"/>
                </a:solidFill>
                <a:sym typeface="Wingdings" panose="05000000000000000000" pitchFamily="2" charset="2"/>
              </a:rPr>
              <a:t>  </a:t>
            </a:r>
            <a:r>
              <a:rPr lang="en-US" sz="1200" dirty="0">
                <a:solidFill>
                  <a:prstClr val="white"/>
                </a:solidFill>
                <a:sym typeface="Wingdings" panose="05000000000000000000" pitchFamily="2" charset="2"/>
              </a:rPr>
              <a:t>Sustainability</a:t>
            </a:r>
            <a:endParaRPr lang="en-US" sz="1200" dirty="0">
              <a:solidFill>
                <a:prstClr val="white"/>
              </a:solidFill>
            </a:endParaRPr>
          </a:p>
          <a:p>
            <a:pPr algn="l"/>
            <a:endParaRPr lang="en-US" sz="1200" dirty="0">
              <a:solidFill>
                <a:prstClr val="white"/>
              </a:solidFill>
            </a:endParaRPr>
          </a:p>
          <a:p>
            <a:endParaRPr lang="en-US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84899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808F9C-42C3-4AF9-A4A4-D6739932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00" y="60743"/>
            <a:ext cx="8326379" cy="642647"/>
          </a:xfrm>
        </p:spPr>
        <p:txBody>
          <a:bodyPr/>
          <a:lstStyle/>
          <a:p>
            <a:r>
              <a:rPr lang="en-US" dirty="0" smtClean="0"/>
              <a:t>FRAMEWORK FOR STRATEGY &amp; GOVERNANCE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CF6583FF-C360-4E70-A402-177C9E587FA0}"/>
              </a:ext>
            </a:extLst>
          </p:cNvPr>
          <p:cNvGrpSpPr/>
          <p:nvPr/>
        </p:nvGrpSpPr>
        <p:grpSpPr>
          <a:xfrm>
            <a:off x="436731" y="975234"/>
            <a:ext cx="11218396" cy="5667209"/>
            <a:chOff x="589549" y="1007194"/>
            <a:chExt cx="11488246" cy="5364833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EF99E10A-A1F9-400A-B977-3D1F2253246B}"/>
                </a:ext>
              </a:extLst>
            </p:cNvPr>
            <p:cNvSpPr/>
            <p:nvPr/>
          </p:nvSpPr>
          <p:spPr>
            <a:xfrm>
              <a:off x="3810773" y="2206097"/>
              <a:ext cx="4788568" cy="227685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en-GB" sz="1400" kern="0" dirty="0">
                <a:solidFill>
                  <a:srgbClr val="000000"/>
                </a:solidFill>
              </a:endParaRPr>
            </a:p>
          </p:txBody>
        </p:sp>
        <p:sp>
          <p:nvSpPr>
            <p:cNvPr id="5" name="Rounded Rectangle 3">
              <a:extLst>
                <a:ext uri="{FF2B5EF4-FFF2-40B4-BE49-F238E27FC236}">
                  <a16:creationId xmlns="" xmlns:a16="http://schemas.microsoft.com/office/drawing/2014/main" id="{BA97EB16-8225-4432-920E-2F036F240110}"/>
                </a:ext>
              </a:extLst>
            </p:cNvPr>
            <p:cNvSpPr/>
            <p:nvPr/>
          </p:nvSpPr>
          <p:spPr>
            <a:xfrm rot="16200000">
              <a:off x="7161965" y="3107275"/>
              <a:ext cx="1767848" cy="842211"/>
            </a:xfrm>
            <a:prstGeom prst="roundRect">
              <a:avLst/>
            </a:prstGeom>
            <a:solidFill>
              <a:srgbClr val="D0DF00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r>
                <a:rPr lang="en-GB" sz="1400" b="1" kern="0" dirty="0">
                  <a:solidFill>
                    <a:srgbClr val="000000"/>
                  </a:solidFill>
                </a:rPr>
                <a:t>Cloud Cockpit</a:t>
              </a:r>
            </a:p>
          </p:txBody>
        </p:sp>
        <p:sp>
          <p:nvSpPr>
            <p:cNvPr id="6" name="Rounded Rectangle 4">
              <a:extLst>
                <a:ext uri="{FF2B5EF4-FFF2-40B4-BE49-F238E27FC236}">
                  <a16:creationId xmlns="" xmlns:a16="http://schemas.microsoft.com/office/drawing/2014/main" id="{74BBC882-EBA9-43AD-9D38-6E652B24217A}"/>
                </a:ext>
              </a:extLst>
            </p:cNvPr>
            <p:cNvSpPr/>
            <p:nvPr/>
          </p:nvSpPr>
          <p:spPr>
            <a:xfrm>
              <a:off x="3919057" y="2688282"/>
              <a:ext cx="3597442" cy="528389"/>
            </a:xfrm>
            <a:prstGeom prst="roundRect">
              <a:avLst/>
            </a:prstGeom>
            <a:solidFill>
              <a:srgbClr val="00965E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r>
                <a:rPr lang="en-GB" sz="1400" b="1" kern="0" dirty="0">
                  <a:solidFill>
                    <a:prstClr val="white"/>
                  </a:solidFill>
                </a:rPr>
                <a:t>Cloud Strategy Team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="" xmlns:a16="http://schemas.microsoft.com/office/drawing/2014/main" id="{07F78F11-970B-4841-8ECB-A0BFF1CE8F3B}"/>
                </a:ext>
              </a:extLst>
            </p:cNvPr>
            <p:cNvSpPr/>
            <p:nvPr/>
          </p:nvSpPr>
          <p:spPr>
            <a:xfrm>
              <a:off x="3919057" y="3271615"/>
              <a:ext cx="3597442" cy="530909"/>
            </a:xfrm>
            <a:prstGeom prst="roundRect">
              <a:avLst/>
            </a:prstGeom>
            <a:solidFill>
              <a:srgbClr val="43B02A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r>
                <a:rPr lang="en-GB" sz="1400" b="1" kern="0" dirty="0">
                  <a:solidFill>
                    <a:srgbClr val="000000"/>
                  </a:solidFill>
                </a:rPr>
                <a:t>Azure Architecture Enablement Team</a:t>
              </a:r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="" xmlns:a16="http://schemas.microsoft.com/office/drawing/2014/main" id="{EBEA04CD-2744-4FCB-AFC1-E3CFB49D0B8C}"/>
                </a:ext>
              </a:extLst>
            </p:cNvPr>
            <p:cNvSpPr/>
            <p:nvPr/>
          </p:nvSpPr>
          <p:spPr>
            <a:xfrm>
              <a:off x="3919057" y="4482952"/>
              <a:ext cx="1140224" cy="757990"/>
            </a:xfrm>
            <a:prstGeom prst="roundRect">
              <a:avLst/>
            </a:prstGeom>
            <a:solidFill>
              <a:srgbClr val="008578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r>
                <a:rPr lang="en-GB" sz="1400" b="1" kern="0" dirty="0" smtClean="0">
                  <a:solidFill>
                    <a:prstClr val="white"/>
                  </a:solidFill>
                </a:rPr>
                <a:t>Extended Team</a:t>
              </a:r>
              <a:endParaRPr lang="en-GB" sz="14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7">
              <a:extLst>
                <a:ext uri="{FF2B5EF4-FFF2-40B4-BE49-F238E27FC236}">
                  <a16:creationId xmlns="" xmlns:a16="http://schemas.microsoft.com/office/drawing/2014/main" id="{FF31E113-EA33-4C0A-9DD2-F97865F337F9}"/>
                </a:ext>
              </a:extLst>
            </p:cNvPr>
            <p:cNvSpPr/>
            <p:nvPr/>
          </p:nvSpPr>
          <p:spPr>
            <a:xfrm>
              <a:off x="5147667" y="4471586"/>
              <a:ext cx="1140224" cy="757990"/>
            </a:xfrm>
            <a:prstGeom prst="roundRect">
              <a:avLst/>
            </a:prstGeom>
            <a:solidFill>
              <a:srgbClr val="008578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r>
                <a:rPr lang="en-GB" sz="1400" b="1" kern="0" dirty="0" smtClean="0">
                  <a:solidFill>
                    <a:prstClr val="white"/>
                  </a:solidFill>
                </a:rPr>
                <a:t>Scrum Teams</a:t>
              </a:r>
              <a:endParaRPr lang="en-GB" sz="14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="" xmlns:a16="http://schemas.microsoft.com/office/drawing/2014/main" id="{63CD027C-812E-48E4-8225-FA680E75A9FB}"/>
                </a:ext>
              </a:extLst>
            </p:cNvPr>
            <p:cNvSpPr/>
            <p:nvPr/>
          </p:nvSpPr>
          <p:spPr>
            <a:xfrm>
              <a:off x="6376275" y="4471586"/>
              <a:ext cx="1140224" cy="757990"/>
            </a:xfrm>
            <a:prstGeom prst="roundRect">
              <a:avLst/>
            </a:prstGeom>
            <a:solidFill>
              <a:srgbClr val="008578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r>
                <a:rPr lang="en-GB" sz="1400" b="1" kern="0" dirty="0" smtClean="0">
                  <a:solidFill>
                    <a:prstClr val="white"/>
                  </a:solidFill>
                </a:rPr>
                <a:t>Extended Team</a:t>
              </a:r>
              <a:endParaRPr lang="en-GB" sz="14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D54984B-CFCA-402A-93B0-17C04132B413}"/>
                </a:ext>
              </a:extLst>
            </p:cNvPr>
            <p:cNvSpPr txBox="1"/>
            <p:nvPr/>
          </p:nvSpPr>
          <p:spPr>
            <a:xfrm>
              <a:off x="4063436" y="2249092"/>
              <a:ext cx="3308684" cy="3970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4377">
                <a:defRPr/>
              </a:pPr>
              <a:r>
                <a:rPr lang="en-GB" sz="1867" b="1" dirty="0">
                  <a:solidFill>
                    <a:srgbClr val="000000"/>
                  </a:solidFill>
                </a:rPr>
                <a:t>Cloud Competency </a:t>
              </a:r>
              <a:r>
                <a:rPr lang="en-GB" sz="1867" b="1" dirty="0" smtClean="0">
                  <a:solidFill>
                    <a:srgbClr val="000000"/>
                  </a:solidFill>
                </a:rPr>
                <a:t>Centre(</a:t>
              </a:r>
              <a:r>
                <a:rPr lang="en-GB" sz="1867" b="1" dirty="0" err="1" smtClean="0">
                  <a:solidFill>
                    <a:srgbClr val="000000"/>
                  </a:solidFill>
                </a:rPr>
                <a:t>CoE</a:t>
              </a:r>
              <a:r>
                <a:rPr lang="en-GB" sz="1867" b="1" dirty="0" smtClean="0">
                  <a:solidFill>
                    <a:srgbClr val="000000"/>
                  </a:solidFill>
                </a:rPr>
                <a:t>)</a:t>
              </a:r>
              <a:endParaRPr lang="en-GB" sz="1867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CA602E68-28D6-4CCD-B8D5-12729762E14D}"/>
                </a:ext>
              </a:extLst>
            </p:cNvPr>
            <p:cNvSpPr/>
            <p:nvPr/>
          </p:nvSpPr>
          <p:spPr>
            <a:xfrm>
              <a:off x="673343" y="1314080"/>
              <a:ext cx="2634916" cy="133037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Business Case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Business Strategy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Compliance &amp; Risk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Business OLA’s / SLA’s</a:t>
              </a:r>
            </a:p>
            <a:p>
              <a:pPr marL="380990" indent="-380990" algn="ctr" defTabSz="914377">
                <a:buFont typeface="Arial" panose="020B0604020202020204" pitchFamily="34" charset="0"/>
                <a:buChar char="•"/>
                <a:defRPr/>
              </a:pPr>
              <a:endParaRPr lang="en-GB" sz="1400" kern="0" dirty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7407997C-6557-438C-9E35-FD79532B5980}"/>
                </a:ext>
              </a:extLst>
            </p:cNvPr>
            <p:cNvSpPr/>
            <p:nvPr/>
          </p:nvSpPr>
          <p:spPr>
            <a:xfrm>
              <a:off x="9101855" y="1314080"/>
              <a:ext cx="2634916" cy="1568711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Cloud Arch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Application Assessment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Decision tree &amp; Est Model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Arch(Security, Integration Network… )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Workforce Re-skilling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8426DA47-3DC9-4AD9-A7C8-37721520BFC0}"/>
                </a:ext>
              </a:extLst>
            </p:cNvPr>
            <p:cNvSpPr/>
            <p:nvPr/>
          </p:nvSpPr>
          <p:spPr>
            <a:xfrm>
              <a:off x="9101855" y="5041651"/>
              <a:ext cx="2634916" cy="133037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DevOps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Cloud Optimization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Cloud Management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Service Management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endParaRPr lang="en-GB" sz="1400" kern="0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E5ABA05F-01F8-4588-8F39-8A32FBC4D4FB}"/>
                </a:ext>
              </a:extLst>
            </p:cNvPr>
            <p:cNvSpPr/>
            <p:nvPr/>
          </p:nvSpPr>
          <p:spPr>
            <a:xfrm>
              <a:off x="589549" y="4712882"/>
              <a:ext cx="2634916" cy="165914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TOM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Planning &amp; dependency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Cloud Adoption Governance</a:t>
              </a:r>
            </a:p>
            <a:p>
              <a:pPr marL="380990" indent="-380990" defTabSz="914377">
                <a:buFont typeface="Arial" panose="020B0604020202020204" pitchFamily="34" charset="0"/>
                <a:buChar char="•"/>
                <a:defRPr/>
              </a:pPr>
              <a:r>
                <a:rPr lang="en-GB" sz="1400" kern="0" dirty="0">
                  <a:solidFill>
                    <a:srgbClr val="000000"/>
                  </a:solidFill>
                </a:rPr>
                <a:t>Reporting &amp; Change Management</a:t>
              </a:r>
            </a:p>
          </p:txBody>
        </p:sp>
        <p:cxnSp>
          <p:nvCxnSpPr>
            <p:cNvPr id="16" name="Elbow Connector 14">
              <a:extLst>
                <a:ext uri="{FF2B5EF4-FFF2-40B4-BE49-F238E27FC236}">
                  <a16:creationId xmlns="" xmlns:a16="http://schemas.microsoft.com/office/drawing/2014/main" id="{892535DF-CF9C-47A4-8225-E6318CAC8A95}"/>
                </a:ext>
              </a:extLst>
            </p:cNvPr>
            <p:cNvCxnSpPr>
              <a:stCxn id="4" idx="1"/>
              <a:endCxn id="12" idx="3"/>
            </p:cNvCxnSpPr>
            <p:nvPr/>
          </p:nvCxnSpPr>
          <p:spPr>
            <a:xfrm rot="10800000">
              <a:off x="3308259" y="1979268"/>
              <a:ext cx="502514" cy="1365257"/>
            </a:xfrm>
            <a:prstGeom prst="bentConnector3">
              <a:avLst/>
            </a:prstGeom>
            <a:noFill/>
            <a:ln w="38100" cap="flat" cmpd="sng" algn="ctr">
              <a:solidFill>
                <a:srgbClr val="00965E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7" name="Elbow Connector 15">
              <a:extLst>
                <a:ext uri="{FF2B5EF4-FFF2-40B4-BE49-F238E27FC236}">
                  <a16:creationId xmlns="" xmlns:a16="http://schemas.microsoft.com/office/drawing/2014/main" id="{CB341081-479F-47E6-98AE-4C99DF723972}"/>
                </a:ext>
              </a:extLst>
            </p:cNvPr>
            <p:cNvCxnSpPr>
              <a:stCxn id="4" idx="1"/>
              <a:endCxn id="15" idx="3"/>
            </p:cNvCxnSpPr>
            <p:nvPr/>
          </p:nvCxnSpPr>
          <p:spPr>
            <a:xfrm rot="10800000" flipV="1">
              <a:off x="3224465" y="3344524"/>
              <a:ext cx="586308" cy="2197930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00965E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8" name="Elbow Connector 16">
              <a:extLst>
                <a:ext uri="{FF2B5EF4-FFF2-40B4-BE49-F238E27FC236}">
                  <a16:creationId xmlns="" xmlns:a16="http://schemas.microsoft.com/office/drawing/2014/main" id="{F8E28B2B-3893-4582-8410-7C4E45862CBD}"/>
                </a:ext>
              </a:extLst>
            </p:cNvPr>
            <p:cNvCxnSpPr>
              <a:cxnSpLocks/>
              <a:stCxn id="4" idx="3"/>
              <a:endCxn id="13" idx="1"/>
            </p:cNvCxnSpPr>
            <p:nvPr/>
          </p:nvCxnSpPr>
          <p:spPr>
            <a:xfrm flipV="1">
              <a:off x="8599341" y="2098436"/>
              <a:ext cx="502515" cy="124608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00965E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9" name="Elbow Connector 17">
              <a:extLst>
                <a:ext uri="{FF2B5EF4-FFF2-40B4-BE49-F238E27FC236}">
                  <a16:creationId xmlns="" xmlns:a16="http://schemas.microsoft.com/office/drawing/2014/main" id="{0CDC59D5-C93B-4973-AA5C-3A842E5C9988}"/>
                </a:ext>
              </a:extLst>
            </p:cNvPr>
            <p:cNvCxnSpPr>
              <a:stCxn id="4" idx="3"/>
              <a:endCxn id="14" idx="1"/>
            </p:cNvCxnSpPr>
            <p:nvPr/>
          </p:nvCxnSpPr>
          <p:spPr>
            <a:xfrm>
              <a:off x="8599341" y="3344525"/>
              <a:ext cx="502515" cy="236231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00965E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E608F4E-BDB5-436B-AD1E-1EB4FA0CA7DF}"/>
                </a:ext>
              </a:extLst>
            </p:cNvPr>
            <p:cNvSpPr txBox="1"/>
            <p:nvPr/>
          </p:nvSpPr>
          <p:spPr>
            <a:xfrm>
              <a:off x="862573" y="1069483"/>
              <a:ext cx="2088867" cy="2753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4377">
                <a:defRPr/>
              </a:pPr>
              <a:r>
                <a:rPr lang="en-GB" sz="1400" b="1" dirty="0">
                  <a:solidFill>
                    <a:srgbClr val="008578"/>
                  </a:solidFill>
                </a:rPr>
                <a:t>Cloud Business Strategy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AAFCACE-AFFB-457A-9094-3262AF6EA5C3}"/>
                </a:ext>
              </a:extLst>
            </p:cNvPr>
            <p:cNvSpPr txBox="1"/>
            <p:nvPr/>
          </p:nvSpPr>
          <p:spPr>
            <a:xfrm>
              <a:off x="8686427" y="1007194"/>
              <a:ext cx="3391368" cy="2753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4377">
                <a:defRPr/>
              </a:pPr>
              <a:r>
                <a:rPr lang="en-GB" sz="1400" b="1" dirty="0">
                  <a:solidFill>
                    <a:srgbClr val="008578"/>
                  </a:solidFill>
                </a:rPr>
                <a:t>Cloud IT Strategy &amp;  App/Infra services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3B910B4-68EB-42FE-8E60-8D54E6003175}"/>
                </a:ext>
              </a:extLst>
            </p:cNvPr>
            <p:cNvSpPr txBox="1"/>
            <p:nvPr/>
          </p:nvSpPr>
          <p:spPr>
            <a:xfrm>
              <a:off x="9101855" y="4712882"/>
              <a:ext cx="2551122" cy="2753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4377">
                <a:defRPr/>
              </a:pPr>
              <a:r>
                <a:rPr lang="en-GB" sz="1400" b="1" dirty="0">
                  <a:solidFill>
                    <a:srgbClr val="008578"/>
                  </a:solidFill>
                </a:rPr>
                <a:t>Cloud Platform Support Services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5F49A1E-362F-4F19-B478-F4563CDEA2B9}"/>
                </a:ext>
              </a:extLst>
            </p:cNvPr>
            <p:cNvSpPr txBox="1"/>
            <p:nvPr/>
          </p:nvSpPr>
          <p:spPr>
            <a:xfrm>
              <a:off x="673343" y="4453959"/>
              <a:ext cx="2432714" cy="3026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defTabSz="914377">
                <a:defRPr/>
              </a:pPr>
              <a:r>
                <a:rPr lang="en-GB" sz="1400" b="1" dirty="0">
                  <a:solidFill>
                    <a:srgbClr val="008578"/>
                  </a:solidFill>
                </a:rPr>
                <a:t>Cloud Governance Services</a:t>
              </a:r>
            </a:p>
          </p:txBody>
        </p:sp>
        <p:sp>
          <p:nvSpPr>
            <p:cNvPr id="26" name="Rounded Rectangle 5">
              <a:extLst>
                <a:ext uri="{FF2B5EF4-FFF2-40B4-BE49-F238E27FC236}">
                  <a16:creationId xmlns="" xmlns:a16="http://schemas.microsoft.com/office/drawing/2014/main" id="{14A72A55-996E-4C3E-B840-35CAA48D75B1}"/>
                </a:ext>
              </a:extLst>
            </p:cNvPr>
            <p:cNvSpPr/>
            <p:nvPr/>
          </p:nvSpPr>
          <p:spPr>
            <a:xfrm>
              <a:off x="3919057" y="3881395"/>
              <a:ext cx="3597442" cy="530909"/>
            </a:xfrm>
            <a:prstGeom prst="roundRect">
              <a:avLst/>
            </a:prstGeom>
            <a:solidFill>
              <a:srgbClr val="89C35F"/>
            </a:solidFill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r>
                <a:rPr lang="en-GB" sz="1400" b="1" kern="0" dirty="0">
                  <a:solidFill>
                    <a:srgbClr val="000000"/>
                  </a:solidFill>
                </a:rPr>
                <a:t>Azure Platform Support </a:t>
              </a:r>
              <a:r>
                <a:rPr lang="en-GB" sz="1400" b="1" kern="0" dirty="0" smtClean="0">
                  <a:solidFill>
                    <a:srgbClr val="000000"/>
                  </a:solidFill>
                </a:rPr>
                <a:t>Team (</a:t>
              </a:r>
              <a:r>
                <a:rPr lang="en-GB" sz="1400" b="1" kern="0" dirty="0" err="1" smtClean="0">
                  <a:solidFill>
                    <a:srgbClr val="000000"/>
                  </a:solidFill>
                </a:rPr>
                <a:t>Devops</a:t>
              </a:r>
              <a:r>
                <a:rPr lang="en-GB" sz="1400" b="1" kern="0" dirty="0" smtClean="0">
                  <a:solidFill>
                    <a:srgbClr val="000000"/>
                  </a:solidFill>
                </a:rPr>
                <a:t>)</a:t>
              </a:r>
              <a:endParaRPr lang="en-GB" sz="1400" b="1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29" name="Rounded Rectangle 7">
            <a:extLst>
              <a:ext uri="{FF2B5EF4-FFF2-40B4-BE49-F238E27FC236}">
                <a16:creationId xmlns="" xmlns:a16="http://schemas.microsoft.com/office/drawing/2014/main" id="{FF31E113-EA33-4C0A-9DD2-F97865F337F9}"/>
              </a:ext>
            </a:extLst>
          </p:cNvPr>
          <p:cNvSpPr/>
          <p:nvPr/>
        </p:nvSpPr>
        <p:spPr>
          <a:xfrm>
            <a:off x="7280657" y="4646895"/>
            <a:ext cx="1113441" cy="800712"/>
          </a:xfrm>
          <a:prstGeom prst="roundRect">
            <a:avLst/>
          </a:prstGeom>
          <a:solidFill>
            <a:srgbClr val="008578"/>
          </a:solidFill>
          <a:ln w="381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121920" tIns="120000" rIns="121920" bIns="12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r>
              <a:rPr lang="en-GB" sz="1400" b="1" kern="0" dirty="0" smtClean="0">
                <a:solidFill>
                  <a:prstClr val="white"/>
                </a:solidFill>
              </a:rPr>
              <a:t>Scrum Teams</a:t>
            </a:r>
            <a:endParaRPr lang="en-GB" sz="14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83947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</a:t>
            </a:r>
            <a:r>
              <a:rPr lang="en-US" dirty="0" smtClean="0"/>
              <a:t>Key Elements</a:t>
            </a:r>
            <a:endParaRPr lang="en-US" dirty="0"/>
          </a:p>
        </p:txBody>
      </p:sp>
      <p:grpSp>
        <p:nvGrpSpPr>
          <p:cNvPr id="3" name="Group 7"/>
          <p:cNvGrpSpPr/>
          <p:nvPr/>
        </p:nvGrpSpPr>
        <p:grpSpPr>
          <a:xfrm>
            <a:off x="308257" y="407537"/>
            <a:ext cx="10446178" cy="5950424"/>
            <a:chOff x="97972" y="719144"/>
            <a:chExt cx="3783370" cy="4028622"/>
          </a:xfrm>
        </p:grpSpPr>
        <p:sp>
          <p:nvSpPr>
            <p:cNvPr id="4" name="TextBox 3"/>
            <p:cNvSpPr txBox="1"/>
            <p:nvPr/>
          </p:nvSpPr>
          <p:spPr>
            <a:xfrm>
              <a:off x="2457450" y="2286001"/>
              <a:ext cx="228600" cy="226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38550" y="2419351"/>
              <a:ext cx="228600" cy="226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B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0375" y="2695576"/>
              <a:ext cx="228600" cy="226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D</a:t>
              </a:r>
            </a:p>
          </p:txBody>
        </p:sp>
        <p:grpSp>
          <p:nvGrpSpPr>
            <p:cNvPr id="7" name="Group 12"/>
            <p:cNvGrpSpPr/>
            <p:nvPr/>
          </p:nvGrpSpPr>
          <p:grpSpPr>
            <a:xfrm>
              <a:off x="800101" y="1333492"/>
              <a:ext cx="1047750" cy="541363"/>
              <a:chOff x="923925" y="1619250"/>
              <a:chExt cx="923925" cy="327245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23925" y="1619250"/>
                <a:ext cx="314325" cy="13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1200" dirty="0">
                    <a:solidFill>
                      <a:prstClr val="white"/>
                    </a:solidFill>
                    <a:latin typeface="Calibri" panose="020F0502020204030204" pitchFamily="34" charset="0"/>
                    <a:ea typeface="DejaVu Sans"/>
                    <a:cs typeface="DejaVu Sans"/>
                  </a:rPr>
                  <a:t>A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647825" y="1704977"/>
                <a:ext cx="200025" cy="13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1200" dirty="0">
                    <a:solidFill>
                      <a:prstClr val="white"/>
                    </a:solidFill>
                    <a:latin typeface="Calibri" panose="020F0502020204030204" pitchFamily="34" charset="0"/>
                    <a:ea typeface="DejaVu Sans"/>
                    <a:cs typeface="DejaVu Sans"/>
                  </a:rPr>
                  <a:t>B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257300" y="1809750"/>
                <a:ext cx="219075" cy="13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defRPr/>
                </a:pPr>
                <a:r>
                  <a:rPr lang="en-US" sz="1200" dirty="0">
                    <a:solidFill>
                      <a:prstClr val="white"/>
                    </a:solidFill>
                    <a:latin typeface="Calibri" panose="020F0502020204030204" pitchFamily="34" charset="0"/>
                    <a:ea typeface="DejaVu Sans"/>
                    <a:cs typeface="DejaVu Sans"/>
                  </a:rPr>
                  <a:t>C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178155" y="2101420"/>
              <a:ext cx="356451" cy="226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D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972" y="719144"/>
              <a:ext cx="3783370" cy="4028622"/>
            </a:xfrm>
            <a:prstGeom prst="rect">
              <a:avLst/>
            </a:prstGeom>
            <a:gradFill rotWithShape="1">
              <a:gsLst>
                <a:gs pos="0">
                  <a:srgbClr val="E6E6E6"/>
                </a:gs>
                <a:gs pos="41000">
                  <a:srgbClr val="FFFFFF"/>
                </a:gs>
                <a:gs pos="100000">
                  <a:srgbClr val="FFFFFF"/>
                </a:gs>
              </a:gsLst>
              <a:lin ang="16200000"/>
            </a:gradFill>
            <a:ln w="9525">
              <a:solidFill>
                <a:srgbClr val="E1E1E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t"/>
            <a:lstStyle/>
            <a:p>
              <a:pPr marL="86699" indent="-86699" defTabSz="914400">
                <a:spcBef>
                  <a:spcPts val="150"/>
                </a:spcBef>
                <a:spcAft>
                  <a:spcPts val="150"/>
                </a:spcAft>
                <a:buFont typeface="Arial" pitchFamily="34" charset="0"/>
                <a:buChar char="•"/>
                <a:defRPr/>
              </a:pPr>
              <a:endParaRPr lang="en-US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 pitchFamily="34" charset="0"/>
                <a:ea typeface="ＭＳ Ｐゴシック" pitchFamily="-97" charset="-128"/>
                <a:cs typeface="DejaVu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1110" y="863110"/>
              <a:ext cx="3532591" cy="273967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Organizational Change Management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7670" y="1240887"/>
              <a:ext cx="825665" cy="263394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Transformation Plan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7929" y="1552368"/>
              <a:ext cx="825494" cy="263394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Train from Top Down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52260" y="2212737"/>
              <a:ext cx="1725940" cy="2739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People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5225" y="2207537"/>
              <a:ext cx="1714024" cy="27396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Process and SDLC Tools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8038" y="2508094"/>
              <a:ext cx="825664" cy="3395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Set up new </a:t>
              </a:r>
              <a:r>
                <a:rPr lang="en-US" sz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DevOps 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Roles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52269" y="2508094"/>
              <a:ext cx="825664" cy="3395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People Culture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7671" y="2883909"/>
              <a:ext cx="825664" cy="3395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Executive Coaching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51902" y="2883909"/>
              <a:ext cx="825664" cy="3395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Team Coaching &amp; Mentoring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7699" y="3257504"/>
              <a:ext cx="825664" cy="3395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Team Organization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51493" y="3257504"/>
              <a:ext cx="825664" cy="3395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Motivation &amp; Empowerment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75702" y="2525573"/>
              <a:ext cx="825664" cy="339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Standardization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69933" y="2525573"/>
              <a:ext cx="825664" cy="339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Continuous Improvements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75335" y="2901387"/>
              <a:ext cx="825664" cy="339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Best Practices</a:t>
              </a:r>
              <a:endParaRPr lang="en-US" sz="1200" dirty="0">
                <a:solidFill>
                  <a:prstClr val="black"/>
                </a:solidFill>
                <a:latin typeface="Calibri" panose="020F0502020204030204" pitchFamily="34" charset="0"/>
                <a:ea typeface="DejaVu Sans"/>
                <a:cs typeface="DejaVu San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969566" y="2901387"/>
              <a:ext cx="825664" cy="339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Metrics and Measurements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74927" y="3274983"/>
              <a:ext cx="825664" cy="339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Automated Process Life Cycle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69158" y="3274983"/>
              <a:ext cx="825664" cy="339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Quality Engineering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6478" y="3700322"/>
              <a:ext cx="3534740" cy="273967"/>
            </a:xfrm>
            <a:prstGeom prst="rect">
              <a:avLst/>
            </a:prstGeom>
            <a:solidFill>
              <a:srgbClr val="E0BAA0"/>
            </a:solidFill>
            <a:ln w="9525"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Governance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73530" y="4012360"/>
              <a:ext cx="825664" cy="339529"/>
            </a:xfrm>
            <a:prstGeom prst="rect">
              <a:avLst/>
            </a:prstGeom>
            <a:solidFill>
              <a:srgbClr val="E0BAA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Resource Management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7761" y="4012360"/>
              <a:ext cx="825664" cy="339529"/>
            </a:xfrm>
            <a:prstGeom prst="rect">
              <a:avLst/>
            </a:prstGeom>
            <a:solidFill>
              <a:srgbClr val="E0BAA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 smtClean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Governance </a:t>
              </a: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Model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965921" y="4012360"/>
              <a:ext cx="825664" cy="339529"/>
            </a:xfrm>
            <a:prstGeom prst="rect">
              <a:avLst/>
            </a:prstGeom>
            <a:solidFill>
              <a:srgbClr val="E0BAA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Competency Management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73163" y="4377388"/>
              <a:ext cx="825664" cy="339529"/>
            </a:xfrm>
            <a:prstGeom prst="rect">
              <a:avLst/>
            </a:prstGeom>
            <a:solidFill>
              <a:srgbClr val="E0BAA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Team Structure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67394" y="4377388"/>
              <a:ext cx="825664" cy="339529"/>
            </a:xfrm>
            <a:prstGeom prst="rect">
              <a:avLst/>
            </a:prstGeom>
            <a:solidFill>
              <a:srgbClr val="E0BAA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Roles &amp; Responsibility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65554" y="4377388"/>
              <a:ext cx="825664" cy="339529"/>
            </a:xfrm>
            <a:prstGeom prst="rect">
              <a:avLst/>
            </a:prstGeom>
            <a:solidFill>
              <a:srgbClr val="E0BAA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Delivery Model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76115" y="934948"/>
              <a:ext cx="108664" cy="113915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200" dirty="0">
                <a:solidFill>
                  <a:prstClr val="white"/>
                </a:solidFill>
                <a:latin typeface="Calibri" panose="020F0502020204030204" pitchFamily="34" charset="0"/>
                <a:ea typeface="DejaVu Sans"/>
                <a:cs typeface="DejaVu San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651820" y="925748"/>
              <a:ext cx="108664" cy="113915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200" dirty="0">
                <a:solidFill>
                  <a:prstClr val="white"/>
                </a:solidFill>
                <a:latin typeface="Calibri" panose="020F0502020204030204" pitchFamily="34" charset="0"/>
                <a:ea typeface="DejaVu Sans"/>
                <a:cs typeface="DejaVu San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79457" y="2285026"/>
              <a:ext cx="108664" cy="11391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2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DejaVu Sans"/>
                <a:cs typeface="DejaVu San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851923" y="2295039"/>
              <a:ext cx="108664" cy="11391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200" dirty="0">
                <a:solidFill>
                  <a:prstClr val="white"/>
                </a:solidFill>
                <a:latin typeface="Calibri" panose="020F0502020204030204" pitchFamily="34" charset="0"/>
                <a:ea typeface="DejaVu Sans"/>
                <a:cs typeface="DejaVu San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087438" y="2304564"/>
              <a:ext cx="108664" cy="113915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200" dirty="0">
                <a:solidFill>
                  <a:prstClr val="white"/>
                </a:solidFill>
                <a:latin typeface="Calibri" panose="020F0502020204030204" pitchFamily="34" charset="0"/>
                <a:ea typeface="DejaVu Sans"/>
                <a:cs typeface="DejaVu San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659749" y="2286287"/>
              <a:ext cx="108664" cy="113915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200" dirty="0">
                <a:solidFill>
                  <a:prstClr val="white"/>
                </a:solidFill>
                <a:latin typeface="Calibri" panose="020F0502020204030204" pitchFamily="34" charset="0"/>
                <a:ea typeface="DejaVu Sans"/>
                <a:cs typeface="DejaVu San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76114" y="3780347"/>
              <a:ext cx="108664" cy="11391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200" dirty="0">
                <a:solidFill>
                  <a:prstClr val="white"/>
                </a:solidFill>
                <a:latin typeface="Calibri" panose="020F0502020204030204" pitchFamily="34" charset="0"/>
                <a:ea typeface="DejaVu Sans"/>
                <a:cs typeface="DejaVu San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664077" y="3766639"/>
              <a:ext cx="108664" cy="11391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 sz="1200" dirty="0">
                <a:solidFill>
                  <a:prstClr val="white"/>
                </a:solidFill>
                <a:latin typeface="Calibri" panose="020F0502020204030204" pitchFamily="34" charset="0"/>
                <a:ea typeface="DejaVu Sans"/>
                <a:cs typeface="DejaVu San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54146" y="4180465"/>
              <a:ext cx="846056" cy="339529"/>
            </a:xfrm>
            <a:prstGeom prst="rect">
              <a:avLst/>
            </a:prstGeom>
            <a:solidFill>
              <a:srgbClr val="E0BAA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Communication Model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1110" y="1858641"/>
              <a:ext cx="838604" cy="263394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Be Willing to Change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40826" y="1239104"/>
              <a:ext cx="1101679" cy="263394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Team Enablement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311458" y="1238296"/>
              <a:ext cx="1472242" cy="263394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Invest in Engineering Practices and Infrastructure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45442" y="1857168"/>
              <a:ext cx="1097499" cy="263394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Support to Middle Management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314074" y="1539443"/>
              <a:ext cx="1473846" cy="263394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Stakeholder Awareness Programs 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40787" y="1547033"/>
              <a:ext cx="1101679" cy="263394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Outsourcing Strategy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311444" y="1846563"/>
              <a:ext cx="1476039" cy="263394"/>
            </a:xfrm>
            <a:prstGeom prst="rect">
              <a:avLst/>
            </a:prstGeom>
            <a:solidFill>
              <a:srgbClr val="B0DFF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 pitchFamily="34" charset="0"/>
                  <a:ea typeface="DejaVu Sans"/>
                  <a:cs typeface="DejaVu Sans"/>
                </a:rPr>
                <a:t>Engage &amp; Commit Business Partners</a:t>
              </a: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4432" b="90227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26" t="5674" r="9663" b="9976"/>
          <a:stretch/>
        </p:blipFill>
        <p:spPr>
          <a:xfrm rot="20914307">
            <a:off x="64562" y="922956"/>
            <a:ext cx="893389" cy="911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/>
          <p:cNvSpPr txBox="1"/>
          <p:nvPr/>
        </p:nvSpPr>
        <p:spPr>
          <a:xfrm rot="18012785">
            <a:off x="97043" y="1193145"/>
            <a:ext cx="919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Collaborative Culture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4432" b="90227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26" t="5674" r="9663" b="9976"/>
          <a:stretch/>
        </p:blipFill>
        <p:spPr>
          <a:xfrm rot="21021555">
            <a:off x="-31142" y="2966706"/>
            <a:ext cx="962060" cy="981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TextBox 56"/>
          <p:cNvSpPr txBox="1"/>
          <p:nvPr/>
        </p:nvSpPr>
        <p:spPr>
          <a:xfrm rot="18120033">
            <a:off x="-143092" y="3198807"/>
            <a:ext cx="126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rgbClr val="000000"/>
                </a:solidFill>
                <a:latin typeface="Calibri" panose="020F0502020204030204"/>
              </a:rPr>
              <a:t>Self Motivated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rgbClr val="000000"/>
                </a:solidFill>
                <a:latin typeface="Calibri" panose="020F0502020204030204"/>
              </a:rPr>
              <a:t>Cross Functional Team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4432" b="90227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26" t="5674" r="9663" b="9976"/>
          <a:stretch/>
        </p:blipFill>
        <p:spPr>
          <a:xfrm rot="20914307">
            <a:off x="-5747" y="5135660"/>
            <a:ext cx="1021931" cy="104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TextBox 58"/>
          <p:cNvSpPr txBox="1"/>
          <p:nvPr/>
        </p:nvSpPr>
        <p:spPr>
          <a:xfrm rot="18012785">
            <a:off x="-11386" y="5527334"/>
            <a:ext cx="1130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Calibri" panose="020F0502020204030204"/>
              </a:rPr>
              <a:t>Self Governance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4432" b="90227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26" t="5674" r="9663" b="9976"/>
          <a:stretch/>
        </p:blipFill>
        <p:spPr>
          <a:xfrm rot="20914307">
            <a:off x="10342091" y="2969252"/>
            <a:ext cx="1021931" cy="104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TextBox 60"/>
          <p:cNvSpPr txBox="1"/>
          <p:nvPr/>
        </p:nvSpPr>
        <p:spPr>
          <a:xfrm rot="18012785">
            <a:off x="10401190" y="3303641"/>
            <a:ext cx="1130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prstClr val="white"/>
                </a:solidFill>
                <a:latin typeface="Calibri" panose="020F0502020204030204"/>
              </a:rPr>
              <a:t>Lean Automated  Machine First  Approach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921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Operating Model View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5400000">
            <a:off x="5410102" y="1071996"/>
            <a:ext cx="459415" cy="974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smtClean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94182" y="1940050"/>
            <a:ext cx="2947680" cy="3716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1200" cap="none" spc="0" normalizeH="0" baseline="0" noProof="0" smtClean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 smtClean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9536" y="578050"/>
            <a:ext cx="11729817" cy="6183637"/>
            <a:chOff x="-374115" y="299128"/>
            <a:chExt cx="12445567" cy="6260740"/>
          </a:xfrm>
        </p:grpSpPr>
        <p:sp>
          <p:nvSpPr>
            <p:cNvPr id="6" name="Rectangle 5"/>
            <p:cNvSpPr/>
            <p:nvPr/>
          </p:nvSpPr>
          <p:spPr>
            <a:xfrm rot="5400000">
              <a:off x="5969362" y="-5031798"/>
              <a:ext cx="367759" cy="117153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lIns="0" tIns="0" rtlCol="0" anchor="t"/>
            <a:lstStyle/>
            <a:p>
              <a:pPr marL="0" marR="0" lvl="0" indent="0" algn="ctr" defTabSz="914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63BE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Vendor Service Integration (Vendor Management)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5400000">
              <a:off x="6010638" y="-5428257"/>
              <a:ext cx="333429" cy="11788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lIns="0" rIns="0" rtlCol="0" anchor="ctr"/>
            <a:lstStyle/>
            <a:p>
              <a:pPr marL="0" marR="0" lvl="0" indent="0" algn="ctr" defTabSz="914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ADM Value Streams (Process Areas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)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32371" y="2357057"/>
              <a:ext cx="861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Legend: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-374115" y="5484077"/>
              <a:ext cx="1512864" cy="2608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0" tIns="0" rtlCol="0" anchor="ctr"/>
            <a:lstStyle/>
            <a:p>
              <a:pPr algn="ctr" defTabSz="914304"/>
              <a:r>
                <a:rPr lang="en-US" sz="1200" b="1" dirty="0">
                  <a:solidFill>
                    <a:srgbClr val="0063BE">
                      <a:lumMod val="50000"/>
                    </a:srgbClr>
                  </a:solidFill>
                  <a:latin typeface="Calibri" panose="020F0502020204030204" pitchFamily="34" charset="0"/>
                </a:rPr>
                <a:t>Common Service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12979" y="1688878"/>
              <a:ext cx="3192207" cy="3751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tIns="0" rtlCol="0" anchor="t"/>
            <a:lstStyle/>
            <a:p>
              <a:pPr marL="0" marR="0" lvl="0" indent="0" algn="ctr" defTabSz="914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1200" cap="none" spc="0" normalizeH="0" baseline="0" noProof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  <a:p>
              <a:pPr marL="0" marR="0" lvl="0" indent="0" algn="ctr" defTabSz="914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9240059" y="3221394"/>
              <a:ext cx="5311661" cy="282875"/>
            </a:xfrm>
            <a:prstGeom prst="rect">
              <a:avLst/>
            </a:prstGeom>
            <a:gradFill flip="none" rotWithShape="1">
              <a:gsLst>
                <a:gs pos="34000">
                  <a:schemeClr val="accent1">
                    <a:lumMod val="5000"/>
                    <a:lumOff val="95000"/>
                  </a:schemeClr>
                </a:gs>
                <a:gs pos="56000">
                  <a:schemeClr val="accent1">
                    <a:lumMod val="45000"/>
                    <a:lumOff val="55000"/>
                  </a:schemeClr>
                </a:gs>
              </a:gsLst>
              <a:lin ang="18900000" scaled="1"/>
              <a:tileRect/>
            </a:gradFill>
            <a:ln w="6350"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E2E 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Governance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27723" y="1923265"/>
              <a:ext cx="4037116" cy="331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Digital Experience Layer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8787" y="1843769"/>
              <a:ext cx="5969723" cy="3426812"/>
            </a:xfrm>
            <a:prstGeom prst="rect">
              <a:avLst/>
            </a:prstGeom>
            <a:solidFill>
              <a:srgbClr val="ED7D31">
                <a:lumMod val="75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97055" y="6068233"/>
              <a:ext cx="7582457" cy="491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65096" y="1090649"/>
              <a:ext cx="9048755" cy="601027"/>
              <a:chOff x="8158219" y="493599"/>
              <a:chExt cx="3722180" cy="69266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58219" y="493599"/>
                <a:ext cx="1216376" cy="355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Business Value Management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011184" y="857818"/>
                <a:ext cx="2869215" cy="32844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0" tIns="0" rtlCol="0" anchor="ctr"/>
              <a:lstStyle/>
              <a:p>
                <a:pPr algn="ctr" defTabSz="914304"/>
                <a:r>
                  <a:rPr lang="en-US" sz="1200" b="1" dirty="0" smtClean="0">
                    <a:solidFill>
                      <a:srgbClr val="0063BE">
                        <a:lumMod val="50000"/>
                      </a:srgbClr>
                    </a:solidFill>
                    <a:latin typeface="Calibri" panose="020F0502020204030204" pitchFamily="34" charset="0"/>
                  </a:rPr>
                  <a:t>Agile DevOps &amp; Automation</a:t>
                </a:r>
                <a:endParaRPr lang="en-US" sz="1200" b="1" dirty="0">
                  <a:solidFill>
                    <a:srgbClr val="0063BE">
                      <a:lumMod val="50000"/>
                    </a:srgb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1373418" y="1680913"/>
              <a:ext cx="1469997" cy="35016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0" tIns="0" rtlCol="0" anchor="ctr"/>
            <a:lstStyle/>
            <a:p>
              <a:pPr marL="0" marR="0" lvl="0" indent="0" algn="ctr" defTabSz="914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63BE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Development &amp; Testing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5400000">
              <a:off x="5958676" y="2050532"/>
              <a:ext cx="556648" cy="5752383"/>
            </a:xfrm>
            <a:prstGeom prst="rect">
              <a:avLst/>
            </a:prstGeom>
            <a:solidFill>
              <a:srgbClr val="8BACE4"/>
            </a:solidFill>
            <a:ln>
              <a:solidFill>
                <a:srgbClr val="00206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lIns="0" tIns="0" rtlCol="0" anchor="t"/>
            <a:lstStyle/>
            <a:p>
              <a:pPr marL="0" marR="0" lvl="0" indent="0" algn="ctr" defTabSz="91430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 smtClean="0">
                  <a:solidFill>
                    <a:prstClr val="white"/>
                  </a:solidFill>
                  <a:latin typeface="Calibri" panose="020F0502020204030204" pitchFamily="34" charset="0"/>
                </a:rPr>
                <a:t>Integration</a:t>
              </a: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 Layer</a:t>
              </a: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48869" y="5154627"/>
              <a:ext cx="1555464" cy="2696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0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ADM Data Center</a:t>
              </a: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959481" y="-960200"/>
            <a:ext cx="10929872" cy="356758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2800" kern="1200">
                <a:solidFill>
                  <a:srgbClr val="000066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2400" smtClean="0">
                <a:solidFill>
                  <a:srgbClr val="004B9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Target Operating Model</a:t>
            </a:r>
            <a:endParaRPr lang="en-US" sz="2400" dirty="0">
              <a:solidFill>
                <a:srgbClr val="004B9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rot="5400000">
            <a:off x="3444625" y="-1374119"/>
            <a:ext cx="359817" cy="566767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Transformation </a:t>
            </a:r>
            <a:r>
              <a:rPr kumimoji="0" lang="en-GB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Center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&amp; OCM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 rot="5400000">
            <a:off x="8845950" y="-1048591"/>
            <a:ext cx="316610" cy="5030158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COE </a:t>
            </a:r>
            <a:r>
              <a:rPr kumimoji="0" lang="en-GB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Center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(Benchmarks</a:t>
            </a:r>
            <a:r>
              <a:rPr kumimoji="0" lang="en-GB" sz="1200" b="1" i="0" u="none" strike="noStrike" kern="1200" cap="none" spc="0" normalizeH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&amp; Standardization)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715649" y="942161"/>
            <a:ext cx="2755051" cy="29455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 Management Office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75463" y="2182186"/>
            <a:ext cx="5393600" cy="2763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Calibri" panose="020F0502020204030204"/>
              </a:rPr>
              <a:t>API Services Layer (API Gateway)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2049553" y="3439507"/>
            <a:ext cx="2780410" cy="241884"/>
          </a:xfrm>
          <a:prstGeom prst="rect">
            <a:avLst/>
          </a:prstGeom>
          <a:solidFill>
            <a:srgbClr val="8BACE4"/>
          </a:solidFill>
          <a:ln>
            <a:solidFill>
              <a:srgbClr val="002060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Integration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rPr>
              <a:t> Layer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9775" y="2474329"/>
            <a:ext cx="3761331" cy="3106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Calibri" panose="020F0502020204030204"/>
              </a:rPr>
              <a:t>Channel Service Layer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130878" y="3724509"/>
            <a:ext cx="3761331" cy="3106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 algn="ctr" defTabSz="914377">
              <a:defRPr/>
            </a:pPr>
            <a:r>
              <a:rPr lang="en-US" sz="1200" dirty="0" smtClean="0">
                <a:solidFill>
                  <a:srgbClr val="000000"/>
                </a:solidFill>
                <a:latin typeface="Calibri" panose="020F0502020204030204"/>
              </a:rPr>
              <a:t>Domain Service Layer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97476" y="2801222"/>
            <a:ext cx="3761331" cy="6018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Calibri" panose="020F0502020204030204"/>
              </a:rPr>
              <a:t>Business Services Layer 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65391" y="2987248"/>
            <a:ext cx="1158534" cy="337848"/>
          </a:xfrm>
          <a:prstGeom prst="rect">
            <a:avLst/>
          </a:prstGeom>
          <a:solidFill>
            <a:srgbClr val="FACDBF"/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200" dirty="0">
                <a:solidFill>
                  <a:srgbClr val="000000"/>
                </a:solidFill>
                <a:latin typeface="Calibri" panose="020F0502020204030204"/>
              </a:rPr>
              <a:t>Micro-service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400931" y="2991056"/>
            <a:ext cx="1060301" cy="337848"/>
          </a:xfrm>
          <a:prstGeom prst="rect">
            <a:avLst/>
          </a:prstGeom>
          <a:solidFill>
            <a:srgbClr val="FACDBF"/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FaaS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74319" y="3268128"/>
            <a:ext cx="1060301" cy="337848"/>
          </a:xfrm>
          <a:prstGeom prst="rect">
            <a:avLst/>
          </a:prstGeom>
          <a:solidFill>
            <a:srgbClr val="FACDBF"/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Process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C95F4558-DD72-47BE-A1FF-8B1520EAAC76}"/>
              </a:ext>
            </a:extLst>
          </p:cNvPr>
          <p:cNvSpPr/>
          <p:nvPr/>
        </p:nvSpPr>
        <p:spPr>
          <a:xfrm>
            <a:off x="3963615" y="4425416"/>
            <a:ext cx="4362332" cy="311157"/>
          </a:xfrm>
          <a:prstGeom prst="rect">
            <a:avLst/>
          </a:prstGeom>
          <a:solidFill>
            <a:srgbClr val="C55A11"/>
          </a:solidFill>
          <a:ln w="25400" cap="flat" cmpd="sng" algn="ctr">
            <a:noFill/>
            <a:prstDash val="solid"/>
          </a:ln>
          <a:effectLst/>
        </p:spPr>
        <p:txBody>
          <a:bodyPr vert="horz" lIns="68571" tIns="34285" rIns="68571" bIns="34285" rtlCol="0" anchor="ctr" anchorCtr="0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IaaS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&amp;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Native Services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(PaaS 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80240" y="3974978"/>
            <a:ext cx="1158534" cy="337848"/>
          </a:xfrm>
          <a:prstGeom prst="rect">
            <a:avLst/>
          </a:prstGeom>
          <a:solidFill>
            <a:srgbClr val="FACDBF"/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DMS/CMS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48004" y="3945892"/>
            <a:ext cx="1158534" cy="337848"/>
          </a:xfrm>
          <a:prstGeom prst="rect">
            <a:avLst/>
          </a:prstGeom>
          <a:solidFill>
            <a:srgbClr val="FACDBF"/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Caching &amp; CDN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48279" y="3977732"/>
            <a:ext cx="1158534" cy="337848"/>
          </a:xfrm>
          <a:prstGeom prst="rect">
            <a:avLst/>
          </a:prstGeom>
          <a:solidFill>
            <a:srgbClr val="FACDBF"/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79775" y="1925785"/>
            <a:ext cx="3761331" cy="2278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latin typeface="Calibri" panose="020F0502020204030204"/>
              </a:rPr>
              <a:t>Experience Layer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 rot="16200000">
            <a:off x="7735469" y="3467044"/>
            <a:ext cx="2780411" cy="214772"/>
          </a:xfrm>
          <a:prstGeom prst="rect">
            <a:avLst/>
          </a:prstGeom>
          <a:solidFill>
            <a:srgbClr val="8BACE4"/>
          </a:solidFill>
          <a:ln>
            <a:solidFill>
              <a:srgbClr val="002060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Integration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rPr>
              <a:t> Layer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384593" y="1855841"/>
            <a:ext cx="1369578" cy="334804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ctr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Operations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226475" y="2751637"/>
            <a:ext cx="1576189" cy="414942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ctr"/>
          <a:lstStyle/>
          <a:p>
            <a:pPr algn="ctr" defTabSz="914304"/>
            <a:r>
              <a:rPr lang="en-US" sz="1200" b="1" dirty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Service Desk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475094" y="5360109"/>
            <a:ext cx="1436006" cy="2985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Applications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287610" y="5785219"/>
            <a:ext cx="1239539" cy="305951"/>
          </a:xfrm>
          <a:prstGeom prst="roundRect">
            <a:avLst/>
          </a:prstGeom>
          <a:solidFill>
            <a:srgbClr val="6DCFF6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prstClr val="white"/>
                </a:solidFill>
              </a:rPr>
              <a:t>Event Management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657507" y="5803846"/>
            <a:ext cx="1239539" cy="297214"/>
          </a:xfrm>
          <a:prstGeom prst="roundRect">
            <a:avLst/>
          </a:prstGeom>
          <a:solidFill>
            <a:srgbClr val="6DCFF6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prstClr val="white"/>
                </a:solidFill>
              </a:rPr>
              <a:t>System Logs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043484" y="5799361"/>
            <a:ext cx="1239539" cy="297214"/>
          </a:xfrm>
          <a:prstGeom prst="roundRect">
            <a:avLst/>
          </a:prstGeom>
          <a:solidFill>
            <a:srgbClr val="6DCFF6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prstClr val="white"/>
                </a:solidFill>
              </a:rPr>
              <a:t>Caching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8880460" y="5801981"/>
            <a:ext cx="1239539" cy="280026"/>
          </a:xfrm>
          <a:prstGeom prst="roundRect">
            <a:avLst/>
          </a:prstGeom>
          <a:solidFill>
            <a:srgbClr val="6DCFF6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prstClr val="white"/>
                </a:solidFill>
              </a:rPr>
              <a:t>Notifications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499665" y="5792420"/>
            <a:ext cx="1239539" cy="288416"/>
          </a:xfrm>
          <a:prstGeom prst="roundRect">
            <a:avLst/>
          </a:prstGeom>
          <a:solidFill>
            <a:srgbClr val="6DCFF6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 smtClean="0">
                <a:solidFill>
                  <a:prstClr val="white"/>
                </a:solidFill>
              </a:rPr>
              <a:t>Monitoring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1BC6145B-7DD6-40BA-ADB3-DDD33E9504AE}"/>
              </a:ext>
            </a:extLst>
          </p:cNvPr>
          <p:cNvSpPr/>
          <p:nvPr/>
        </p:nvSpPr>
        <p:spPr>
          <a:xfrm>
            <a:off x="3875571" y="5043573"/>
            <a:ext cx="809338" cy="248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B2B Integration</a:t>
            </a:r>
            <a:endParaRPr kumimoji="0" lang="en-GB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CE971C2B-740C-49D5-B0DE-95C021E63FBC}"/>
              </a:ext>
            </a:extLst>
          </p:cNvPr>
          <p:cNvSpPr/>
          <p:nvPr/>
        </p:nvSpPr>
        <p:spPr>
          <a:xfrm>
            <a:off x="4931202" y="5056214"/>
            <a:ext cx="809338" cy="248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</a:t>
            </a:r>
            <a:endParaRPr kumimoji="0" lang="en-GB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1BB31A25-9D47-4927-B599-1484C27EE693}"/>
              </a:ext>
            </a:extLst>
          </p:cNvPr>
          <p:cNvSpPr/>
          <p:nvPr/>
        </p:nvSpPr>
        <p:spPr>
          <a:xfrm>
            <a:off x="5948775" y="5066151"/>
            <a:ext cx="809338" cy="248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Bus</a:t>
            </a:r>
            <a:endParaRPr kumimoji="0" lang="en-GB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278C52D1-5FF7-47C8-B331-06AFB69BC405}"/>
              </a:ext>
            </a:extLst>
          </p:cNvPr>
          <p:cNvSpPr/>
          <p:nvPr/>
        </p:nvSpPr>
        <p:spPr>
          <a:xfrm>
            <a:off x="7127501" y="5048105"/>
            <a:ext cx="809338" cy="248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Queues</a:t>
            </a:r>
            <a:endParaRPr kumimoji="0" lang="en-GB" sz="7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8C7A698C-BE4C-4586-8599-5A262D538AD3}"/>
              </a:ext>
            </a:extLst>
          </p:cNvPr>
          <p:cNvSpPr/>
          <p:nvPr/>
        </p:nvSpPr>
        <p:spPr>
          <a:xfrm>
            <a:off x="8312461" y="5047896"/>
            <a:ext cx="672982" cy="256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</a:t>
            </a:r>
          </a:p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Integrations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59253" y="5366695"/>
            <a:ext cx="1449207" cy="2572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SaaS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208149" y="3195529"/>
            <a:ext cx="1576189" cy="833528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ctr"/>
          <a:lstStyle/>
          <a:p>
            <a:pPr algn="ctr" defTabSz="914304"/>
            <a:endParaRPr lang="en-US" sz="1200" b="1" dirty="0">
              <a:solidFill>
                <a:srgbClr val="0063BE">
                  <a:lumMod val="50000"/>
                </a:srgbClr>
              </a:solidFill>
              <a:latin typeface="Calibri" panose="020F0502020204030204" pitchFamily="34" charset="0"/>
            </a:endParaRPr>
          </a:p>
          <a:p>
            <a:pPr algn="ctr" defTabSz="914304"/>
            <a:r>
              <a:rPr lang="en-US" sz="1200" b="1" dirty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Reliability Engineering Team </a:t>
            </a:r>
          </a:p>
          <a:p>
            <a:pPr algn="ctr" defTabSz="914304"/>
            <a:r>
              <a:rPr lang="en-US" sz="1000" b="1" dirty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(Server, Storage, Backup, Network, Security, Database, Middleware)</a:t>
            </a:r>
          </a:p>
          <a:p>
            <a:pPr algn="ctr" defTabSz="914304"/>
            <a:endParaRPr lang="en-US" sz="1000" b="1" dirty="0">
              <a:solidFill>
                <a:srgbClr val="0063BE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6882431B-7530-4D63-BCD7-B0E80EA0DF0D}"/>
              </a:ext>
            </a:extLst>
          </p:cNvPr>
          <p:cNvSpPr/>
          <p:nvPr/>
        </p:nvSpPr>
        <p:spPr>
          <a:xfrm>
            <a:off x="2882536" y="6345555"/>
            <a:ext cx="977356" cy="1592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6762263D-5F34-4994-ADF3-419C04F4DCFB}"/>
              </a:ext>
            </a:extLst>
          </p:cNvPr>
          <p:cNvSpPr/>
          <p:nvPr/>
        </p:nvSpPr>
        <p:spPr>
          <a:xfrm>
            <a:off x="4128342" y="6360505"/>
            <a:ext cx="739305" cy="161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SSO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389D9134-1EB7-419B-80F8-BDBBFE29D2D6}"/>
              </a:ext>
            </a:extLst>
          </p:cNvPr>
          <p:cNvSpPr/>
          <p:nvPr/>
        </p:nvSpPr>
        <p:spPr>
          <a:xfrm>
            <a:off x="4982970" y="6333280"/>
            <a:ext cx="1037930" cy="20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Security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27967981-83CF-4BC0-9A28-05F83253F315}"/>
              </a:ext>
            </a:extLst>
          </p:cNvPr>
          <p:cNvSpPr/>
          <p:nvPr/>
        </p:nvSpPr>
        <p:spPr>
          <a:xfrm>
            <a:off x="6216511" y="6328433"/>
            <a:ext cx="1153253" cy="1968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Security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4D8BB1F2-1B3E-423C-9E3A-78D64FB81ECF}"/>
              </a:ext>
            </a:extLst>
          </p:cNvPr>
          <p:cNvSpPr/>
          <p:nvPr/>
        </p:nvSpPr>
        <p:spPr>
          <a:xfrm>
            <a:off x="7441309" y="6340556"/>
            <a:ext cx="1147517" cy="26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 &amp; Compliance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FBCFF11E-EBD1-4C05-9152-050C963DF8D2}"/>
              </a:ext>
            </a:extLst>
          </p:cNvPr>
          <p:cNvSpPr/>
          <p:nvPr/>
        </p:nvSpPr>
        <p:spPr>
          <a:xfrm>
            <a:off x="8705459" y="6358269"/>
            <a:ext cx="863409" cy="179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68571" tIns="34285" rIns="68571" bIns="34285" rtlCol="0" anchor="ctr"/>
          <a:lstStyle/>
          <a:p>
            <a:pPr marL="0" marR="0" lvl="0" indent="0" algn="ctr" defTabSz="685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Security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101440" y="3959495"/>
            <a:ext cx="1158534" cy="337848"/>
          </a:xfrm>
          <a:prstGeom prst="rect">
            <a:avLst/>
          </a:prstGeom>
          <a:solidFill>
            <a:srgbClr val="FACDBF"/>
          </a:solidFill>
          <a:ln w="31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37459" y="2923295"/>
            <a:ext cx="1300296" cy="334804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ctr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Work Stream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37459" y="3259528"/>
            <a:ext cx="1285920" cy="337848"/>
          </a:xfrm>
          <a:prstGeom prst="rect">
            <a:avLst/>
          </a:prstGeom>
          <a:solidFill>
            <a:srgbClr val="FACDB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ctr"/>
          <a:lstStyle/>
          <a:p>
            <a:pPr algn="ctr" defTabSz="914304"/>
            <a:r>
              <a:rPr lang="en-US" sz="1200" b="1" dirty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Application Components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BC6145B-7DD6-40BA-ADB3-DDD33E9504AE}"/>
              </a:ext>
            </a:extLst>
          </p:cNvPr>
          <p:cNvSpPr/>
          <p:nvPr/>
        </p:nvSpPr>
        <p:spPr>
          <a:xfrm>
            <a:off x="449777" y="3615276"/>
            <a:ext cx="1270829" cy="344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ctr"/>
          <a:lstStyle/>
          <a:p>
            <a:pPr algn="ctr" defTabSz="914304"/>
            <a:r>
              <a:rPr lang="en-US" sz="1200" b="1" dirty="0" smtClean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Integration Components</a:t>
            </a:r>
            <a:endParaRPr lang="en-GB" sz="1200" b="1" dirty="0">
              <a:solidFill>
                <a:srgbClr val="0063BE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1BC6145B-7DD6-40BA-ADB3-DDD33E9504AE}"/>
              </a:ext>
            </a:extLst>
          </p:cNvPr>
          <p:cNvSpPr/>
          <p:nvPr/>
        </p:nvSpPr>
        <p:spPr>
          <a:xfrm>
            <a:off x="452192" y="4337594"/>
            <a:ext cx="1270829" cy="344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ctr"/>
          <a:lstStyle/>
          <a:p>
            <a:pPr algn="ctr" defTabSz="914304"/>
            <a:r>
              <a:rPr lang="en-US" sz="1200" b="1" dirty="0" smtClean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Value Stream</a:t>
            </a:r>
            <a:endParaRPr lang="en-GB" sz="1200" b="1" dirty="0">
              <a:solidFill>
                <a:srgbClr val="0063BE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1BC6145B-7DD6-40BA-ADB3-DDD33E9504AE}"/>
              </a:ext>
            </a:extLst>
          </p:cNvPr>
          <p:cNvSpPr/>
          <p:nvPr/>
        </p:nvSpPr>
        <p:spPr>
          <a:xfrm>
            <a:off x="452550" y="3977451"/>
            <a:ext cx="1270829" cy="344219"/>
          </a:xfrm>
          <a:prstGeom prst="rect">
            <a:avLst/>
          </a:prstGeom>
          <a:solidFill>
            <a:srgbClr val="B0DFF3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tlCol="0" anchor="ctr"/>
          <a:lstStyle/>
          <a:p>
            <a:pPr algn="ctr" defTabSz="914304"/>
            <a:r>
              <a:rPr lang="en-US" sz="1200" b="1" dirty="0" smtClean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Common Service Components</a:t>
            </a:r>
            <a:endParaRPr lang="en-GB" sz="1200" b="1" dirty="0">
              <a:solidFill>
                <a:srgbClr val="0063BE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349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</a:t>
            </a:r>
            <a:r>
              <a:rPr lang="en-US" dirty="0" err="1" smtClean="0"/>
              <a:t>Workstreams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14087" y="1213104"/>
            <a:ext cx="5990964" cy="5289047"/>
          </a:xfrm>
          <a:prstGeom prst="rect">
            <a:avLst/>
          </a:prstGeom>
          <a:solidFill>
            <a:srgbClr val="F6F9F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80211" y="893961"/>
            <a:ext cx="12024840" cy="319143"/>
          </a:xfrm>
          <a:prstGeom prst="rect">
            <a:avLst/>
          </a:prstGeom>
          <a:solidFill>
            <a:srgbClr val="595959"/>
          </a:solidFill>
          <a:ln w="9525" cap="flat" cmpd="sng" algn="ctr">
            <a:noFill/>
            <a:prstDash val="solid"/>
          </a:ln>
          <a:effectLst/>
        </p:spPr>
        <p:txBody>
          <a:bodyPr lIns="91439" tIns="45719" rIns="91439" bIns="45719" rtlCol="0" anchor="ctr"/>
          <a:lstStyle/>
          <a:p>
            <a:pPr algn="ctr" defTabSz="914377">
              <a:defRPr/>
            </a:pPr>
            <a:r>
              <a:rPr lang="en-US" sz="1733" b="1" dirty="0" smtClean="0">
                <a:solidFill>
                  <a:prstClr val="white"/>
                </a:solidFill>
              </a:rPr>
              <a:t>Operating Model Key Dimensions</a:t>
            </a:r>
            <a:endParaRPr lang="en-US" sz="1733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1733" y="1367883"/>
            <a:ext cx="2733994" cy="568365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21920" rIns="0" bIns="121920" rtlCol="0" anchor="ctr"/>
          <a:lstStyle/>
          <a:p>
            <a:pPr algn="ctr" defTabSz="914377"/>
            <a:r>
              <a:rPr lang="en-US" sz="1600" b="1" kern="0" dirty="0">
                <a:solidFill>
                  <a:prstClr val="white"/>
                </a:solidFill>
              </a:rPr>
              <a:t>Organization </a:t>
            </a:r>
          </a:p>
          <a:p>
            <a:pPr algn="ctr" defTabSz="914377"/>
            <a:r>
              <a:rPr lang="en-US" sz="1600" b="1" kern="0" dirty="0" smtClean="0">
                <a:solidFill>
                  <a:prstClr val="white"/>
                </a:solidFill>
              </a:rPr>
              <a:t>Culture</a:t>
            </a:r>
            <a:endParaRPr lang="en-US" sz="1600" b="1" kern="0" dirty="0">
              <a:solidFill>
                <a:prstClr val="white"/>
              </a:solidFill>
            </a:endParaRPr>
          </a:p>
        </p:txBody>
      </p:sp>
      <p:sp>
        <p:nvSpPr>
          <p:cNvPr id="6" name="Freeform 25"/>
          <p:cNvSpPr>
            <a:spLocks noChangeAspect="1" noEditPoints="1"/>
          </p:cNvSpPr>
          <p:nvPr/>
        </p:nvSpPr>
        <p:spPr bwMode="auto">
          <a:xfrm>
            <a:off x="335802" y="1449547"/>
            <a:ext cx="433623" cy="360000"/>
          </a:xfrm>
          <a:custGeom>
            <a:avLst/>
            <a:gdLst>
              <a:gd name="T0" fmla="*/ 4026 w 4151"/>
              <a:gd name="T1" fmla="*/ 2869 h 3399"/>
              <a:gd name="T2" fmla="*/ 4105 w 4151"/>
              <a:gd name="T3" fmla="*/ 2912 h 3399"/>
              <a:gd name="T4" fmla="*/ 4148 w 4151"/>
              <a:gd name="T5" fmla="*/ 2990 h 3399"/>
              <a:gd name="T6" fmla="*/ 4148 w 4151"/>
              <a:gd name="T7" fmla="*/ 3274 h 3399"/>
              <a:gd name="T8" fmla="*/ 4105 w 4151"/>
              <a:gd name="T9" fmla="*/ 3354 h 3399"/>
              <a:gd name="T10" fmla="*/ 4026 w 4151"/>
              <a:gd name="T11" fmla="*/ 3396 h 3399"/>
              <a:gd name="T12" fmla="*/ 138 w 4151"/>
              <a:gd name="T13" fmla="*/ 3396 h 3399"/>
              <a:gd name="T14" fmla="*/ 60 w 4151"/>
              <a:gd name="T15" fmla="*/ 3354 h 3399"/>
              <a:gd name="T16" fmla="*/ 18 w 4151"/>
              <a:gd name="T17" fmla="*/ 3274 h 3399"/>
              <a:gd name="T18" fmla="*/ 18 w 4151"/>
              <a:gd name="T19" fmla="*/ 2990 h 3399"/>
              <a:gd name="T20" fmla="*/ 60 w 4151"/>
              <a:gd name="T21" fmla="*/ 2912 h 3399"/>
              <a:gd name="T22" fmla="*/ 138 w 4151"/>
              <a:gd name="T23" fmla="*/ 2869 h 3399"/>
              <a:gd name="T24" fmla="*/ 3368 w 4151"/>
              <a:gd name="T25" fmla="*/ 1213 h 3399"/>
              <a:gd name="T26" fmla="*/ 3455 w 4151"/>
              <a:gd name="T27" fmla="*/ 1240 h 3399"/>
              <a:gd name="T28" fmla="*/ 3511 w 4151"/>
              <a:gd name="T29" fmla="*/ 1309 h 3399"/>
              <a:gd name="T30" fmla="*/ 3524 w 4151"/>
              <a:gd name="T31" fmla="*/ 2516 h 3399"/>
              <a:gd name="T32" fmla="*/ 3498 w 4151"/>
              <a:gd name="T33" fmla="*/ 2602 h 3399"/>
              <a:gd name="T34" fmla="*/ 3428 w 4151"/>
              <a:gd name="T35" fmla="*/ 2659 h 3399"/>
              <a:gd name="T36" fmla="*/ 3104 w 4151"/>
              <a:gd name="T37" fmla="*/ 2672 h 3399"/>
              <a:gd name="T38" fmla="*/ 3017 w 4151"/>
              <a:gd name="T39" fmla="*/ 2644 h 3399"/>
              <a:gd name="T40" fmla="*/ 2960 w 4151"/>
              <a:gd name="T41" fmla="*/ 2576 h 3399"/>
              <a:gd name="T42" fmla="*/ 2948 w 4151"/>
              <a:gd name="T43" fmla="*/ 1369 h 3399"/>
              <a:gd name="T44" fmla="*/ 2974 w 4151"/>
              <a:gd name="T45" fmla="*/ 1282 h 3399"/>
              <a:gd name="T46" fmla="*/ 3042 w 4151"/>
              <a:gd name="T47" fmla="*/ 1226 h 3399"/>
              <a:gd name="T48" fmla="*/ 1936 w 4151"/>
              <a:gd name="T49" fmla="*/ 1213 h 3399"/>
              <a:gd name="T50" fmla="*/ 2262 w 4151"/>
              <a:gd name="T51" fmla="*/ 1226 h 3399"/>
              <a:gd name="T52" fmla="*/ 2331 w 4151"/>
              <a:gd name="T53" fmla="*/ 1282 h 3399"/>
              <a:gd name="T54" fmla="*/ 2357 w 4151"/>
              <a:gd name="T55" fmla="*/ 1369 h 3399"/>
              <a:gd name="T56" fmla="*/ 2345 w 4151"/>
              <a:gd name="T57" fmla="*/ 2576 h 3399"/>
              <a:gd name="T58" fmla="*/ 2288 w 4151"/>
              <a:gd name="T59" fmla="*/ 2644 h 3399"/>
              <a:gd name="T60" fmla="*/ 2201 w 4151"/>
              <a:gd name="T61" fmla="*/ 2672 h 3399"/>
              <a:gd name="T62" fmla="*/ 1875 w 4151"/>
              <a:gd name="T63" fmla="*/ 2659 h 3399"/>
              <a:gd name="T64" fmla="*/ 1806 w 4151"/>
              <a:gd name="T65" fmla="*/ 2602 h 3399"/>
              <a:gd name="T66" fmla="*/ 1780 w 4151"/>
              <a:gd name="T67" fmla="*/ 2516 h 3399"/>
              <a:gd name="T68" fmla="*/ 1792 w 4151"/>
              <a:gd name="T69" fmla="*/ 1309 h 3399"/>
              <a:gd name="T70" fmla="*/ 1849 w 4151"/>
              <a:gd name="T71" fmla="*/ 1240 h 3399"/>
              <a:gd name="T72" fmla="*/ 1936 w 4151"/>
              <a:gd name="T73" fmla="*/ 1213 h 3399"/>
              <a:gd name="T74" fmla="*/ 1065 w 4151"/>
              <a:gd name="T75" fmla="*/ 1216 h 3399"/>
              <a:gd name="T76" fmla="*/ 1144 w 4151"/>
              <a:gd name="T77" fmla="*/ 1259 h 3399"/>
              <a:gd name="T78" fmla="*/ 1186 w 4151"/>
              <a:gd name="T79" fmla="*/ 1338 h 3399"/>
              <a:gd name="T80" fmla="*/ 1186 w 4151"/>
              <a:gd name="T81" fmla="*/ 2547 h 3399"/>
              <a:gd name="T82" fmla="*/ 1144 w 4151"/>
              <a:gd name="T83" fmla="*/ 2625 h 3399"/>
              <a:gd name="T84" fmla="*/ 1065 w 4151"/>
              <a:gd name="T85" fmla="*/ 2668 h 3399"/>
              <a:gd name="T86" fmla="*/ 736 w 4151"/>
              <a:gd name="T87" fmla="*/ 2668 h 3399"/>
              <a:gd name="T88" fmla="*/ 658 w 4151"/>
              <a:gd name="T89" fmla="*/ 2625 h 3399"/>
              <a:gd name="T90" fmla="*/ 615 w 4151"/>
              <a:gd name="T91" fmla="*/ 2547 h 3399"/>
              <a:gd name="T92" fmla="*/ 615 w 4151"/>
              <a:gd name="T93" fmla="*/ 1338 h 3399"/>
              <a:gd name="T94" fmla="*/ 658 w 4151"/>
              <a:gd name="T95" fmla="*/ 1259 h 3399"/>
              <a:gd name="T96" fmla="*/ 736 w 4151"/>
              <a:gd name="T97" fmla="*/ 1216 h 3399"/>
              <a:gd name="T98" fmla="*/ 2080 w 4151"/>
              <a:gd name="T99" fmla="*/ 0 h 3399"/>
              <a:gd name="T100" fmla="*/ 4080 w 4151"/>
              <a:gd name="T101" fmla="*/ 777 h 3399"/>
              <a:gd name="T102" fmla="*/ 4131 w 4151"/>
              <a:gd name="T103" fmla="*/ 833 h 3399"/>
              <a:gd name="T104" fmla="*/ 4128 w 4151"/>
              <a:gd name="T105" fmla="*/ 908 h 3399"/>
              <a:gd name="T106" fmla="*/ 4073 w 4151"/>
              <a:gd name="T107" fmla="*/ 962 h 3399"/>
              <a:gd name="T108" fmla="*/ 116 w 4151"/>
              <a:gd name="T109" fmla="*/ 973 h 3399"/>
              <a:gd name="T110" fmla="*/ 40 w 4151"/>
              <a:gd name="T111" fmla="*/ 948 h 3399"/>
              <a:gd name="T112" fmla="*/ 1 w 4151"/>
              <a:gd name="T113" fmla="*/ 884 h 3399"/>
              <a:gd name="T114" fmla="*/ 18 w 4151"/>
              <a:gd name="T115" fmla="*/ 811 h 3399"/>
              <a:gd name="T116" fmla="*/ 82 w 4151"/>
              <a:gd name="T117" fmla="*/ 767 h 3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51" h="3399">
                <a:moveTo>
                  <a:pt x="170" y="2865"/>
                </a:moveTo>
                <a:lnTo>
                  <a:pt x="3995" y="2865"/>
                </a:lnTo>
                <a:lnTo>
                  <a:pt x="4026" y="2869"/>
                </a:lnTo>
                <a:lnTo>
                  <a:pt x="4055" y="2878"/>
                </a:lnTo>
                <a:lnTo>
                  <a:pt x="4082" y="2893"/>
                </a:lnTo>
                <a:lnTo>
                  <a:pt x="4105" y="2912"/>
                </a:lnTo>
                <a:lnTo>
                  <a:pt x="4124" y="2935"/>
                </a:lnTo>
                <a:lnTo>
                  <a:pt x="4138" y="2961"/>
                </a:lnTo>
                <a:lnTo>
                  <a:pt x="4148" y="2990"/>
                </a:lnTo>
                <a:lnTo>
                  <a:pt x="4151" y="3022"/>
                </a:lnTo>
                <a:lnTo>
                  <a:pt x="4151" y="3243"/>
                </a:lnTo>
                <a:lnTo>
                  <a:pt x="4148" y="3274"/>
                </a:lnTo>
                <a:lnTo>
                  <a:pt x="4138" y="3305"/>
                </a:lnTo>
                <a:lnTo>
                  <a:pt x="4124" y="3331"/>
                </a:lnTo>
                <a:lnTo>
                  <a:pt x="4105" y="3354"/>
                </a:lnTo>
                <a:lnTo>
                  <a:pt x="4082" y="3373"/>
                </a:lnTo>
                <a:lnTo>
                  <a:pt x="4055" y="3386"/>
                </a:lnTo>
                <a:lnTo>
                  <a:pt x="4026" y="3396"/>
                </a:lnTo>
                <a:lnTo>
                  <a:pt x="3995" y="3399"/>
                </a:lnTo>
                <a:lnTo>
                  <a:pt x="170" y="3399"/>
                </a:lnTo>
                <a:lnTo>
                  <a:pt x="138" y="3396"/>
                </a:lnTo>
                <a:lnTo>
                  <a:pt x="109" y="3386"/>
                </a:lnTo>
                <a:lnTo>
                  <a:pt x="83" y="3373"/>
                </a:lnTo>
                <a:lnTo>
                  <a:pt x="60" y="3354"/>
                </a:lnTo>
                <a:lnTo>
                  <a:pt x="42" y="3331"/>
                </a:lnTo>
                <a:lnTo>
                  <a:pt x="26" y="3305"/>
                </a:lnTo>
                <a:lnTo>
                  <a:pt x="18" y="3274"/>
                </a:lnTo>
                <a:lnTo>
                  <a:pt x="14" y="3243"/>
                </a:lnTo>
                <a:lnTo>
                  <a:pt x="14" y="3022"/>
                </a:lnTo>
                <a:lnTo>
                  <a:pt x="18" y="2990"/>
                </a:lnTo>
                <a:lnTo>
                  <a:pt x="26" y="2961"/>
                </a:lnTo>
                <a:lnTo>
                  <a:pt x="42" y="2935"/>
                </a:lnTo>
                <a:lnTo>
                  <a:pt x="60" y="2912"/>
                </a:lnTo>
                <a:lnTo>
                  <a:pt x="83" y="2893"/>
                </a:lnTo>
                <a:lnTo>
                  <a:pt x="109" y="2878"/>
                </a:lnTo>
                <a:lnTo>
                  <a:pt x="138" y="2869"/>
                </a:lnTo>
                <a:lnTo>
                  <a:pt x="170" y="2865"/>
                </a:lnTo>
                <a:close/>
                <a:moveTo>
                  <a:pt x="3104" y="1213"/>
                </a:moveTo>
                <a:lnTo>
                  <a:pt x="3368" y="1213"/>
                </a:lnTo>
                <a:lnTo>
                  <a:pt x="3399" y="1216"/>
                </a:lnTo>
                <a:lnTo>
                  <a:pt x="3428" y="1226"/>
                </a:lnTo>
                <a:lnTo>
                  <a:pt x="3455" y="1240"/>
                </a:lnTo>
                <a:lnTo>
                  <a:pt x="3479" y="1259"/>
                </a:lnTo>
                <a:lnTo>
                  <a:pt x="3498" y="1282"/>
                </a:lnTo>
                <a:lnTo>
                  <a:pt x="3511" y="1309"/>
                </a:lnTo>
                <a:lnTo>
                  <a:pt x="3520" y="1338"/>
                </a:lnTo>
                <a:lnTo>
                  <a:pt x="3524" y="1369"/>
                </a:lnTo>
                <a:lnTo>
                  <a:pt x="3524" y="2516"/>
                </a:lnTo>
                <a:lnTo>
                  <a:pt x="3520" y="2547"/>
                </a:lnTo>
                <a:lnTo>
                  <a:pt x="3511" y="2576"/>
                </a:lnTo>
                <a:lnTo>
                  <a:pt x="3498" y="2602"/>
                </a:lnTo>
                <a:lnTo>
                  <a:pt x="3479" y="2625"/>
                </a:lnTo>
                <a:lnTo>
                  <a:pt x="3455" y="2644"/>
                </a:lnTo>
                <a:lnTo>
                  <a:pt x="3428" y="2659"/>
                </a:lnTo>
                <a:lnTo>
                  <a:pt x="3399" y="2668"/>
                </a:lnTo>
                <a:lnTo>
                  <a:pt x="3368" y="2672"/>
                </a:lnTo>
                <a:lnTo>
                  <a:pt x="3104" y="2672"/>
                </a:lnTo>
                <a:lnTo>
                  <a:pt x="3072" y="2668"/>
                </a:lnTo>
                <a:lnTo>
                  <a:pt x="3042" y="2659"/>
                </a:lnTo>
                <a:lnTo>
                  <a:pt x="3017" y="2644"/>
                </a:lnTo>
                <a:lnTo>
                  <a:pt x="2993" y="2625"/>
                </a:lnTo>
                <a:lnTo>
                  <a:pt x="2974" y="2602"/>
                </a:lnTo>
                <a:lnTo>
                  <a:pt x="2960" y="2576"/>
                </a:lnTo>
                <a:lnTo>
                  <a:pt x="2951" y="2547"/>
                </a:lnTo>
                <a:lnTo>
                  <a:pt x="2948" y="2516"/>
                </a:lnTo>
                <a:lnTo>
                  <a:pt x="2948" y="1369"/>
                </a:lnTo>
                <a:lnTo>
                  <a:pt x="2951" y="1338"/>
                </a:lnTo>
                <a:lnTo>
                  <a:pt x="2960" y="1309"/>
                </a:lnTo>
                <a:lnTo>
                  <a:pt x="2974" y="1282"/>
                </a:lnTo>
                <a:lnTo>
                  <a:pt x="2993" y="1259"/>
                </a:lnTo>
                <a:lnTo>
                  <a:pt x="3017" y="1240"/>
                </a:lnTo>
                <a:lnTo>
                  <a:pt x="3042" y="1226"/>
                </a:lnTo>
                <a:lnTo>
                  <a:pt x="3072" y="1216"/>
                </a:lnTo>
                <a:lnTo>
                  <a:pt x="3104" y="1213"/>
                </a:lnTo>
                <a:close/>
                <a:moveTo>
                  <a:pt x="1936" y="1213"/>
                </a:moveTo>
                <a:lnTo>
                  <a:pt x="2201" y="1213"/>
                </a:lnTo>
                <a:lnTo>
                  <a:pt x="2233" y="1216"/>
                </a:lnTo>
                <a:lnTo>
                  <a:pt x="2262" y="1226"/>
                </a:lnTo>
                <a:lnTo>
                  <a:pt x="2288" y="1240"/>
                </a:lnTo>
                <a:lnTo>
                  <a:pt x="2311" y="1259"/>
                </a:lnTo>
                <a:lnTo>
                  <a:pt x="2331" y="1282"/>
                </a:lnTo>
                <a:lnTo>
                  <a:pt x="2345" y="1309"/>
                </a:lnTo>
                <a:lnTo>
                  <a:pt x="2354" y="1338"/>
                </a:lnTo>
                <a:lnTo>
                  <a:pt x="2357" y="1369"/>
                </a:lnTo>
                <a:lnTo>
                  <a:pt x="2357" y="2516"/>
                </a:lnTo>
                <a:lnTo>
                  <a:pt x="2354" y="2547"/>
                </a:lnTo>
                <a:lnTo>
                  <a:pt x="2345" y="2576"/>
                </a:lnTo>
                <a:lnTo>
                  <a:pt x="2331" y="2602"/>
                </a:lnTo>
                <a:lnTo>
                  <a:pt x="2311" y="2625"/>
                </a:lnTo>
                <a:lnTo>
                  <a:pt x="2288" y="2644"/>
                </a:lnTo>
                <a:lnTo>
                  <a:pt x="2262" y="2659"/>
                </a:lnTo>
                <a:lnTo>
                  <a:pt x="2233" y="2668"/>
                </a:lnTo>
                <a:lnTo>
                  <a:pt x="2201" y="2672"/>
                </a:lnTo>
                <a:lnTo>
                  <a:pt x="1936" y="2672"/>
                </a:lnTo>
                <a:lnTo>
                  <a:pt x="1904" y="2668"/>
                </a:lnTo>
                <a:lnTo>
                  <a:pt x="1875" y="2659"/>
                </a:lnTo>
                <a:lnTo>
                  <a:pt x="1849" y="2644"/>
                </a:lnTo>
                <a:lnTo>
                  <a:pt x="1826" y="2625"/>
                </a:lnTo>
                <a:lnTo>
                  <a:pt x="1806" y="2602"/>
                </a:lnTo>
                <a:lnTo>
                  <a:pt x="1792" y="2576"/>
                </a:lnTo>
                <a:lnTo>
                  <a:pt x="1783" y="2547"/>
                </a:lnTo>
                <a:lnTo>
                  <a:pt x="1780" y="2516"/>
                </a:lnTo>
                <a:lnTo>
                  <a:pt x="1780" y="1369"/>
                </a:lnTo>
                <a:lnTo>
                  <a:pt x="1783" y="1338"/>
                </a:lnTo>
                <a:lnTo>
                  <a:pt x="1792" y="1309"/>
                </a:lnTo>
                <a:lnTo>
                  <a:pt x="1806" y="1282"/>
                </a:lnTo>
                <a:lnTo>
                  <a:pt x="1826" y="1259"/>
                </a:lnTo>
                <a:lnTo>
                  <a:pt x="1849" y="1240"/>
                </a:lnTo>
                <a:lnTo>
                  <a:pt x="1875" y="1226"/>
                </a:lnTo>
                <a:lnTo>
                  <a:pt x="1904" y="1216"/>
                </a:lnTo>
                <a:lnTo>
                  <a:pt x="1936" y="1213"/>
                </a:lnTo>
                <a:close/>
                <a:moveTo>
                  <a:pt x="768" y="1213"/>
                </a:moveTo>
                <a:lnTo>
                  <a:pt x="1033" y="1213"/>
                </a:lnTo>
                <a:lnTo>
                  <a:pt x="1065" y="1216"/>
                </a:lnTo>
                <a:lnTo>
                  <a:pt x="1094" y="1226"/>
                </a:lnTo>
                <a:lnTo>
                  <a:pt x="1120" y="1240"/>
                </a:lnTo>
                <a:lnTo>
                  <a:pt x="1144" y="1259"/>
                </a:lnTo>
                <a:lnTo>
                  <a:pt x="1163" y="1282"/>
                </a:lnTo>
                <a:lnTo>
                  <a:pt x="1177" y="1309"/>
                </a:lnTo>
                <a:lnTo>
                  <a:pt x="1186" y="1338"/>
                </a:lnTo>
                <a:lnTo>
                  <a:pt x="1189" y="1369"/>
                </a:lnTo>
                <a:lnTo>
                  <a:pt x="1189" y="2516"/>
                </a:lnTo>
                <a:lnTo>
                  <a:pt x="1186" y="2547"/>
                </a:lnTo>
                <a:lnTo>
                  <a:pt x="1177" y="2576"/>
                </a:lnTo>
                <a:lnTo>
                  <a:pt x="1163" y="2602"/>
                </a:lnTo>
                <a:lnTo>
                  <a:pt x="1144" y="2625"/>
                </a:lnTo>
                <a:lnTo>
                  <a:pt x="1120" y="2645"/>
                </a:lnTo>
                <a:lnTo>
                  <a:pt x="1094" y="2659"/>
                </a:lnTo>
                <a:lnTo>
                  <a:pt x="1065" y="2668"/>
                </a:lnTo>
                <a:lnTo>
                  <a:pt x="1033" y="2672"/>
                </a:lnTo>
                <a:lnTo>
                  <a:pt x="768" y="2672"/>
                </a:lnTo>
                <a:lnTo>
                  <a:pt x="736" y="2668"/>
                </a:lnTo>
                <a:lnTo>
                  <a:pt x="707" y="2659"/>
                </a:lnTo>
                <a:lnTo>
                  <a:pt x="681" y="2645"/>
                </a:lnTo>
                <a:lnTo>
                  <a:pt x="658" y="2625"/>
                </a:lnTo>
                <a:lnTo>
                  <a:pt x="639" y="2602"/>
                </a:lnTo>
                <a:lnTo>
                  <a:pt x="624" y="2576"/>
                </a:lnTo>
                <a:lnTo>
                  <a:pt x="615" y="2547"/>
                </a:lnTo>
                <a:lnTo>
                  <a:pt x="613" y="2516"/>
                </a:lnTo>
                <a:lnTo>
                  <a:pt x="613" y="1369"/>
                </a:lnTo>
                <a:lnTo>
                  <a:pt x="615" y="1338"/>
                </a:lnTo>
                <a:lnTo>
                  <a:pt x="624" y="1309"/>
                </a:lnTo>
                <a:lnTo>
                  <a:pt x="639" y="1282"/>
                </a:lnTo>
                <a:lnTo>
                  <a:pt x="658" y="1259"/>
                </a:lnTo>
                <a:lnTo>
                  <a:pt x="681" y="1240"/>
                </a:lnTo>
                <a:lnTo>
                  <a:pt x="707" y="1226"/>
                </a:lnTo>
                <a:lnTo>
                  <a:pt x="736" y="1216"/>
                </a:lnTo>
                <a:lnTo>
                  <a:pt x="768" y="1213"/>
                </a:lnTo>
                <a:close/>
                <a:moveTo>
                  <a:pt x="2056" y="0"/>
                </a:moveTo>
                <a:lnTo>
                  <a:pt x="2080" y="0"/>
                </a:lnTo>
                <a:lnTo>
                  <a:pt x="2104" y="5"/>
                </a:lnTo>
                <a:lnTo>
                  <a:pt x="4055" y="767"/>
                </a:lnTo>
                <a:lnTo>
                  <a:pt x="4080" y="777"/>
                </a:lnTo>
                <a:lnTo>
                  <a:pt x="4102" y="792"/>
                </a:lnTo>
                <a:lnTo>
                  <a:pt x="4119" y="811"/>
                </a:lnTo>
                <a:lnTo>
                  <a:pt x="4131" y="833"/>
                </a:lnTo>
                <a:lnTo>
                  <a:pt x="4136" y="857"/>
                </a:lnTo>
                <a:lnTo>
                  <a:pt x="4134" y="884"/>
                </a:lnTo>
                <a:lnTo>
                  <a:pt x="4128" y="908"/>
                </a:lnTo>
                <a:lnTo>
                  <a:pt x="4114" y="929"/>
                </a:lnTo>
                <a:lnTo>
                  <a:pt x="4095" y="948"/>
                </a:lnTo>
                <a:lnTo>
                  <a:pt x="4073" y="962"/>
                </a:lnTo>
                <a:lnTo>
                  <a:pt x="4048" y="970"/>
                </a:lnTo>
                <a:lnTo>
                  <a:pt x="4020" y="973"/>
                </a:lnTo>
                <a:lnTo>
                  <a:pt x="116" y="973"/>
                </a:lnTo>
                <a:lnTo>
                  <a:pt x="88" y="970"/>
                </a:lnTo>
                <a:lnTo>
                  <a:pt x="63" y="962"/>
                </a:lnTo>
                <a:lnTo>
                  <a:pt x="40" y="948"/>
                </a:lnTo>
                <a:lnTo>
                  <a:pt x="23" y="929"/>
                </a:lnTo>
                <a:lnTo>
                  <a:pt x="9" y="908"/>
                </a:lnTo>
                <a:lnTo>
                  <a:pt x="1" y="884"/>
                </a:lnTo>
                <a:lnTo>
                  <a:pt x="0" y="857"/>
                </a:lnTo>
                <a:lnTo>
                  <a:pt x="6" y="833"/>
                </a:lnTo>
                <a:lnTo>
                  <a:pt x="18" y="811"/>
                </a:lnTo>
                <a:lnTo>
                  <a:pt x="34" y="792"/>
                </a:lnTo>
                <a:lnTo>
                  <a:pt x="55" y="777"/>
                </a:lnTo>
                <a:lnTo>
                  <a:pt x="82" y="767"/>
                </a:lnTo>
                <a:lnTo>
                  <a:pt x="2034" y="5"/>
                </a:lnTo>
                <a:lnTo>
                  <a:pt x="205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789" y="1982803"/>
            <a:ext cx="2733994" cy="154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t"/>
          <a:lstStyle/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 smtClean="0">
                <a:solidFill>
                  <a:srgbClr val="000000"/>
                </a:solidFill>
              </a:rPr>
              <a:t>Establish Transformation Culture, policy and approach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Aligning the sponsors, Business, </a:t>
            </a:r>
            <a:r>
              <a:rPr lang="en-US" sz="1200" kern="0" dirty="0" smtClean="0">
                <a:solidFill>
                  <a:srgbClr val="000000"/>
                </a:solidFill>
              </a:rPr>
              <a:t>Dev/QE/Operations </a:t>
            </a:r>
            <a:r>
              <a:rPr lang="en-US" sz="1200" kern="0" dirty="0">
                <a:solidFill>
                  <a:srgbClr val="000000"/>
                </a:solidFill>
              </a:rPr>
              <a:t>teams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Key transformational role such as </a:t>
            </a:r>
            <a:r>
              <a:rPr lang="en-US" sz="1200" kern="0" dirty="0" smtClean="0">
                <a:solidFill>
                  <a:srgbClr val="000000"/>
                </a:solidFill>
              </a:rPr>
              <a:t>Transformational office, Agents, </a:t>
            </a:r>
            <a:r>
              <a:rPr lang="en-US" sz="1200" kern="0" dirty="0" err="1" smtClean="0">
                <a:solidFill>
                  <a:srgbClr val="000000"/>
                </a:solidFill>
              </a:rPr>
              <a:t>Devops</a:t>
            </a:r>
            <a:r>
              <a:rPr lang="en-US" sz="1200" kern="0" dirty="0" smtClean="0">
                <a:solidFill>
                  <a:srgbClr val="000000"/>
                </a:solidFill>
              </a:rPr>
              <a:t> Roles, Agile Roles, Automation Roles</a:t>
            </a:r>
            <a:endParaRPr lang="en-US" sz="1200" kern="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485" y="3984551"/>
            <a:ext cx="2733994" cy="566928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21920" rIns="0" bIns="121920" rtlCol="0" anchor="ctr"/>
          <a:lstStyle/>
          <a:p>
            <a:pPr algn="ctr" defTabSz="914377"/>
            <a:r>
              <a:rPr lang="en-US" sz="1600" b="1" kern="0" dirty="0">
                <a:solidFill>
                  <a:prstClr val="white"/>
                </a:solidFill>
              </a:rPr>
              <a:t>DevOps </a:t>
            </a:r>
          </a:p>
          <a:p>
            <a:pPr algn="ctr" defTabSz="914377"/>
            <a:r>
              <a:rPr lang="en-US" sz="1600" b="1" kern="0" dirty="0" smtClean="0">
                <a:solidFill>
                  <a:prstClr val="white"/>
                </a:solidFill>
              </a:rPr>
              <a:t>Delivery Model</a:t>
            </a:r>
            <a:endParaRPr lang="en-US" sz="1600" b="1" kern="0" dirty="0">
              <a:solidFill>
                <a:prstClr val="white"/>
              </a:solidFill>
            </a:endParaRPr>
          </a:p>
        </p:txBody>
      </p:sp>
      <p:sp>
        <p:nvSpPr>
          <p:cNvPr id="9" name="Freeform 147"/>
          <p:cNvSpPr>
            <a:spLocks noChangeAspect="1" noEditPoints="1"/>
          </p:cNvSpPr>
          <p:nvPr/>
        </p:nvSpPr>
        <p:spPr bwMode="auto">
          <a:xfrm>
            <a:off x="6228302" y="3984551"/>
            <a:ext cx="440516" cy="269964"/>
          </a:xfrm>
          <a:custGeom>
            <a:avLst/>
            <a:gdLst>
              <a:gd name="T0" fmla="*/ 37 w 148"/>
              <a:gd name="T1" fmla="*/ 68 h 89"/>
              <a:gd name="T2" fmla="*/ 37 w 148"/>
              <a:gd name="T3" fmla="*/ 29 h 89"/>
              <a:gd name="T4" fmla="*/ 52 w 148"/>
              <a:gd name="T5" fmla="*/ 29 h 89"/>
              <a:gd name="T6" fmla="*/ 26 w 148"/>
              <a:gd name="T7" fmla="*/ 0 h 89"/>
              <a:gd name="T8" fmla="*/ 0 w 148"/>
              <a:gd name="T9" fmla="*/ 29 h 89"/>
              <a:gd name="T10" fmla="*/ 15 w 148"/>
              <a:gd name="T11" fmla="*/ 29 h 89"/>
              <a:gd name="T12" fmla="*/ 15 w 148"/>
              <a:gd name="T13" fmla="*/ 74 h 89"/>
              <a:gd name="T14" fmla="*/ 30 w 148"/>
              <a:gd name="T15" fmla="*/ 89 h 89"/>
              <a:gd name="T16" fmla="*/ 96 w 148"/>
              <a:gd name="T17" fmla="*/ 89 h 89"/>
              <a:gd name="T18" fmla="*/ 77 w 148"/>
              <a:gd name="T19" fmla="*/ 68 h 89"/>
              <a:gd name="T20" fmla="*/ 37 w 148"/>
              <a:gd name="T21" fmla="*/ 68 h 89"/>
              <a:gd name="T22" fmla="*/ 133 w 148"/>
              <a:gd name="T23" fmla="*/ 59 h 89"/>
              <a:gd name="T24" fmla="*/ 133 w 148"/>
              <a:gd name="T25" fmla="*/ 15 h 89"/>
              <a:gd name="T26" fmla="*/ 118 w 148"/>
              <a:gd name="T27" fmla="*/ 0 h 89"/>
              <a:gd name="T28" fmla="*/ 52 w 148"/>
              <a:gd name="T29" fmla="*/ 0 h 89"/>
              <a:gd name="T30" fmla="*/ 71 w 148"/>
              <a:gd name="T31" fmla="*/ 21 h 89"/>
              <a:gd name="T32" fmla="*/ 111 w 148"/>
              <a:gd name="T33" fmla="*/ 21 h 89"/>
              <a:gd name="T34" fmla="*/ 111 w 148"/>
              <a:gd name="T35" fmla="*/ 59 h 89"/>
              <a:gd name="T36" fmla="*/ 96 w 148"/>
              <a:gd name="T37" fmla="*/ 59 h 89"/>
              <a:gd name="T38" fmla="*/ 122 w 148"/>
              <a:gd name="T39" fmla="*/ 89 h 89"/>
              <a:gd name="T40" fmla="*/ 148 w 148"/>
              <a:gd name="T41" fmla="*/ 59 h 89"/>
              <a:gd name="T42" fmla="*/ 133 w 148"/>
              <a:gd name="T43" fmla="*/ 5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8" h="89">
                <a:moveTo>
                  <a:pt x="37" y="68"/>
                </a:moveTo>
                <a:cubicBezTo>
                  <a:pt x="37" y="29"/>
                  <a:pt x="37" y="29"/>
                  <a:pt x="37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74"/>
                  <a:pt x="15" y="74"/>
                  <a:pt x="15" y="74"/>
                </a:cubicBezTo>
                <a:cubicBezTo>
                  <a:pt x="15" y="82"/>
                  <a:pt x="22" y="89"/>
                  <a:pt x="30" y="89"/>
                </a:cubicBezTo>
                <a:cubicBezTo>
                  <a:pt x="96" y="89"/>
                  <a:pt x="96" y="89"/>
                  <a:pt x="96" y="89"/>
                </a:cubicBezTo>
                <a:cubicBezTo>
                  <a:pt x="77" y="68"/>
                  <a:pt x="77" y="68"/>
                  <a:pt x="77" y="68"/>
                </a:cubicBezTo>
                <a:lnTo>
                  <a:pt x="37" y="68"/>
                </a:lnTo>
                <a:close/>
                <a:moveTo>
                  <a:pt x="133" y="59"/>
                </a:moveTo>
                <a:cubicBezTo>
                  <a:pt x="133" y="15"/>
                  <a:pt x="133" y="15"/>
                  <a:pt x="133" y="15"/>
                </a:cubicBezTo>
                <a:cubicBezTo>
                  <a:pt x="133" y="7"/>
                  <a:pt x="126" y="0"/>
                  <a:pt x="118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71" y="21"/>
                  <a:pt x="71" y="21"/>
                  <a:pt x="7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96" y="59"/>
                  <a:pt x="96" y="59"/>
                  <a:pt x="96" y="59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48" y="59"/>
                  <a:pt x="148" y="59"/>
                  <a:pt x="148" y="59"/>
                </a:cubicBezTo>
                <a:lnTo>
                  <a:pt x="133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41" y="4599472"/>
            <a:ext cx="2733994" cy="1577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t"/>
          <a:lstStyle/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CA" sz="1200" kern="0" dirty="0">
                <a:solidFill>
                  <a:srgbClr val="000000"/>
                </a:solidFill>
              </a:rPr>
              <a:t>Continuous </a:t>
            </a:r>
            <a:r>
              <a:rPr lang="en-CA" sz="1200" kern="0" dirty="0" smtClean="0">
                <a:solidFill>
                  <a:srgbClr val="000000"/>
                </a:solidFill>
              </a:rPr>
              <a:t>Integration &amp; Delivery </a:t>
            </a:r>
            <a:r>
              <a:rPr lang="en-CA" sz="1200" kern="0" dirty="0">
                <a:solidFill>
                  <a:srgbClr val="000000"/>
                </a:solidFill>
              </a:rPr>
              <a:t>in Distributed Agile </a:t>
            </a:r>
            <a:r>
              <a:rPr lang="en-CA" sz="1200" kern="0" dirty="0" smtClean="0">
                <a:solidFill>
                  <a:srgbClr val="000000"/>
                </a:solidFill>
              </a:rPr>
              <a:t>Environment using tool based </a:t>
            </a:r>
            <a:r>
              <a:rPr lang="en-CA" sz="1200" kern="0" dirty="0" err="1" smtClean="0">
                <a:solidFill>
                  <a:srgbClr val="000000"/>
                </a:solidFill>
              </a:rPr>
              <a:t>Devops</a:t>
            </a:r>
            <a:r>
              <a:rPr lang="en-CA" sz="1200" kern="0" dirty="0" smtClean="0">
                <a:solidFill>
                  <a:srgbClr val="000000"/>
                </a:solidFill>
              </a:rPr>
              <a:t> pipelines.</a:t>
            </a:r>
            <a:endParaRPr lang="en-CA" sz="1200" kern="0" dirty="0">
              <a:solidFill>
                <a:srgbClr val="000000"/>
              </a:solidFill>
            </a:endParaRP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CA" sz="1200" kern="0" dirty="0" smtClean="0">
                <a:solidFill>
                  <a:srgbClr val="000000"/>
                </a:solidFill>
              </a:rPr>
              <a:t>Run </a:t>
            </a:r>
            <a:r>
              <a:rPr lang="en-CA" sz="1200" kern="0" dirty="0">
                <a:solidFill>
                  <a:srgbClr val="000000"/>
                </a:solidFill>
              </a:rPr>
              <a:t>time code based Infrastructure 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CA" sz="1200" kern="0" dirty="0">
                <a:solidFill>
                  <a:srgbClr val="000000"/>
                </a:solidFill>
              </a:rPr>
              <a:t>Continuous</a:t>
            </a:r>
            <a:r>
              <a:rPr lang="en-US" sz="1200" kern="0" dirty="0">
                <a:solidFill>
                  <a:srgbClr val="000000"/>
                </a:solidFill>
              </a:rPr>
              <a:t> Testing and Feedback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CA" sz="1200" kern="0" dirty="0">
                <a:solidFill>
                  <a:srgbClr val="000000"/>
                </a:solidFill>
              </a:rPr>
              <a:t>Continuous </a:t>
            </a:r>
            <a:r>
              <a:rPr lang="en-US" sz="1200" kern="0" dirty="0">
                <a:solidFill>
                  <a:srgbClr val="000000"/>
                </a:solidFill>
              </a:rPr>
              <a:t>Monitoring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endParaRPr 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35357" y="4006675"/>
            <a:ext cx="2733994" cy="566928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21920" rIns="0" bIns="121920" rtlCol="0" anchor="ctr"/>
          <a:lstStyle/>
          <a:p>
            <a:pPr algn="ctr" defTabSz="914377"/>
            <a:r>
              <a:rPr lang="en-US" sz="1600" b="1" kern="0" dirty="0">
                <a:solidFill>
                  <a:prstClr val="white"/>
                </a:solidFill>
              </a:rPr>
              <a:t>Change </a:t>
            </a:r>
          </a:p>
          <a:p>
            <a:pPr algn="ctr" defTabSz="914377"/>
            <a:r>
              <a:rPr lang="en-US" sz="1600" b="1" kern="0" dirty="0">
                <a:solidFill>
                  <a:prstClr val="white"/>
                </a:solidFill>
              </a:rPr>
              <a:t>Management</a:t>
            </a:r>
          </a:p>
        </p:txBody>
      </p:sp>
      <p:sp>
        <p:nvSpPr>
          <p:cNvPr id="12" name="Freeform 29"/>
          <p:cNvSpPr>
            <a:spLocks noChangeAspect="1" noEditPoints="1"/>
          </p:cNvSpPr>
          <p:nvPr/>
        </p:nvSpPr>
        <p:spPr bwMode="auto">
          <a:xfrm>
            <a:off x="3273310" y="1493147"/>
            <a:ext cx="341943" cy="316400"/>
          </a:xfrm>
          <a:custGeom>
            <a:avLst/>
            <a:gdLst>
              <a:gd name="T0" fmla="*/ 91 w 147"/>
              <a:gd name="T1" fmla="*/ 100 h 133"/>
              <a:gd name="T2" fmla="*/ 67 w 147"/>
              <a:gd name="T3" fmla="*/ 75 h 133"/>
              <a:gd name="T4" fmla="*/ 75 w 147"/>
              <a:gd name="T5" fmla="*/ 57 h 133"/>
              <a:gd name="T6" fmla="*/ 82 w 147"/>
              <a:gd name="T7" fmla="*/ 45 h 133"/>
              <a:gd name="T8" fmla="*/ 79 w 147"/>
              <a:gd name="T9" fmla="*/ 39 h 133"/>
              <a:gd name="T10" fmla="*/ 81 w 147"/>
              <a:gd name="T11" fmla="*/ 26 h 133"/>
              <a:gd name="T12" fmla="*/ 52 w 147"/>
              <a:gd name="T13" fmla="*/ 0 h 133"/>
              <a:gd name="T14" fmla="*/ 22 w 147"/>
              <a:gd name="T15" fmla="*/ 26 h 133"/>
              <a:gd name="T16" fmla="*/ 24 w 147"/>
              <a:gd name="T17" fmla="*/ 39 h 133"/>
              <a:gd name="T18" fmla="*/ 21 w 147"/>
              <a:gd name="T19" fmla="*/ 45 h 133"/>
              <a:gd name="T20" fmla="*/ 28 w 147"/>
              <a:gd name="T21" fmla="*/ 57 h 133"/>
              <a:gd name="T22" fmla="*/ 36 w 147"/>
              <a:gd name="T23" fmla="*/ 75 h 133"/>
              <a:gd name="T24" fmla="*/ 12 w 147"/>
              <a:gd name="T25" fmla="*/ 100 h 133"/>
              <a:gd name="T26" fmla="*/ 0 w 147"/>
              <a:gd name="T27" fmla="*/ 103 h 133"/>
              <a:gd name="T28" fmla="*/ 0 w 147"/>
              <a:gd name="T29" fmla="*/ 133 h 133"/>
              <a:gd name="T30" fmla="*/ 118 w 147"/>
              <a:gd name="T31" fmla="*/ 133 h 133"/>
              <a:gd name="T32" fmla="*/ 118 w 147"/>
              <a:gd name="T33" fmla="*/ 118 h 133"/>
              <a:gd name="T34" fmla="*/ 91 w 147"/>
              <a:gd name="T35" fmla="*/ 100 h 133"/>
              <a:gd name="T36" fmla="*/ 125 w 147"/>
              <a:gd name="T37" fmla="*/ 59 h 133"/>
              <a:gd name="T38" fmla="*/ 125 w 147"/>
              <a:gd name="T39" fmla="*/ 37 h 133"/>
              <a:gd name="T40" fmla="*/ 111 w 147"/>
              <a:gd name="T41" fmla="*/ 37 h 133"/>
              <a:gd name="T42" fmla="*/ 111 w 147"/>
              <a:gd name="T43" fmla="*/ 59 h 133"/>
              <a:gd name="T44" fmla="*/ 88 w 147"/>
              <a:gd name="T45" fmla="*/ 59 h 133"/>
              <a:gd name="T46" fmla="*/ 88 w 147"/>
              <a:gd name="T47" fmla="*/ 74 h 133"/>
              <a:gd name="T48" fmla="*/ 111 w 147"/>
              <a:gd name="T49" fmla="*/ 74 h 133"/>
              <a:gd name="T50" fmla="*/ 111 w 147"/>
              <a:gd name="T51" fmla="*/ 96 h 133"/>
              <a:gd name="T52" fmla="*/ 125 w 147"/>
              <a:gd name="T53" fmla="*/ 96 h 133"/>
              <a:gd name="T54" fmla="*/ 125 w 147"/>
              <a:gd name="T55" fmla="*/ 74 h 133"/>
              <a:gd name="T56" fmla="*/ 147 w 147"/>
              <a:gd name="T57" fmla="*/ 74 h 133"/>
              <a:gd name="T58" fmla="*/ 147 w 147"/>
              <a:gd name="T59" fmla="*/ 59 h 133"/>
              <a:gd name="T60" fmla="*/ 125 w 147"/>
              <a:gd name="T61" fmla="*/ 5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7" h="133">
                <a:moveTo>
                  <a:pt x="91" y="100"/>
                </a:moveTo>
                <a:cubicBezTo>
                  <a:pt x="73" y="93"/>
                  <a:pt x="67" y="87"/>
                  <a:pt x="67" y="75"/>
                </a:cubicBezTo>
                <a:cubicBezTo>
                  <a:pt x="67" y="68"/>
                  <a:pt x="73" y="70"/>
                  <a:pt x="75" y="57"/>
                </a:cubicBezTo>
                <a:cubicBezTo>
                  <a:pt x="76" y="52"/>
                  <a:pt x="81" y="57"/>
                  <a:pt x="82" y="45"/>
                </a:cubicBezTo>
                <a:cubicBezTo>
                  <a:pt x="82" y="40"/>
                  <a:pt x="79" y="39"/>
                  <a:pt x="79" y="39"/>
                </a:cubicBezTo>
                <a:cubicBezTo>
                  <a:pt x="79" y="39"/>
                  <a:pt x="81" y="31"/>
                  <a:pt x="81" y="26"/>
                </a:cubicBezTo>
                <a:cubicBezTo>
                  <a:pt x="82" y="19"/>
                  <a:pt x="77" y="0"/>
                  <a:pt x="52" y="0"/>
                </a:cubicBezTo>
                <a:cubicBezTo>
                  <a:pt x="26" y="0"/>
                  <a:pt x="21" y="19"/>
                  <a:pt x="22" y="26"/>
                </a:cubicBezTo>
                <a:cubicBezTo>
                  <a:pt x="23" y="31"/>
                  <a:pt x="24" y="39"/>
                  <a:pt x="24" y="39"/>
                </a:cubicBezTo>
                <a:cubicBezTo>
                  <a:pt x="24" y="39"/>
                  <a:pt x="21" y="40"/>
                  <a:pt x="21" y="45"/>
                </a:cubicBezTo>
                <a:cubicBezTo>
                  <a:pt x="22" y="57"/>
                  <a:pt x="27" y="52"/>
                  <a:pt x="28" y="57"/>
                </a:cubicBezTo>
                <a:cubicBezTo>
                  <a:pt x="31" y="70"/>
                  <a:pt x="36" y="68"/>
                  <a:pt x="36" y="75"/>
                </a:cubicBezTo>
                <a:cubicBezTo>
                  <a:pt x="36" y="87"/>
                  <a:pt x="30" y="93"/>
                  <a:pt x="12" y="100"/>
                </a:cubicBezTo>
                <a:cubicBezTo>
                  <a:pt x="10" y="100"/>
                  <a:pt x="4" y="102"/>
                  <a:pt x="0" y="103"/>
                </a:cubicBezTo>
                <a:cubicBezTo>
                  <a:pt x="0" y="133"/>
                  <a:pt x="0" y="133"/>
                  <a:pt x="0" y="133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3"/>
                  <a:pt x="118" y="122"/>
                  <a:pt x="118" y="118"/>
                </a:cubicBezTo>
                <a:cubicBezTo>
                  <a:pt x="118" y="113"/>
                  <a:pt x="110" y="106"/>
                  <a:pt x="91" y="100"/>
                </a:cubicBezTo>
                <a:close/>
                <a:moveTo>
                  <a:pt x="125" y="59"/>
                </a:moveTo>
                <a:cubicBezTo>
                  <a:pt x="125" y="37"/>
                  <a:pt x="125" y="37"/>
                  <a:pt x="125" y="37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74"/>
                  <a:pt x="88" y="74"/>
                  <a:pt x="88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96"/>
                  <a:pt x="111" y="96"/>
                  <a:pt x="111" y="96"/>
                </a:cubicBezTo>
                <a:cubicBezTo>
                  <a:pt x="125" y="96"/>
                  <a:pt x="125" y="96"/>
                  <a:pt x="125" y="96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47" y="74"/>
                  <a:pt x="147" y="74"/>
                  <a:pt x="147" y="74"/>
                </a:cubicBezTo>
                <a:cubicBezTo>
                  <a:pt x="147" y="59"/>
                  <a:pt x="147" y="59"/>
                  <a:pt x="147" y="59"/>
                </a:cubicBezTo>
                <a:lnTo>
                  <a:pt x="12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40975" y="4681718"/>
            <a:ext cx="2733994" cy="154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t"/>
          <a:lstStyle/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Change Management </a:t>
            </a:r>
            <a:r>
              <a:rPr lang="en-US" sz="1200" kern="0" dirty="0" smtClean="0">
                <a:solidFill>
                  <a:srgbClr val="000000"/>
                </a:solidFill>
              </a:rPr>
              <a:t>Framework using Agile Best Practices</a:t>
            </a:r>
            <a:endParaRPr lang="en-US" sz="1200" kern="0" dirty="0">
              <a:solidFill>
                <a:srgbClr val="000000"/>
              </a:solidFill>
            </a:endParaRP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 smtClean="0">
                <a:solidFill>
                  <a:srgbClr val="000000"/>
                </a:solidFill>
              </a:rPr>
              <a:t>Business participation in prioritization of backlog</a:t>
            </a:r>
            <a:endParaRPr lang="en-US" sz="1200" kern="0" dirty="0">
              <a:solidFill>
                <a:srgbClr val="000000"/>
              </a:solidFill>
            </a:endParaRP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 smtClean="0">
                <a:solidFill>
                  <a:srgbClr val="000000"/>
                </a:solidFill>
              </a:rPr>
              <a:t>Change </a:t>
            </a:r>
            <a:r>
              <a:rPr lang="en-US" sz="1200" kern="0" dirty="0">
                <a:solidFill>
                  <a:srgbClr val="000000"/>
                </a:solidFill>
              </a:rPr>
              <a:t>Management at the rate of </a:t>
            </a:r>
            <a:r>
              <a:rPr lang="en-US" sz="1200" kern="0" dirty="0" smtClean="0">
                <a:solidFill>
                  <a:srgbClr val="000000"/>
                </a:solidFill>
              </a:rPr>
              <a:t>Business demand</a:t>
            </a:r>
            <a:endParaRPr lang="en-US" sz="1200" kern="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11590" y="1360565"/>
            <a:ext cx="2733994" cy="566928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21920" rIns="0" bIns="121920" rtlCol="0" anchor="ctr"/>
          <a:lstStyle/>
          <a:p>
            <a:pPr algn="ctr" defTabSz="914377"/>
            <a:r>
              <a:rPr lang="en-US" sz="1600" b="1" kern="0" dirty="0" smtClean="0">
                <a:solidFill>
                  <a:prstClr val="white"/>
                </a:solidFill>
              </a:rPr>
              <a:t>IT Vision, Cloud Roadmap </a:t>
            </a:r>
          </a:p>
          <a:p>
            <a:pPr algn="ctr" defTabSz="914377"/>
            <a:r>
              <a:rPr lang="en-US" sz="1600" b="1" kern="0" dirty="0" smtClean="0">
                <a:solidFill>
                  <a:prstClr val="white"/>
                </a:solidFill>
              </a:rPr>
              <a:t>Tools Automation</a:t>
            </a:r>
            <a:endParaRPr lang="en-US" sz="1600" b="1" kern="0" dirty="0">
              <a:solidFill>
                <a:prstClr val="white"/>
              </a:solidFill>
            </a:endParaRPr>
          </a:p>
        </p:txBody>
      </p:sp>
      <p:sp>
        <p:nvSpPr>
          <p:cNvPr id="15" name="Freeform 5"/>
          <p:cNvSpPr>
            <a:spLocks noChangeAspect="1" noEditPoints="1"/>
          </p:cNvSpPr>
          <p:nvPr/>
        </p:nvSpPr>
        <p:spPr bwMode="auto">
          <a:xfrm>
            <a:off x="6463905" y="1484501"/>
            <a:ext cx="371505" cy="324000"/>
          </a:xfrm>
          <a:custGeom>
            <a:avLst/>
            <a:gdLst>
              <a:gd name="T0" fmla="*/ 0 w 771"/>
              <a:gd name="T1" fmla="*/ 609 h 662"/>
              <a:gd name="T2" fmla="*/ 10 w 771"/>
              <a:gd name="T3" fmla="*/ 633 h 662"/>
              <a:gd name="T4" fmla="*/ 28 w 771"/>
              <a:gd name="T5" fmla="*/ 651 h 662"/>
              <a:gd name="T6" fmla="*/ 52 w 771"/>
              <a:gd name="T7" fmla="*/ 661 h 662"/>
              <a:gd name="T8" fmla="*/ 412 w 771"/>
              <a:gd name="T9" fmla="*/ 612 h 662"/>
              <a:gd name="T10" fmla="*/ 380 w 771"/>
              <a:gd name="T11" fmla="*/ 618 h 662"/>
              <a:gd name="T12" fmla="*/ 348 w 771"/>
              <a:gd name="T13" fmla="*/ 612 h 662"/>
              <a:gd name="T14" fmla="*/ 320 w 771"/>
              <a:gd name="T15" fmla="*/ 596 h 662"/>
              <a:gd name="T16" fmla="*/ 298 w 771"/>
              <a:gd name="T17" fmla="*/ 572 h 662"/>
              <a:gd name="T18" fmla="*/ 286 w 771"/>
              <a:gd name="T19" fmla="*/ 543 h 662"/>
              <a:gd name="T20" fmla="*/ 284 w 771"/>
              <a:gd name="T21" fmla="*/ 509 h 662"/>
              <a:gd name="T22" fmla="*/ 341 w 771"/>
              <a:gd name="T23" fmla="*/ 541 h 662"/>
              <a:gd name="T24" fmla="*/ 347 w 771"/>
              <a:gd name="T25" fmla="*/ 542 h 662"/>
              <a:gd name="T26" fmla="*/ 390 w 771"/>
              <a:gd name="T27" fmla="*/ 529 h 662"/>
              <a:gd name="T28" fmla="*/ 402 w 771"/>
              <a:gd name="T29" fmla="*/ 485 h 662"/>
              <a:gd name="T30" fmla="*/ 348 w 771"/>
              <a:gd name="T31" fmla="*/ 429 h 662"/>
              <a:gd name="T32" fmla="*/ 380 w 771"/>
              <a:gd name="T33" fmla="*/ 423 h 662"/>
              <a:gd name="T34" fmla="*/ 413 w 771"/>
              <a:gd name="T35" fmla="*/ 429 h 662"/>
              <a:gd name="T36" fmla="*/ 441 w 771"/>
              <a:gd name="T37" fmla="*/ 445 h 662"/>
              <a:gd name="T38" fmla="*/ 462 w 771"/>
              <a:gd name="T39" fmla="*/ 468 h 662"/>
              <a:gd name="T40" fmla="*/ 475 w 771"/>
              <a:gd name="T41" fmla="*/ 498 h 662"/>
              <a:gd name="T42" fmla="*/ 477 w 771"/>
              <a:gd name="T43" fmla="*/ 532 h 662"/>
              <a:gd name="T44" fmla="*/ 581 w 771"/>
              <a:gd name="T45" fmla="*/ 662 h 662"/>
              <a:gd name="T46" fmla="*/ 727 w 771"/>
              <a:gd name="T47" fmla="*/ 659 h 662"/>
              <a:gd name="T48" fmla="*/ 749 w 771"/>
              <a:gd name="T49" fmla="*/ 646 h 662"/>
              <a:gd name="T50" fmla="*/ 765 w 771"/>
              <a:gd name="T51" fmla="*/ 626 h 662"/>
              <a:gd name="T52" fmla="*/ 771 w 771"/>
              <a:gd name="T53" fmla="*/ 600 h 662"/>
              <a:gd name="T54" fmla="*/ 0 w 771"/>
              <a:gd name="T55" fmla="*/ 600 h 662"/>
              <a:gd name="T56" fmla="*/ 770 w 771"/>
              <a:gd name="T57" fmla="*/ 205 h 662"/>
              <a:gd name="T58" fmla="*/ 761 w 771"/>
              <a:gd name="T59" fmla="*/ 181 h 662"/>
              <a:gd name="T60" fmla="*/ 742 w 771"/>
              <a:gd name="T61" fmla="*/ 162 h 662"/>
              <a:gd name="T62" fmla="*/ 718 w 771"/>
              <a:gd name="T63" fmla="*/ 153 h 662"/>
              <a:gd name="T64" fmla="*/ 52 w 771"/>
              <a:gd name="T65" fmla="*/ 153 h 662"/>
              <a:gd name="T66" fmla="*/ 28 w 771"/>
              <a:gd name="T67" fmla="*/ 162 h 662"/>
              <a:gd name="T68" fmla="*/ 10 w 771"/>
              <a:gd name="T69" fmla="*/ 181 h 662"/>
              <a:gd name="T70" fmla="*/ 0 w 771"/>
              <a:gd name="T71" fmla="*/ 205 h 662"/>
              <a:gd name="T72" fmla="*/ 771 w 771"/>
              <a:gd name="T73" fmla="*/ 339 h 662"/>
              <a:gd name="T74" fmla="*/ 770 w 771"/>
              <a:gd name="T75" fmla="*/ 205 h 662"/>
              <a:gd name="T76" fmla="*/ 270 w 771"/>
              <a:gd name="T77" fmla="*/ 106 h 662"/>
              <a:gd name="T78" fmla="*/ 273 w 771"/>
              <a:gd name="T79" fmla="*/ 19 h 662"/>
              <a:gd name="T80" fmla="*/ 284 w 771"/>
              <a:gd name="T81" fmla="*/ 6 h 662"/>
              <a:gd name="T82" fmla="*/ 301 w 771"/>
              <a:gd name="T83" fmla="*/ 0 h 662"/>
              <a:gd name="T84" fmla="*/ 483 w 771"/>
              <a:gd name="T85" fmla="*/ 3 h 662"/>
              <a:gd name="T86" fmla="*/ 497 w 771"/>
              <a:gd name="T87" fmla="*/ 14 h 662"/>
              <a:gd name="T88" fmla="*/ 502 w 771"/>
              <a:gd name="T89" fmla="*/ 31 h 662"/>
              <a:gd name="T90" fmla="*/ 456 w 771"/>
              <a:gd name="T91" fmla="*/ 47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71" h="662">
                <a:moveTo>
                  <a:pt x="0" y="600"/>
                </a:moveTo>
                <a:lnTo>
                  <a:pt x="0" y="600"/>
                </a:lnTo>
                <a:lnTo>
                  <a:pt x="0" y="609"/>
                </a:lnTo>
                <a:lnTo>
                  <a:pt x="2" y="618"/>
                </a:lnTo>
                <a:lnTo>
                  <a:pt x="5" y="626"/>
                </a:lnTo>
                <a:lnTo>
                  <a:pt x="10" y="633"/>
                </a:lnTo>
                <a:lnTo>
                  <a:pt x="15" y="640"/>
                </a:lnTo>
                <a:lnTo>
                  <a:pt x="21" y="646"/>
                </a:lnTo>
                <a:lnTo>
                  <a:pt x="28" y="651"/>
                </a:lnTo>
                <a:lnTo>
                  <a:pt x="35" y="656"/>
                </a:lnTo>
                <a:lnTo>
                  <a:pt x="43" y="659"/>
                </a:lnTo>
                <a:lnTo>
                  <a:pt x="52" y="661"/>
                </a:lnTo>
                <a:lnTo>
                  <a:pt x="61" y="662"/>
                </a:lnTo>
                <a:lnTo>
                  <a:pt x="462" y="662"/>
                </a:lnTo>
                <a:lnTo>
                  <a:pt x="412" y="612"/>
                </a:lnTo>
                <a:lnTo>
                  <a:pt x="402" y="615"/>
                </a:lnTo>
                <a:lnTo>
                  <a:pt x="391" y="617"/>
                </a:lnTo>
                <a:lnTo>
                  <a:pt x="380" y="618"/>
                </a:lnTo>
                <a:lnTo>
                  <a:pt x="369" y="617"/>
                </a:lnTo>
                <a:lnTo>
                  <a:pt x="358" y="615"/>
                </a:lnTo>
                <a:lnTo>
                  <a:pt x="348" y="612"/>
                </a:lnTo>
                <a:lnTo>
                  <a:pt x="338" y="608"/>
                </a:lnTo>
                <a:lnTo>
                  <a:pt x="328" y="602"/>
                </a:lnTo>
                <a:lnTo>
                  <a:pt x="320" y="596"/>
                </a:lnTo>
                <a:lnTo>
                  <a:pt x="312" y="589"/>
                </a:lnTo>
                <a:lnTo>
                  <a:pt x="304" y="581"/>
                </a:lnTo>
                <a:lnTo>
                  <a:pt x="298" y="572"/>
                </a:lnTo>
                <a:lnTo>
                  <a:pt x="293" y="563"/>
                </a:lnTo>
                <a:lnTo>
                  <a:pt x="289" y="553"/>
                </a:lnTo>
                <a:lnTo>
                  <a:pt x="286" y="543"/>
                </a:lnTo>
                <a:lnTo>
                  <a:pt x="284" y="532"/>
                </a:lnTo>
                <a:lnTo>
                  <a:pt x="283" y="520"/>
                </a:lnTo>
                <a:lnTo>
                  <a:pt x="284" y="509"/>
                </a:lnTo>
                <a:lnTo>
                  <a:pt x="286" y="499"/>
                </a:lnTo>
                <a:lnTo>
                  <a:pt x="288" y="489"/>
                </a:lnTo>
                <a:lnTo>
                  <a:pt x="341" y="541"/>
                </a:lnTo>
                <a:lnTo>
                  <a:pt x="343" y="542"/>
                </a:lnTo>
                <a:lnTo>
                  <a:pt x="345" y="543"/>
                </a:lnTo>
                <a:lnTo>
                  <a:pt x="347" y="542"/>
                </a:lnTo>
                <a:lnTo>
                  <a:pt x="386" y="532"/>
                </a:lnTo>
                <a:lnTo>
                  <a:pt x="388" y="530"/>
                </a:lnTo>
                <a:lnTo>
                  <a:pt x="390" y="529"/>
                </a:lnTo>
                <a:lnTo>
                  <a:pt x="391" y="527"/>
                </a:lnTo>
                <a:lnTo>
                  <a:pt x="402" y="487"/>
                </a:lnTo>
                <a:lnTo>
                  <a:pt x="402" y="485"/>
                </a:lnTo>
                <a:lnTo>
                  <a:pt x="401" y="483"/>
                </a:lnTo>
                <a:lnTo>
                  <a:pt x="400" y="481"/>
                </a:lnTo>
                <a:lnTo>
                  <a:pt x="348" y="429"/>
                </a:lnTo>
                <a:lnTo>
                  <a:pt x="358" y="426"/>
                </a:lnTo>
                <a:lnTo>
                  <a:pt x="369" y="424"/>
                </a:lnTo>
                <a:lnTo>
                  <a:pt x="380" y="423"/>
                </a:lnTo>
                <a:lnTo>
                  <a:pt x="392" y="424"/>
                </a:lnTo>
                <a:lnTo>
                  <a:pt x="403" y="426"/>
                </a:lnTo>
                <a:lnTo>
                  <a:pt x="413" y="429"/>
                </a:lnTo>
                <a:lnTo>
                  <a:pt x="423" y="433"/>
                </a:lnTo>
                <a:lnTo>
                  <a:pt x="432" y="439"/>
                </a:lnTo>
                <a:lnTo>
                  <a:pt x="441" y="445"/>
                </a:lnTo>
                <a:lnTo>
                  <a:pt x="449" y="452"/>
                </a:lnTo>
                <a:lnTo>
                  <a:pt x="456" y="460"/>
                </a:lnTo>
                <a:lnTo>
                  <a:pt x="462" y="468"/>
                </a:lnTo>
                <a:lnTo>
                  <a:pt x="468" y="478"/>
                </a:lnTo>
                <a:lnTo>
                  <a:pt x="472" y="488"/>
                </a:lnTo>
                <a:lnTo>
                  <a:pt x="475" y="498"/>
                </a:lnTo>
                <a:lnTo>
                  <a:pt x="477" y="509"/>
                </a:lnTo>
                <a:lnTo>
                  <a:pt x="477" y="520"/>
                </a:lnTo>
                <a:lnTo>
                  <a:pt x="477" y="532"/>
                </a:lnTo>
                <a:lnTo>
                  <a:pt x="475" y="542"/>
                </a:lnTo>
                <a:lnTo>
                  <a:pt x="472" y="553"/>
                </a:lnTo>
                <a:lnTo>
                  <a:pt x="581" y="662"/>
                </a:lnTo>
                <a:lnTo>
                  <a:pt x="709" y="662"/>
                </a:lnTo>
                <a:lnTo>
                  <a:pt x="718" y="661"/>
                </a:lnTo>
                <a:lnTo>
                  <a:pt x="727" y="659"/>
                </a:lnTo>
                <a:lnTo>
                  <a:pt x="735" y="656"/>
                </a:lnTo>
                <a:lnTo>
                  <a:pt x="742" y="651"/>
                </a:lnTo>
                <a:lnTo>
                  <a:pt x="749" y="646"/>
                </a:lnTo>
                <a:lnTo>
                  <a:pt x="755" y="640"/>
                </a:lnTo>
                <a:lnTo>
                  <a:pt x="761" y="633"/>
                </a:lnTo>
                <a:lnTo>
                  <a:pt x="765" y="626"/>
                </a:lnTo>
                <a:lnTo>
                  <a:pt x="768" y="618"/>
                </a:lnTo>
                <a:lnTo>
                  <a:pt x="770" y="609"/>
                </a:lnTo>
                <a:lnTo>
                  <a:pt x="771" y="600"/>
                </a:lnTo>
                <a:lnTo>
                  <a:pt x="771" y="386"/>
                </a:lnTo>
                <a:lnTo>
                  <a:pt x="0" y="386"/>
                </a:lnTo>
                <a:lnTo>
                  <a:pt x="0" y="600"/>
                </a:lnTo>
                <a:lnTo>
                  <a:pt x="0" y="600"/>
                </a:lnTo>
                <a:close/>
                <a:moveTo>
                  <a:pt x="770" y="205"/>
                </a:moveTo>
                <a:lnTo>
                  <a:pt x="770" y="205"/>
                </a:lnTo>
                <a:lnTo>
                  <a:pt x="768" y="196"/>
                </a:lnTo>
                <a:lnTo>
                  <a:pt x="765" y="188"/>
                </a:lnTo>
                <a:lnTo>
                  <a:pt x="761" y="181"/>
                </a:lnTo>
                <a:lnTo>
                  <a:pt x="755" y="174"/>
                </a:lnTo>
                <a:lnTo>
                  <a:pt x="749" y="168"/>
                </a:lnTo>
                <a:lnTo>
                  <a:pt x="742" y="162"/>
                </a:lnTo>
                <a:lnTo>
                  <a:pt x="735" y="158"/>
                </a:lnTo>
                <a:lnTo>
                  <a:pt x="727" y="155"/>
                </a:lnTo>
                <a:lnTo>
                  <a:pt x="718" y="153"/>
                </a:lnTo>
                <a:lnTo>
                  <a:pt x="709" y="152"/>
                </a:lnTo>
                <a:lnTo>
                  <a:pt x="61" y="152"/>
                </a:lnTo>
                <a:lnTo>
                  <a:pt x="52" y="153"/>
                </a:lnTo>
                <a:lnTo>
                  <a:pt x="43" y="155"/>
                </a:lnTo>
                <a:lnTo>
                  <a:pt x="35" y="158"/>
                </a:lnTo>
                <a:lnTo>
                  <a:pt x="28" y="162"/>
                </a:lnTo>
                <a:lnTo>
                  <a:pt x="21" y="168"/>
                </a:lnTo>
                <a:lnTo>
                  <a:pt x="15" y="174"/>
                </a:lnTo>
                <a:lnTo>
                  <a:pt x="10" y="181"/>
                </a:lnTo>
                <a:lnTo>
                  <a:pt x="5" y="188"/>
                </a:lnTo>
                <a:lnTo>
                  <a:pt x="2" y="196"/>
                </a:lnTo>
                <a:lnTo>
                  <a:pt x="0" y="205"/>
                </a:lnTo>
                <a:lnTo>
                  <a:pt x="0" y="214"/>
                </a:lnTo>
                <a:lnTo>
                  <a:pt x="0" y="339"/>
                </a:lnTo>
                <a:lnTo>
                  <a:pt x="771" y="339"/>
                </a:lnTo>
                <a:lnTo>
                  <a:pt x="771" y="214"/>
                </a:lnTo>
                <a:lnTo>
                  <a:pt x="770" y="205"/>
                </a:lnTo>
                <a:lnTo>
                  <a:pt x="770" y="205"/>
                </a:lnTo>
                <a:close/>
                <a:moveTo>
                  <a:pt x="317" y="106"/>
                </a:moveTo>
                <a:lnTo>
                  <a:pt x="317" y="106"/>
                </a:lnTo>
                <a:lnTo>
                  <a:pt x="270" y="106"/>
                </a:lnTo>
                <a:lnTo>
                  <a:pt x="270" y="31"/>
                </a:lnTo>
                <a:lnTo>
                  <a:pt x="271" y="25"/>
                </a:lnTo>
                <a:lnTo>
                  <a:pt x="273" y="19"/>
                </a:lnTo>
                <a:lnTo>
                  <a:pt x="276" y="14"/>
                </a:lnTo>
                <a:lnTo>
                  <a:pt x="280" y="10"/>
                </a:lnTo>
                <a:lnTo>
                  <a:pt x="284" y="6"/>
                </a:lnTo>
                <a:lnTo>
                  <a:pt x="289" y="3"/>
                </a:lnTo>
                <a:lnTo>
                  <a:pt x="295" y="1"/>
                </a:lnTo>
                <a:lnTo>
                  <a:pt x="301" y="0"/>
                </a:lnTo>
                <a:lnTo>
                  <a:pt x="471" y="0"/>
                </a:lnTo>
                <a:lnTo>
                  <a:pt x="477" y="1"/>
                </a:lnTo>
                <a:lnTo>
                  <a:pt x="483" y="3"/>
                </a:lnTo>
                <a:lnTo>
                  <a:pt x="488" y="6"/>
                </a:lnTo>
                <a:lnTo>
                  <a:pt x="493" y="10"/>
                </a:lnTo>
                <a:lnTo>
                  <a:pt x="497" y="14"/>
                </a:lnTo>
                <a:lnTo>
                  <a:pt x="499" y="19"/>
                </a:lnTo>
                <a:lnTo>
                  <a:pt x="501" y="25"/>
                </a:lnTo>
                <a:lnTo>
                  <a:pt x="502" y="31"/>
                </a:lnTo>
                <a:lnTo>
                  <a:pt x="502" y="106"/>
                </a:lnTo>
                <a:lnTo>
                  <a:pt x="456" y="106"/>
                </a:lnTo>
                <a:lnTo>
                  <a:pt x="456" y="47"/>
                </a:lnTo>
                <a:lnTo>
                  <a:pt x="317" y="47"/>
                </a:lnTo>
                <a:lnTo>
                  <a:pt x="317" y="1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98090" y="1975486"/>
            <a:ext cx="2733994" cy="1577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t"/>
          <a:lstStyle/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 smtClean="0">
                <a:solidFill>
                  <a:srgbClr val="000000"/>
                </a:solidFill>
              </a:rPr>
              <a:t>Cloud Footprint and Architecture Vision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 smtClean="0">
                <a:solidFill>
                  <a:srgbClr val="000000"/>
                </a:solidFill>
              </a:rPr>
              <a:t>IT Sourcing Strategy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 smtClean="0">
                <a:solidFill>
                  <a:srgbClr val="000000"/>
                </a:solidFill>
              </a:rPr>
              <a:t>Tools </a:t>
            </a:r>
            <a:r>
              <a:rPr lang="en-US" sz="1200" kern="0" dirty="0">
                <a:solidFill>
                  <a:srgbClr val="000000"/>
                </a:solidFill>
              </a:rPr>
              <a:t>Innovation based on Technology </a:t>
            </a:r>
            <a:r>
              <a:rPr lang="en-US" sz="1200" kern="0" dirty="0" smtClean="0">
                <a:solidFill>
                  <a:srgbClr val="000000"/>
                </a:solidFill>
              </a:rPr>
              <a:t>Landscape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 smtClean="0">
                <a:solidFill>
                  <a:srgbClr val="000000"/>
                </a:solidFill>
              </a:rPr>
              <a:t>Automation and cost optimization</a:t>
            </a:r>
            <a:endParaRPr lang="en-US" sz="1200" kern="0" dirty="0">
              <a:solidFill>
                <a:srgbClr val="000000"/>
              </a:solidFill>
            </a:endParaRPr>
          </a:p>
          <a:p>
            <a:pPr defTabSz="914377">
              <a:buClr>
                <a:srgbClr val="4E84C4"/>
              </a:buClr>
            </a:pPr>
            <a:endParaRPr lang="en-US" sz="1200" kern="0" dirty="0">
              <a:solidFill>
                <a:srgbClr val="000000"/>
              </a:solidFill>
            </a:endParaRP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endParaRPr lang="en-US" sz="1200" kern="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88265" y="4006213"/>
            <a:ext cx="2733994" cy="566928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21920" rIns="0" bIns="121920" rtlCol="0" anchor="ctr"/>
          <a:lstStyle/>
          <a:p>
            <a:pPr algn="ctr" defTabSz="914377"/>
            <a:r>
              <a:rPr lang="en-US" sz="1600" b="1" kern="0" dirty="0">
                <a:solidFill>
                  <a:prstClr val="white"/>
                </a:solidFill>
              </a:rPr>
              <a:t>Governance and </a:t>
            </a:r>
            <a:br>
              <a:rPr lang="en-US" sz="1600" b="1" kern="0" dirty="0">
                <a:solidFill>
                  <a:prstClr val="white"/>
                </a:solidFill>
              </a:rPr>
            </a:br>
            <a:r>
              <a:rPr lang="en-US" sz="1600" b="1" kern="0" dirty="0">
                <a:solidFill>
                  <a:prstClr val="white"/>
                </a:solidFill>
              </a:rPr>
              <a:t>Metrics</a:t>
            </a:r>
          </a:p>
        </p:txBody>
      </p:sp>
      <p:sp>
        <p:nvSpPr>
          <p:cNvPr id="18" name="Freeform 77"/>
          <p:cNvSpPr>
            <a:spLocks noChangeAspect="1" noEditPoints="1"/>
          </p:cNvSpPr>
          <p:nvPr/>
        </p:nvSpPr>
        <p:spPr bwMode="auto">
          <a:xfrm>
            <a:off x="6225149" y="4119533"/>
            <a:ext cx="477511" cy="329453"/>
          </a:xfrm>
          <a:custGeom>
            <a:avLst/>
            <a:gdLst>
              <a:gd name="T0" fmla="*/ 468 w 543"/>
              <a:gd name="T1" fmla="*/ 107 h 369"/>
              <a:gd name="T2" fmla="*/ 468 w 543"/>
              <a:gd name="T3" fmla="*/ 107 h 369"/>
              <a:gd name="T4" fmla="*/ 445 w 543"/>
              <a:gd name="T5" fmla="*/ 166 h 369"/>
              <a:gd name="T6" fmla="*/ 489 w 543"/>
              <a:gd name="T7" fmla="*/ 311 h 369"/>
              <a:gd name="T8" fmla="*/ 488 w 543"/>
              <a:gd name="T9" fmla="*/ 337 h 369"/>
              <a:gd name="T10" fmla="*/ 512 w 543"/>
              <a:gd name="T11" fmla="*/ 366 h 369"/>
              <a:gd name="T12" fmla="*/ 515 w 543"/>
              <a:gd name="T13" fmla="*/ 367 h 369"/>
              <a:gd name="T14" fmla="*/ 542 w 543"/>
              <a:gd name="T15" fmla="*/ 342 h 369"/>
              <a:gd name="T16" fmla="*/ 543 w 543"/>
              <a:gd name="T17" fmla="*/ 311 h 369"/>
              <a:gd name="T18" fmla="*/ 468 w 543"/>
              <a:gd name="T19" fmla="*/ 107 h 369"/>
              <a:gd name="T20" fmla="*/ 271 w 543"/>
              <a:gd name="T21" fmla="*/ 73 h 369"/>
              <a:gd name="T22" fmla="*/ 271 w 543"/>
              <a:gd name="T23" fmla="*/ 73 h 369"/>
              <a:gd name="T24" fmla="*/ 306 w 543"/>
              <a:gd name="T25" fmla="*/ 76 h 369"/>
              <a:gd name="T26" fmla="*/ 344 w 543"/>
              <a:gd name="T27" fmla="*/ 29 h 369"/>
              <a:gd name="T28" fmla="*/ 271 w 543"/>
              <a:gd name="T29" fmla="*/ 18 h 369"/>
              <a:gd name="T30" fmla="*/ 0 w 543"/>
              <a:gd name="T31" fmla="*/ 311 h 369"/>
              <a:gd name="T32" fmla="*/ 1 w 543"/>
              <a:gd name="T33" fmla="*/ 341 h 369"/>
              <a:gd name="T34" fmla="*/ 30 w 543"/>
              <a:gd name="T35" fmla="*/ 366 h 369"/>
              <a:gd name="T36" fmla="*/ 55 w 543"/>
              <a:gd name="T37" fmla="*/ 336 h 369"/>
              <a:gd name="T38" fmla="*/ 54 w 543"/>
              <a:gd name="T39" fmla="*/ 311 h 369"/>
              <a:gd name="T40" fmla="*/ 271 w 543"/>
              <a:gd name="T41" fmla="*/ 73 h 369"/>
              <a:gd name="T42" fmla="*/ 220 w 543"/>
              <a:gd name="T43" fmla="*/ 279 h 369"/>
              <a:gd name="T44" fmla="*/ 220 w 543"/>
              <a:gd name="T45" fmla="*/ 279 h 369"/>
              <a:gd name="T46" fmla="*/ 240 w 543"/>
              <a:gd name="T47" fmla="*/ 354 h 369"/>
              <a:gd name="T48" fmla="*/ 315 w 543"/>
              <a:gd name="T49" fmla="*/ 334 h 369"/>
              <a:gd name="T50" fmla="*/ 442 w 543"/>
              <a:gd name="T51" fmla="*/ 6 h 369"/>
              <a:gd name="T52" fmla="*/ 220 w 543"/>
              <a:gd name="T53" fmla="*/ 279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43" h="369">
                <a:moveTo>
                  <a:pt x="468" y="107"/>
                </a:moveTo>
                <a:lnTo>
                  <a:pt x="468" y="107"/>
                </a:lnTo>
                <a:cubicBezTo>
                  <a:pt x="460" y="127"/>
                  <a:pt x="452" y="148"/>
                  <a:pt x="445" y="166"/>
                </a:cubicBezTo>
                <a:cubicBezTo>
                  <a:pt x="473" y="206"/>
                  <a:pt x="489" y="256"/>
                  <a:pt x="489" y="311"/>
                </a:cubicBezTo>
                <a:cubicBezTo>
                  <a:pt x="489" y="320"/>
                  <a:pt x="489" y="328"/>
                  <a:pt x="488" y="337"/>
                </a:cubicBezTo>
                <a:cubicBezTo>
                  <a:pt x="486" y="352"/>
                  <a:pt x="497" y="365"/>
                  <a:pt x="512" y="366"/>
                </a:cubicBezTo>
                <a:cubicBezTo>
                  <a:pt x="513" y="366"/>
                  <a:pt x="514" y="367"/>
                  <a:pt x="515" y="367"/>
                </a:cubicBezTo>
                <a:cubicBezTo>
                  <a:pt x="529" y="367"/>
                  <a:pt x="541" y="356"/>
                  <a:pt x="542" y="342"/>
                </a:cubicBezTo>
                <a:cubicBezTo>
                  <a:pt x="543" y="332"/>
                  <a:pt x="543" y="321"/>
                  <a:pt x="543" y="311"/>
                </a:cubicBezTo>
                <a:cubicBezTo>
                  <a:pt x="543" y="231"/>
                  <a:pt x="515" y="159"/>
                  <a:pt x="468" y="107"/>
                </a:cubicBezTo>
                <a:close/>
                <a:moveTo>
                  <a:pt x="271" y="73"/>
                </a:moveTo>
                <a:lnTo>
                  <a:pt x="271" y="73"/>
                </a:lnTo>
                <a:cubicBezTo>
                  <a:pt x="283" y="73"/>
                  <a:pt x="295" y="74"/>
                  <a:pt x="306" y="76"/>
                </a:cubicBezTo>
                <a:cubicBezTo>
                  <a:pt x="318" y="61"/>
                  <a:pt x="331" y="44"/>
                  <a:pt x="344" y="29"/>
                </a:cubicBezTo>
                <a:cubicBezTo>
                  <a:pt x="321" y="22"/>
                  <a:pt x="297" y="18"/>
                  <a:pt x="271" y="18"/>
                </a:cubicBezTo>
                <a:cubicBezTo>
                  <a:pt x="119" y="18"/>
                  <a:pt x="0" y="147"/>
                  <a:pt x="0" y="311"/>
                </a:cubicBezTo>
                <a:cubicBezTo>
                  <a:pt x="0" y="321"/>
                  <a:pt x="0" y="331"/>
                  <a:pt x="1" y="341"/>
                </a:cubicBezTo>
                <a:cubicBezTo>
                  <a:pt x="2" y="356"/>
                  <a:pt x="16" y="367"/>
                  <a:pt x="30" y="366"/>
                </a:cubicBezTo>
                <a:cubicBezTo>
                  <a:pt x="45" y="365"/>
                  <a:pt x="56" y="351"/>
                  <a:pt x="55" y="336"/>
                </a:cubicBezTo>
                <a:cubicBezTo>
                  <a:pt x="54" y="328"/>
                  <a:pt x="54" y="320"/>
                  <a:pt x="54" y="311"/>
                </a:cubicBezTo>
                <a:cubicBezTo>
                  <a:pt x="54" y="178"/>
                  <a:pt x="149" y="73"/>
                  <a:pt x="271" y="73"/>
                </a:cubicBezTo>
                <a:close/>
                <a:moveTo>
                  <a:pt x="220" y="279"/>
                </a:moveTo>
                <a:lnTo>
                  <a:pt x="220" y="279"/>
                </a:lnTo>
                <a:cubicBezTo>
                  <a:pt x="202" y="312"/>
                  <a:pt x="214" y="339"/>
                  <a:pt x="240" y="354"/>
                </a:cubicBezTo>
                <a:cubicBezTo>
                  <a:pt x="266" y="369"/>
                  <a:pt x="296" y="366"/>
                  <a:pt x="315" y="334"/>
                </a:cubicBezTo>
                <a:cubicBezTo>
                  <a:pt x="333" y="301"/>
                  <a:pt x="452" y="12"/>
                  <a:pt x="442" y="6"/>
                </a:cubicBezTo>
                <a:cubicBezTo>
                  <a:pt x="431" y="0"/>
                  <a:pt x="239" y="247"/>
                  <a:pt x="220" y="27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64463" y="4719878"/>
            <a:ext cx="2733994" cy="1540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t"/>
          <a:lstStyle/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Establish Metrics Framework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Baseline LoB specific Metrics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Foster Insight Driven DevOps Maturity Roadmap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Govern Stability of Production environment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230271" y="1360565"/>
            <a:ext cx="2747740" cy="2192333"/>
            <a:chOff x="6137599" y="3903667"/>
            <a:chExt cx="2747740" cy="2192333"/>
          </a:xfrm>
        </p:grpSpPr>
        <p:sp>
          <p:nvSpPr>
            <p:cNvPr id="21" name="Rectangle 20"/>
            <p:cNvSpPr/>
            <p:nvPr/>
          </p:nvSpPr>
          <p:spPr>
            <a:xfrm>
              <a:off x="6137599" y="3903667"/>
              <a:ext cx="2733994" cy="566928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21920" rIns="0" bIns="121920" rtlCol="0" anchor="ctr"/>
            <a:lstStyle/>
            <a:p>
              <a:pPr algn="ctr" defTabSz="914377"/>
              <a:r>
                <a:rPr lang="en-US" sz="1600" b="1" kern="0" dirty="0" smtClean="0">
                  <a:solidFill>
                    <a:prstClr val="white"/>
                  </a:solidFill>
                </a:rPr>
                <a:t>Workplace </a:t>
              </a:r>
            </a:p>
            <a:p>
              <a:pPr algn="ctr" defTabSz="914377"/>
              <a:r>
                <a:rPr lang="en-US" sz="1600" b="1" kern="0" dirty="0" err="1" smtClean="0">
                  <a:solidFill>
                    <a:prstClr val="white"/>
                  </a:solidFill>
                </a:rPr>
                <a:t>Reimagination</a:t>
              </a:r>
              <a:r>
                <a:rPr lang="en-US" sz="1600" b="1" kern="0" dirty="0" smtClean="0">
                  <a:solidFill>
                    <a:prstClr val="white"/>
                  </a:solidFill>
                </a:rPr>
                <a:t> </a:t>
              </a:r>
              <a:endParaRPr lang="en-US" sz="16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22" name="Freeform 145"/>
            <p:cNvSpPr>
              <a:spLocks noChangeAspect="1" noEditPoints="1"/>
            </p:cNvSpPr>
            <p:nvPr/>
          </p:nvSpPr>
          <p:spPr bwMode="auto">
            <a:xfrm>
              <a:off x="6309121" y="4002285"/>
              <a:ext cx="417566" cy="360000"/>
            </a:xfrm>
            <a:custGeom>
              <a:avLst/>
              <a:gdLst>
                <a:gd name="T0" fmla="*/ 111 w 147"/>
                <a:gd name="T1" fmla="*/ 38 h 125"/>
                <a:gd name="T2" fmla="*/ 116 w 147"/>
                <a:gd name="T3" fmla="*/ 38 h 125"/>
                <a:gd name="T4" fmla="*/ 116 w 147"/>
                <a:gd name="T5" fmla="*/ 53 h 125"/>
                <a:gd name="T6" fmla="*/ 147 w 147"/>
                <a:gd name="T7" fmla="*/ 26 h 125"/>
                <a:gd name="T8" fmla="*/ 116 w 147"/>
                <a:gd name="T9" fmla="*/ 0 h 125"/>
                <a:gd name="T10" fmla="*/ 116 w 147"/>
                <a:gd name="T11" fmla="*/ 17 h 125"/>
                <a:gd name="T12" fmla="*/ 111 w 147"/>
                <a:gd name="T13" fmla="*/ 17 h 125"/>
                <a:gd name="T14" fmla="*/ 55 w 147"/>
                <a:gd name="T15" fmla="*/ 55 h 125"/>
                <a:gd name="T16" fmla="*/ 15 w 147"/>
                <a:gd name="T17" fmla="*/ 85 h 125"/>
                <a:gd name="T18" fmla="*/ 0 w 147"/>
                <a:gd name="T19" fmla="*/ 85 h 125"/>
                <a:gd name="T20" fmla="*/ 0 w 147"/>
                <a:gd name="T21" fmla="*/ 106 h 125"/>
                <a:gd name="T22" fmla="*/ 15 w 147"/>
                <a:gd name="T23" fmla="*/ 106 h 125"/>
                <a:gd name="T24" fmla="*/ 71 w 147"/>
                <a:gd name="T25" fmla="*/ 68 h 125"/>
                <a:gd name="T26" fmla="*/ 111 w 147"/>
                <a:gd name="T27" fmla="*/ 38 h 125"/>
                <a:gd name="T28" fmla="*/ 40 w 147"/>
                <a:gd name="T29" fmla="*/ 51 h 125"/>
                <a:gd name="T30" fmla="*/ 43 w 147"/>
                <a:gd name="T31" fmla="*/ 46 h 125"/>
                <a:gd name="T32" fmla="*/ 52 w 147"/>
                <a:gd name="T33" fmla="*/ 35 h 125"/>
                <a:gd name="T34" fmla="*/ 15 w 147"/>
                <a:gd name="T35" fmla="*/ 19 h 125"/>
                <a:gd name="T36" fmla="*/ 0 w 147"/>
                <a:gd name="T37" fmla="*/ 19 h 125"/>
                <a:gd name="T38" fmla="*/ 0 w 147"/>
                <a:gd name="T39" fmla="*/ 39 h 125"/>
                <a:gd name="T40" fmla="*/ 15 w 147"/>
                <a:gd name="T41" fmla="*/ 39 h 125"/>
                <a:gd name="T42" fmla="*/ 40 w 147"/>
                <a:gd name="T43" fmla="*/ 51 h 125"/>
                <a:gd name="T44" fmla="*/ 116 w 147"/>
                <a:gd name="T45" fmla="*/ 87 h 125"/>
                <a:gd name="T46" fmla="*/ 111 w 147"/>
                <a:gd name="T47" fmla="*/ 87 h 125"/>
                <a:gd name="T48" fmla="*/ 85 w 147"/>
                <a:gd name="T49" fmla="*/ 74 h 125"/>
                <a:gd name="T50" fmla="*/ 83 w 147"/>
                <a:gd name="T51" fmla="*/ 77 h 125"/>
                <a:gd name="T52" fmla="*/ 72 w 147"/>
                <a:gd name="T53" fmla="*/ 90 h 125"/>
                <a:gd name="T54" fmla="*/ 111 w 147"/>
                <a:gd name="T55" fmla="*/ 107 h 125"/>
                <a:gd name="T56" fmla="*/ 116 w 147"/>
                <a:gd name="T57" fmla="*/ 107 h 125"/>
                <a:gd name="T58" fmla="*/ 116 w 147"/>
                <a:gd name="T59" fmla="*/ 125 h 125"/>
                <a:gd name="T60" fmla="*/ 147 w 147"/>
                <a:gd name="T61" fmla="*/ 98 h 125"/>
                <a:gd name="T62" fmla="*/ 116 w 147"/>
                <a:gd name="T63" fmla="*/ 72 h 125"/>
                <a:gd name="T64" fmla="*/ 116 w 147"/>
                <a:gd name="T65" fmla="*/ 8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7" h="125">
                  <a:moveTo>
                    <a:pt x="111" y="38"/>
                  </a:moveTo>
                  <a:cubicBezTo>
                    <a:pt x="116" y="38"/>
                    <a:pt x="116" y="38"/>
                    <a:pt x="116" y="38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84" y="17"/>
                    <a:pt x="68" y="37"/>
                    <a:pt x="55" y="55"/>
                  </a:cubicBezTo>
                  <a:cubicBezTo>
                    <a:pt x="43" y="71"/>
                    <a:pt x="32" y="85"/>
                    <a:pt x="15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42" y="106"/>
                    <a:pt x="58" y="86"/>
                    <a:pt x="71" y="68"/>
                  </a:cubicBezTo>
                  <a:cubicBezTo>
                    <a:pt x="83" y="52"/>
                    <a:pt x="94" y="38"/>
                    <a:pt x="111" y="38"/>
                  </a:cubicBezTo>
                  <a:close/>
                  <a:moveTo>
                    <a:pt x="40" y="51"/>
                  </a:moveTo>
                  <a:cubicBezTo>
                    <a:pt x="41" y="49"/>
                    <a:pt x="42" y="48"/>
                    <a:pt x="43" y="46"/>
                  </a:cubicBezTo>
                  <a:cubicBezTo>
                    <a:pt x="46" y="43"/>
                    <a:pt x="49" y="39"/>
                    <a:pt x="52" y="35"/>
                  </a:cubicBezTo>
                  <a:cubicBezTo>
                    <a:pt x="43" y="26"/>
                    <a:pt x="31" y="19"/>
                    <a:pt x="15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25" y="39"/>
                    <a:pt x="33" y="44"/>
                    <a:pt x="40" y="51"/>
                  </a:cubicBezTo>
                  <a:close/>
                  <a:moveTo>
                    <a:pt x="116" y="87"/>
                  </a:moveTo>
                  <a:cubicBezTo>
                    <a:pt x="111" y="87"/>
                    <a:pt x="111" y="87"/>
                    <a:pt x="111" y="87"/>
                  </a:cubicBezTo>
                  <a:cubicBezTo>
                    <a:pt x="101" y="87"/>
                    <a:pt x="93" y="81"/>
                    <a:pt x="85" y="74"/>
                  </a:cubicBezTo>
                  <a:cubicBezTo>
                    <a:pt x="85" y="75"/>
                    <a:pt x="84" y="76"/>
                    <a:pt x="83" y="77"/>
                  </a:cubicBezTo>
                  <a:cubicBezTo>
                    <a:pt x="80" y="81"/>
                    <a:pt x="76" y="86"/>
                    <a:pt x="72" y="90"/>
                  </a:cubicBezTo>
                  <a:cubicBezTo>
                    <a:pt x="82" y="100"/>
                    <a:pt x="95" y="107"/>
                    <a:pt x="111" y="107"/>
                  </a:cubicBezTo>
                  <a:cubicBezTo>
                    <a:pt x="116" y="107"/>
                    <a:pt x="116" y="107"/>
                    <a:pt x="116" y="107"/>
                  </a:cubicBezTo>
                  <a:cubicBezTo>
                    <a:pt x="116" y="125"/>
                    <a:pt x="116" y="125"/>
                    <a:pt x="116" y="125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16" y="72"/>
                    <a:pt x="116" y="72"/>
                    <a:pt x="116" y="72"/>
                  </a:cubicBezTo>
                  <a:lnTo>
                    <a:pt x="116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 defTabSz="914377">
                <a:defRPr/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51345" y="4518588"/>
              <a:ext cx="2733994" cy="15774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t"/>
            <a:lstStyle/>
            <a:p>
              <a:pPr marL="228594" indent="-228594" defTabSz="914377">
                <a:buClr>
                  <a:srgbClr val="4E84C4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solidFill>
                    <a:srgbClr val="000000"/>
                  </a:solidFill>
                </a:rPr>
                <a:t>Collaborated Digital Agile Workspace environment</a:t>
              </a:r>
            </a:p>
            <a:p>
              <a:pPr marL="228594" indent="-228594" defTabSz="914377">
                <a:buClr>
                  <a:srgbClr val="4E84C4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solidFill>
                    <a:srgbClr val="000000"/>
                  </a:solidFill>
                </a:rPr>
                <a:t>Innovation and Idea generation at team member level.</a:t>
              </a:r>
            </a:p>
            <a:p>
              <a:pPr marL="228594" indent="-228594" defTabSz="914377">
                <a:buClr>
                  <a:srgbClr val="4E84C4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solidFill>
                    <a:srgbClr val="000000"/>
                  </a:solidFill>
                </a:rPr>
                <a:t>Rewards and </a:t>
              </a:r>
              <a:r>
                <a:rPr lang="en-US" sz="1200" kern="0" dirty="0" smtClean="0">
                  <a:solidFill>
                    <a:srgbClr val="000000"/>
                  </a:solidFill>
                </a:rPr>
                <a:t>Recognition at team levels</a:t>
              </a:r>
              <a:endParaRPr lang="en-US" sz="1200" kern="0" dirty="0">
                <a:solidFill>
                  <a:srgbClr val="000000"/>
                </a:solidFill>
              </a:endParaRPr>
            </a:p>
            <a:p>
              <a:pPr marL="228594" indent="-228594" defTabSz="914377">
                <a:buClr>
                  <a:srgbClr val="4E84C4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solidFill>
                    <a:srgbClr val="000000"/>
                  </a:solidFill>
                </a:rPr>
                <a:t>Quicker decision making process and localized empowerment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88265" y="1378594"/>
            <a:ext cx="2739850" cy="2155903"/>
            <a:chOff x="9135636" y="1367883"/>
            <a:chExt cx="2739850" cy="2155903"/>
          </a:xfrm>
        </p:grpSpPr>
        <p:sp>
          <p:nvSpPr>
            <p:cNvPr id="25" name="Rectangle 24"/>
            <p:cNvSpPr/>
            <p:nvPr/>
          </p:nvSpPr>
          <p:spPr>
            <a:xfrm>
              <a:off x="9135636" y="1367883"/>
              <a:ext cx="2733994" cy="566928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21920" rIns="0" bIns="121920" rtlCol="0" anchor="ctr"/>
            <a:lstStyle/>
            <a:p>
              <a:pPr algn="ctr" defTabSz="914377"/>
              <a:r>
                <a:rPr lang="en-US" sz="1600" b="1" kern="0" dirty="0" smtClean="0">
                  <a:solidFill>
                    <a:prstClr val="white"/>
                  </a:solidFill>
                </a:rPr>
                <a:t>Workforce</a:t>
              </a:r>
              <a:endParaRPr lang="en-US" sz="1600" b="1" kern="0" dirty="0">
                <a:solidFill>
                  <a:prstClr val="white"/>
                </a:solidFill>
              </a:endParaRPr>
            </a:p>
            <a:p>
              <a:pPr algn="ctr" defTabSz="914377"/>
              <a:r>
                <a:rPr lang="en-US" sz="1600" b="1" kern="0" dirty="0" smtClean="0">
                  <a:solidFill>
                    <a:prstClr val="white"/>
                  </a:solidFill>
                </a:rPr>
                <a:t>Transformation</a:t>
              </a:r>
              <a:endParaRPr lang="en-US" sz="16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26" name="Freeform 35"/>
            <p:cNvSpPr>
              <a:spLocks noChangeAspect="1" noEditPoints="1"/>
            </p:cNvSpPr>
            <p:nvPr/>
          </p:nvSpPr>
          <p:spPr bwMode="auto">
            <a:xfrm>
              <a:off x="9221945" y="1445006"/>
              <a:ext cx="348097" cy="435320"/>
            </a:xfrm>
            <a:custGeom>
              <a:avLst/>
              <a:gdLst>
                <a:gd name="T0" fmla="*/ 124 w 156"/>
                <a:gd name="T1" fmla="*/ 0 h 213"/>
                <a:gd name="T2" fmla="*/ 68 w 156"/>
                <a:gd name="T3" fmla="*/ 33 h 213"/>
                <a:gd name="T4" fmla="*/ 27 w 156"/>
                <a:gd name="T5" fmla="*/ 1 h 213"/>
                <a:gd name="T6" fmla="*/ 0 w 156"/>
                <a:gd name="T7" fmla="*/ 3 h 213"/>
                <a:gd name="T8" fmla="*/ 60 w 156"/>
                <a:gd name="T9" fmla="*/ 57 h 213"/>
                <a:gd name="T10" fmla="*/ 60 w 156"/>
                <a:gd name="T11" fmla="*/ 213 h 213"/>
                <a:gd name="T12" fmla="*/ 75 w 156"/>
                <a:gd name="T13" fmla="*/ 213 h 213"/>
                <a:gd name="T14" fmla="*/ 75 w 156"/>
                <a:gd name="T15" fmla="*/ 65 h 213"/>
                <a:gd name="T16" fmla="*/ 156 w 156"/>
                <a:gd name="T17" fmla="*/ 6 h 213"/>
                <a:gd name="T18" fmla="*/ 124 w 156"/>
                <a:gd name="T19" fmla="*/ 0 h 213"/>
                <a:gd name="T20" fmla="*/ 19 w 156"/>
                <a:gd name="T21" fmla="*/ 13 h 213"/>
                <a:gd name="T22" fmla="*/ 68 w 156"/>
                <a:gd name="T23" fmla="*/ 43 h 213"/>
                <a:gd name="T24" fmla="*/ 128 w 156"/>
                <a:gd name="T25" fmla="*/ 19 h 213"/>
                <a:gd name="T26" fmla="*/ 68 w 156"/>
                <a:gd name="T27" fmla="*/ 57 h 213"/>
                <a:gd name="T28" fmla="*/ 19 w 156"/>
                <a:gd name="T29" fmla="*/ 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213">
                  <a:moveTo>
                    <a:pt x="124" y="0"/>
                  </a:moveTo>
                  <a:cubicBezTo>
                    <a:pt x="88" y="1"/>
                    <a:pt x="73" y="13"/>
                    <a:pt x="68" y="33"/>
                  </a:cubicBezTo>
                  <a:cubicBezTo>
                    <a:pt x="68" y="33"/>
                    <a:pt x="57" y="4"/>
                    <a:pt x="27" y="1"/>
                  </a:cubicBezTo>
                  <a:cubicBezTo>
                    <a:pt x="18" y="0"/>
                    <a:pt x="8" y="1"/>
                    <a:pt x="0" y="3"/>
                  </a:cubicBezTo>
                  <a:cubicBezTo>
                    <a:pt x="14" y="70"/>
                    <a:pt x="46" y="64"/>
                    <a:pt x="60" y="57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75" y="213"/>
                    <a:pt x="75" y="213"/>
                    <a:pt x="75" y="213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90" y="75"/>
                    <a:pt x="132" y="91"/>
                    <a:pt x="156" y="6"/>
                  </a:cubicBezTo>
                  <a:cubicBezTo>
                    <a:pt x="147" y="3"/>
                    <a:pt x="135" y="0"/>
                    <a:pt x="124" y="0"/>
                  </a:cubicBezTo>
                  <a:close/>
                  <a:moveTo>
                    <a:pt x="19" y="13"/>
                  </a:moveTo>
                  <a:cubicBezTo>
                    <a:pt x="51" y="20"/>
                    <a:pt x="68" y="43"/>
                    <a:pt x="68" y="43"/>
                  </a:cubicBezTo>
                  <a:cubicBezTo>
                    <a:pt x="68" y="43"/>
                    <a:pt x="84" y="17"/>
                    <a:pt x="128" y="19"/>
                  </a:cubicBezTo>
                  <a:cubicBezTo>
                    <a:pt x="128" y="19"/>
                    <a:pt x="78" y="35"/>
                    <a:pt x="68" y="57"/>
                  </a:cubicBezTo>
                  <a:cubicBezTo>
                    <a:pt x="64" y="44"/>
                    <a:pt x="46" y="34"/>
                    <a:pt x="19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 defTabSz="914377">
                <a:defRPr/>
              </a:pP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141492" y="1982803"/>
              <a:ext cx="2733994" cy="1540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20" tIns="60960" rIns="121920" bIns="60960" rtlCol="0" anchor="t"/>
            <a:lstStyle/>
            <a:p>
              <a:pPr marL="228594" indent="-228594" defTabSz="914377">
                <a:buClr>
                  <a:srgbClr val="4E84C4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>
                  <a:solidFill>
                    <a:srgbClr val="000000"/>
                  </a:solidFill>
                </a:rPr>
                <a:t>Focused training </a:t>
              </a:r>
              <a:r>
                <a:rPr lang="en-US" sz="1200" kern="0" dirty="0" smtClean="0">
                  <a:solidFill>
                    <a:srgbClr val="000000"/>
                  </a:solidFill>
                </a:rPr>
                <a:t>on Methodology/new technology/ platforms/Automation  </a:t>
              </a:r>
              <a:r>
                <a:rPr lang="en-US" sz="1200" kern="0" dirty="0">
                  <a:solidFill>
                    <a:srgbClr val="000000"/>
                  </a:solidFill>
                </a:rPr>
                <a:t>tools </a:t>
              </a:r>
            </a:p>
            <a:p>
              <a:pPr marL="228594" indent="-228594" defTabSz="914377">
                <a:buClr>
                  <a:srgbClr val="4E84C4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 smtClean="0">
                  <a:solidFill>
                    <a:srgbClr val="000000"/>
                  </a:solidFill>
                </a:rPr>
                <a:t>Facilitate adaption </a:t>
              </a:r>
              <a:r>
                <a:rPr lang="en-US" sz="1200" kern="0" dirty="0">
                  <a:solidFill>
                    <a:srgbClr val="000000"/>
                  </a:solidFill>
                </a:rPr>
                <a:t>of Agile and DevOps </a:t>
              </a:r>
              <a:r>
                <a:rPr lang="en-US" sz="1200" kern="0" dirty="0" smtClean="0">
                  <a:solidFill>
                    <a:srgbClr val="000000"/>
                  </a:solidFill>
                </a:rPr>
                <a:t>through corporate team engagement programs</a:t>
              </a:r>
            </a:p>
            <a:p>
              <a:pPr marL="228594" indent="-228594" defTabSz="914377">
                <a:buClr>
                  <a:srgbClr val="4E84C4"/>
                </a:buClr>
                <a:buFont typeface="Wingdings" panose="05000000000000000000" pitchFamily="2" charset="2"/>
                <a:buChar char="§"/>
              </a:pPr>
              <a:r>
                <a:rPr lang="en-US" sz="1200" kern="0" dirty="0" smtClean="0">
                  <a:solidFill>
                    <a:srgbClr val="000000"/>
                  </a:solidFill>
                </a:rPr>
                <a:t>Tools </a:t>
              </a:r>
              <a:r>
                <a:rPr lang="en-US" sz="1200" kern="0" dirty="0">
                  <a:solidFill>
                    <a:srgbClr val="000000"/>
                  </a:solidFill>
                </a:rPr>
                <a:t>and Programming practices aligned to Future IT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9215846" y="3903667"/>
            <a:ext cx="2733994" cy="566928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21920" rIns="0" bIns="121920" rtlCol="0" anchor="ctr"/>
          <a:lstStyle/>
          <a:p>
            <a:pPr algn="ctr" defTabSz="914377"/>
            <a:r>
              <a:rPr lang="en-US" sz="1600" b="1" kern="0" dirty="0">
                <a:solidFill>
                  <a:prstClr val="white"/>
                </a:solidFill>
              </a:rPr>
              <a:t>Relentless </a:t>
            </a:r>
            <a:br>
              <a:rPr lang="en-US" sz="1600" b="1" kern="0" dirty="0">
                <a:solidFill>
                  <a:prstClr val="white"/>
                </a:solidFill>
              </a:rPr>
            </a:br>
            <a:r>
              <a:rPr lang="en-US" sz="1600" b="1" kern="0" dirty="0">
                <a:solidFill>
                  <a:prstClr val="white"/>
                </a:solidFill>
              </a:rPr>
              <a:t>Improvement</a:t>
            </a:r>
          </a:p>
        </p:txBody>
      </p:sp>
      <p:sp>
        <p:nvSpPr>
          <p:cNvPr id="29" name="Freeform 33"/>
          <p:cNvSpPr>
            <a:spLocks noChangeAspect="1" noEditPoints="1"/>
          </p:cNvSpPr>
          <p:nvPr/>
        </p:nvSpPr>
        <p:spPr bwMode="auto">
          <a:xfrm>
            <a:off x="9369600" y="3972117"/>
            <a:ext cx="386524" cy="396000"/>
          </a:xfrm>
          <a:custGeom>
            <a:avLst/>
            <a:gdLst>
              <a:gd name="T0" fmla="*/ 423 w 633"/>
              <a:gd name="T1" fmla="*/ 324 h 621"/>
              <a:gd name="T2" fmla="*/ 423 w 633"/>
              <a:gd name="T3" fmla="*/ 324 h 621"/>
              <a:gd name="T4" fmla="*/ 302 w 633"/>
              <a:gd name="T5" fmla="*/ 415 h 621"/>
              <a:gd name="T6" fmla="*/ 209 w 633"/>
              <a:gd name="T7" fmla="*/ 295 h 621"/>
              <a:gd name="T8" fmla="*/ 330 w 633"/>
              <a:gd name="T9" fmla="*/ 205 h 621"/>
              <a:gd name="T10" fmla="*/ 423 w 633"/>
              <a:gd name="T11" fmla="*/ 324 h 621"/>
              <a:gd name="T12" fmla="*/ 604 w 633"/>
              <a:gd name="T13" fmla="*/ 310 h 621"/>
              <a:gd name="T14" fmla="*/ 604 w 633"/>
              <a:gd name="T15" fmla="*/ 310 h 621"/>
              <a:gd name="T16" fmla="*/ 550 w 633"/>
              <a:gd name="T17" fmla="*/ 261 h 621"/>
              <a:gd name="T18" fmla="*/ 562 w 633"/>
              <a:gd name="T19" fmla="*/ 171 h 621"/>
              <a:gd name="T20" fmla="*/ 563 w 633"/>
              <a:gd name="T21" fmla="*/ 170 h 621"/>
              <a:gd name="T22" fmla="*/ 586 w 633"/>
              <a:gd name="T23" fmla="*/ 147 h 621"/>
              <a:gd name="T24" fmla="*/ 547 w 633"/>
              <a:gd name="T25" fmla="*/ 96 h 621"/>
              <a:gd name="T26" fmla="*/ 518 w 633"/>
              <a:gd name="T27" fmla="*/ 111 h 621"/>
              <a:gd name="T28" fmla="*/ 516 w 633"/>
              <a:gd name="T29" fmla="*/ 112 h 621"/>
              <a:gd name="T30" fmla="*/ 398 w 633"/>
              <a:gd name="T31" fmla="*/ 64 h 621"/>
              <a:gd name="T32" fmla="*/ 390 w 633"/>
              <a:gd name="T33" fmla="*/ 35 h 621"/>
              <a:gd name="T34" fmla="*/ 391 w 633"/>
              <a:gd name="T35" fmla="*/ 34 h 621"/>
              <a:gd name="T36" fmla="*/ 390 w 633"/>
              <a:gd name="T37" fmla="*/ 7 h 621"/>
              <a:gd name="T38" fmla="*/ 326 w 633"/>
              <a:gd name="T39" fmla="*/ 0 h 621"/>
              <a:gd name="T40" fmla="*/ 316 w 633"/>
              <a:gd name="T41" fmla="*/ 30 h 621"/>
              <a:gd name="T42" fmla="*/ 316 w 633"/>
              <a:gd name="T43" fmla="*/ 30 h 621"/>
              <a:gd name="T44" fmla="*/ 266 w 633"/>
              <a:gd name="T45" fmla="*/ 80 h 621"/>
              <a:gd name="T46" fmla="*/ 169 w 633"/>
              <a:gd name="T47" fmla="*/ 62 h 621"/>
              <a:gd name="T48" fmla="*/ 167 w 633"/>
              <a:gd name="T49" fmla="*/ 60 h 621"/>
              <a:gd name="T50" fmla="*/ 150 w 633"/>
              <a:gd name="T51" fmla="*/ 45 h 621"/>
              <a:gd name="T52" fmla="*/ 99 w 633"/>
              <a:gd name="T53" fmla="*/ 83 h 621"/>
              <a:gd name="T54" fmla="*/ 114 w 633"/>
              <a:gd name="T55" fmla="*/ 111 h 621"/>
              <a:gd name="T56" fmla="*/ 115 w 633"/>
              <a:gd name="T57" fmla="*/ 114 h 621"/>
              <a:gd name="T58" fmla="*/ 66 w 633"/>
              <a:gd name="T59" fmla="*/ 230 h 621"/>
              <a:gd name="T60" fmla="*/ 29 w 633"/>
              <a:gd name="T61" fmla="*/ 237 h 621"/>
              <a:gd name="T62" fmla="*/ 8 w 633"/>
              <a:gd name="T63" fmla="*/ 237 h 621"/>
              <a:gd name="T64" fmla="*/ 0 w 633"/>
              <a:gd name="T65" fmla="*/ 300 h 621"/>
              <a:gd name="T66" fmla="*/ 26 w 633"/>
              <a:gd name="T67" fmla="*/ 308 h 621"/>
              <a:gd name="T68" fmla="*/ 82 w 633"/>
              <a:gd name="T69" fmla="*/ 359 h 621"/>
              <a:gd name="T70" fmla="*/ 66 w 633"/>
              <a:gd name="T71" fmla="*/ 453 h 621"/>
              <a:gd name="T72" fmla="*/ 46 w 633"/>
              <a:gd name="T73" fmla="*/ 472 h 621"/>
              <a:gd name="T74" fmla="*/ 86 w 633"/>
              <a:gd name="T75" fmla="*/ 523 h 621"/>
              <a:gd name="T76" fmla="*/ 108 w 633"/>
              <a:gd name="T77" fmla="*/ 511 h 621"/>
              <a:gd name="T78" fmla="*/ 109 w 633"/>
              <a:gd name="T79" fmla="*/ 510 h 621"/>
              <a:gd name="T80" fmla="*/ 117 w 633"/>
              <a:gd name="T81" fmla="*/ 507 h 621"/>
              <a:gd name="T82" fmla="*/ 235 w 633"/>
              <a:gd name="T83" fmla="*/ 555 h 621"/>
              <a:gd name="T84" fmla="*/ 242 w 633"/>
              <a:gd name="T85" fmla="*/ 588 h 621"/>
              <a:gd name="T86" fmla="*/ 242 w 633"/>
              <a:gd name="T87" fmla="*/ 588 h 621"/>
              <a:gd name="T88" fmla="*/ 243 w 633"/>
              <a:gd name="T89" fmla="*/ 612 h 621"/>
              <a:gd name="T90" fmla="*/ 307 w 633"/>
              <a:gd name="T91" fmla="*/ 621 h 621"/>
              <a:gd name="T92" fmla="*/ 315 w 633"/>
              <a:gd name="T93" fmla="*/ 596 h 621"/>
              <a:gd name="T94" fmla="*/ 366 w 633"/>
              <a:gd name="T95" fmla="*/ 540 h 621"/>
              <a:gd name="T96" fmla="*/ 461 w 633"/>
              <a:gd name="T97" fmla="*/ 554 h 621"/>
              <a:gd name="T98" fmla="*/ 482 w 633"/>
              <a:gd name="T99" fmla="*/ 574 h 621"/>
              <a:gd name="T100" fmla="*/ 533 w 633"/>
              <a:gd name="T101" fmla="*/ 536 h 621"/>
              <a:gd name="T102" fmla="*/ 518 w 633"/>
              <a:gd name="T103" fmla="*/ 507 h 621"/>
              <a:gd name="T104" fmla="*/ 517 w 633"/>
              <a:gd name="T105" fmla="*/ 506 h 621"/>
              <a:gd name="T106" fmla="*/ 566 w 633"/>
              <a:gd name="T107" fmla="*/ 389 h 621"/>
              <a:gd name="T108" fmla="*/ 598 w 633"/>
              <a:gd name="T109" fmla="*/ 383 h 621"/>
              <a:gd name="T110" fmla="*/ 624 w 633"/>
              <a:gd name="T111" fmla="*/ 382 h 621"/>
              <a:gd name="T112" fmla="*/ 633 w 633"/>
              <a:gd name="T113" fmla="*/ 319 h 621"/>
              <a:gd name="T114" fmla="*/ 604 w 633"/>
              <a:gd name="T115" fmla="*/ 31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33" h="621">
                <a:moveTo>
                  <a:pt x="423" y="324"/>
                </a:moveTo>
                <a:lnTo>
                  <a:pt x="423" y="324"/>
                </a:lnTo>
                <a:cubicBezTo>
                  <a:pt x="415" y="382"/>
                  <a:pt x="361" y="422"/>
                  <a:pt x="302" y="415"/>
                </a:cubicBezTo>
                <a:cubicBezTo>
                  <a:pt x="243" y="407"/>
                  <a:pt x="201" y="353"/>
                  <a:pt x="209" y="295"/>
                </a:cubicBezTo>
                <a:cubicBezTo>
                  <a:pt x="217" y="237"/>
                  <a:pt x="271" y="197"/>
                  <a:pt x="330" y="205"/>
                </a:cubicBezTo>
                <a:cubicBezTo>
                  <a:pt x="389" y="212"/>
                  <a:pt x="431" y="266"/>
                  <a:pt x="423" y="324"/>
                </a:cubicBezTo>
                <a:close/>
                <a:moveTo>
                  <a:pt x="604" y="310"/>
                </a:moveTo>
                <a:lnTo>
                  <a:pt x="604" y="310"/>
                </a:lnTo>
                <a:cubicBezTo>
                  <a:pt x="580" y="302"/>
                  <a:pt x="560" y="285"/>
                  <a:pt x="550" y="261"/>
                </a:cubicBezTo>
                <a:cubicBezTo>
                  <a:pt x="537" y="230"/>
                  <a:pt x="543" y="196"/>
                  <a:pt x="562" y="171"/>
                </a:cubicBezTo>
                <a:lnTo>
                  <a:pt x="563" y="170"/>
                </a:lnTo>
                <a:lnTo>
                  <a:pt x="586" y="147"/>
                </a:lnTo>
                <a:lnTo>
                  <a:pt x="547" y="96"/>
                </a:lnTo>
                <a:lnTo>
                  <a:pt x="518" y="111"/>
                </a:lnTo>
                <a:lnTo>
                  <a:pt x="516" y="112"/>
                </a:lnTo>
                <a:cubicBezTo>
                  <a:pt x="470" y="131"/>
                  <a:pt x="417" y="109"/>
                  <a:pt x="398" y="64"/>
                </a:cubicBezTo>
                <a:cubicBezTo>
                  <a:pt x="394" y="55"/>
                  <a:pt x="391" y="45"/>
                  <a:pt x="390" y="35"/>
                </a:cubicBezTo>
                <a:lnTo>
                  <a:pt x="391" y="34"/>
                </a:lnTo>
                <a:lnTo>
                  <a:pt x="390" y="7"/>
                </a:lnTo>
                <a:lnTo>
                  <a:pt x="326" y="0"/>
                </a:lnTo>
                <a:lnTo>
                  <a:pt x="316" y="30"/>
                </a:lnTo>
                <a:lnTo>
                  <a:pt x="316" y="30"/>
                </a:lnTo>
                <a:cubicBezTo>
                  <a:pt x="307" y="52"/>
                  <a:pt x="290" y="70"/>
                  <a:pt x="266" y="80"/>
                </a:cubicBezTo>
                <a:cubicBezTo>
                  <a:pt x="232" y="94"/>
                  <a:pt x="194" y="86"/>
                  <a:pt x="169" y="62"/>
                </a:cubicBezTo>
                <a:lnTo>
                  <a:pt x="167" y="60"/>
                </a:lnTo>
                <a:lnTo>
                  <a:pt x="150" y="45"/>
                </a:lnTo>
                <a:lnTo>
                  <a:pt x="99" y="83"/>
                </a:lnTo>
                <a:lnTo>
                  <a:pt x="114" y="111"/>
                </a:lnTo>
                <a:lnTo>
                  <a:pt x="115" y="114"/>
                </a:lnTo>
                <a:cubicBezTo>
                  <a:pt x="134" y="159"/>
                  <a:pt x="113" y="211"/>
                  <a:pt x="66" y="230"/>
                </a:cubicBezTo>
                <a:cubicBezTo>
                  <a:pt x="54" y="235"/>
                  <a:pt x="43" y="236"/>
                  <a:pt x="29" y="237"/>
                </a:cubicBezTo>
                <a:lnTo>
                  <a:pt x="8" y="237"/>
                </a:lnTo>
                <a:lnTo>
                  <a:pt x="0" y="300"/>
                </a:lnTo>
                <a:lnTo>
                  <a:pt x="26" y="308"/>
                </a:lnTo>
                <a:cubicBezTo>
                  <a:pt x="51" y="316"/>
                  <a:pt x="71" y="334"/>
                  <a:pt x="82" y="359"/>
                </a:cubicBezTo>
                <a:cubicBezTo>
                  <a:pt x="96" y="392"/>
                  <a:pt x="89" y="428"/>
                  <a:pt x="66" y="453"/>
                </a:cubicBezTo>
                <a:lnTo>
                  <a:pt x="46" y="472"/>
                </a:lnTo>
                <a:lnTo>
                  <a:pt x="86" y="523"/>
                </a:lnTo>
                <a:lnTo>
                  <a:pt x="108" y="511"/>
                </a:lnTo>
                <a:lnTo>
                  <a:pt x="109" y="510"/>
                </a:lnTo>
                <a:cubicBezTo>
                  <a:pt x="114" y="508"/>
                  <a:pt x="112" y="509"/>
                  <a:pt x="117" y="507"/>
                </a:cubicBezTo>
                <a:cubicBezTo>
                  <a:pt x="163" y="488"/>
                  <a:pt x="216" y="509"/>
                  <a:pt x="235" y="555"/>
                </a:cubicBezTo>
                <a:cubicBezTo>
                  <a:pt x="240" y="566"/>
                  <a:pt x="242" y="577"/>
                  <a:pt x="242" y="588"/>
                </a:cubicBezTo>
                <a:lnTo>
                  <a:pt x="242" y="588"/>
                </a:lnTo>
                <a:lnTo>
                  <a:pt x="243" y="612"/>
                </a:lnTo>
                <a:lnTo>
                  <a:pt x="307" y="621"/>
                </a:lnTo>
                <a:lnTo>
                  <a:pt x="315" y="596"/>
                </a:lnTo>
                <a:cubicBezTo>
                  <a:pt x="322" y="572"/>
                  <a:pt x="340" y="550"/>
                  <a:pt x="366" y="540"/>
                </a:cubicBezTo>
                <a:cubicBezTo>
                  <a:pt x="399" y="526"/>
                  <a:pt x="435" y="533"/>
                  <a:pt x="461" y="554"/>
                </a:cubicBezTo>
                <a:lnTo>
                  <a:pt x="482" y="574"/>
                </a:lnTo>
                <a:lnTo>
                  <a:pt x="533" y="536"/>
                </a:lnTo>
                <a:lnTo>
                  <a:pt x="518" y="507"/>
                </a:lnTo>
                <a:lnTo>
                  <a:pt x="517" y="506"/>
                </a:lnTo>
                <a:cubicBezTo>
                  <a:pt x="498" y="460"/>
                  <a:pt x="520" y="408"/>
                  <a:pt x="566" y="389"/>
                </a:cubicBezTo>
                <a:cubicBezTo>
                  <a:pt x="576" y="385"/>
                  <a:pt x="587" y="383"/>
                  <a:pt x="598" y="383"/>
                </a:cubicBezTo>
                <a:lnTo>
                  <a:pt x="624" y="382"/>
                </a:lnTo>
                <a:lnTo>
                  <a:pt x="633" y="319"/>
                </a:lnTo>
                <a:lnTo>
                  <a:pt x="604" y="31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233415" y="4518588"/>
            <a:ext cx="2733994" cy="1577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t"/>
          <a:lstStyle/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ROI Driven Value Stream Mapping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Industry leading maturity roadmap pertaining to People, Process and Technology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>
                <a:solidFill>
                  <a:srgbClr val="000000"/>
                </a:solidFill>
              </a:rPr>
              <a:t>KPI Benchmarking and Trending</a:t>
            </a: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US" sz="1200" kern="0" dirty="0" smtClean="0">
                <a:solidFill>
                  <a:srgbClr val="000000"/>
                </a:solidFill>
              </a:rPr>
              <a:t>Continuous </a:t>
            </a:r>
            <a:r>
              <a:rPr lang="en-US" sz="1200" kern="0" dirty="0">
                <a:solidFill>
                  <a:srgbClr val="000000"/>
                </a:solidFill>
              </a:rPr>
              <a:t>Learning and Career guidance by mentor’s aligned to organization goal</a:t>
            </a:r>
            <a:endParaRPr lang="en-US" sz="1200" b="1" kern="0" dirty="0">
              <a:solidFill>
                <a:srgbClr val="000000"/>
              </a:solidFill>
            </a:endParaRPr>
          </a:p>
          <a:p>
            <a:pPr marL="228594" indent="-228594" defTabSz="914377">
              <a:buClr>
                <a:srgbClr val="4E84C4"/>
              </a:buClr>
              <a:buFont typeface="Wingdings" panose="05000000000000000000" pitchFamily="2" charset="2"/>
              <a:buChar char="§"/>
            </a:pPr>
            <a:endParaRPr lang="en-US" sz="1200" kern="0" dirty="0">
              <a:solidFill>
                <a:srgbClr val="00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089362" y="1982803"/>
            <a:ext cx="0" cy="152239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065757" y="1982803"/>
            <a:ext cx="0" cy="152239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089362" y="4573603"/>
            <a:ext cx="0" cy="152239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065757" y="4573603"/>
            <a:ext cx="0" cy="152239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5"/>
          <p:cNvSpPr>
            <a:spLocks noChangeAspect="1" noEditPoints="1"/>
          </p:cNvSpPr>
          <p:nvPr/>
        </p:nvSpPr>
        <p:spPr bwMode="auto">
          <a:xfrm>
            <a:off x="9166995" y="1554575"/>
            <a:ext cx="371505" cy="324000"/>
          </a:xfrm>
          <a:custGeom>
            <a:avLst/>
            <a:gdLst>
              <a:gd name="T0" fmla="*/ 0 w 771"/>
              <a:gd name="T1" fmla="*/ 609 h 662"/>
              <a:gd name="T2" fmla="*/ 10 w 771"/>
              <a:gd name="T3" fmla="*/ 633 h 662"/>
              <a:gd name="T4" fmla="*/ 28 w 771"/>
              <a:gd name="T5" fmla="*/ 651 h 662"/>
              <a:gd name="T6" fmla="*/ 52 w 771"/>
              <a:gd name="T7" fmla="*/ 661 h 662"/>
              <a:gd name="T8" fmla="*/ 412 w 771"/>
              <a:gd name="T9" fmla="*/ 612 h 662"/>
              <a:gd name="T10" fmla="*/ 380 w 771"/>
              <a:gd name="T11" fmla="*/ 618 h 662"/>
              <a:gd name="T12" fmla="*/ 348 w 771"/>
              <a:gd name="T13" fmla="*/ 612 h 662"/>
              <a:gd name="T14" fmla="*/ 320 w 771"/>
              <a:gd name="T15" fmla="*/ 596 h 662"/>
              <a:gd name="T16" fmla="*/ 298 w 771"/>
              <a:gd name="T17" fmla="*/ 572 h 662"/>
              <a:gd name="T18" fmla="*/ 286 w 771"/>
              <a:gd name="T19" fmla="*/ 543 h 662"/>
              <a:gd name="T20" fmla="*/ 284 w 771"/>
              <a:gd name="T21" fmla="*/ 509 h 662"/>
              <a:gd name="T22" fmla="*/ 341 w 771"/>
              <a:gd name="T23" fmla="*/ 541 h 662"/>
              <a:gd name="T24" fmla="*/ 347 w 771"/>
              <a:gd name="T25" fmla="*/ 542 h 662"/>
              <a:gd name="T26" fmla="*/ 390 w 771"/>
              <a:gd name="T27" fmla="*/ 529 h 662"/>
              <a:gd name="T28" fmla="*/ 402 w 771"/>
              <a:gd name="T29" fmla="*/ 485 h 662"/>
              <a:gd name="T30" fmla="*/ 348 w 771"/>
              <a:gd name="T31" fmla="*/ 429 h 662"/>
              <a:gd name="T32" fmla="*/ 380 w 771"/>
              <a:gd name="T33" fmla="*/ 423 h 662"/>
              <a:gd name="T34" fmla="*/ 413 w 771"/>
              <a:gd name="T35" fmla="*/ 429 h 662"/>
              <a:gd name="T36" fmla="*/ 441 w 771"/>
              <a:gd name="T37" fmla="*/ 445 h 662"/>
              <a:gd name="T38" fmla="*/ 462 w 771"/>
              <a:gd name="T39" fmla="*/ 468 h 662"/>
              <a:gd name="T40" fmla="*/ 475 w 771"/>
              <a:gd name="T41" fmla="*/ 498 h 662"/>
              <a:gd name="T42" fmla="*/ 477 w 771"/>
              <a:gd name="T43" fmla="*/ 532 h 662"/>
              <a:gd name="T44" fmla="*/ 581 w 771"/>
              <a:gd name="T45" fmla="*/ 662 h 662"/>
              <a:gd name="T46" fmla="*/ 727 w 771"/>
              <a:gd name="T47" fmla="*/ 659 h 662"/>
              <a:gd name="T48" fmla="*/ 749 w 771"/>
              <a:gd name="T49" fmla="*/ 646 h 662"/>
              <a:gd name="T50" fmla="*/ 765 w 771"/>
              <a:gd name="T51" fmla="*/ 626 h 662"/>
              <a:gd name="T52" fmla="*/ 771 w 771"/>
              <a:gd name="T53" fmla="*/ 600 h 662"/>
              <a:gd name="T54" fmla="*/ 0 w 771"/>
              <a:gd name="T55" fmla="*/ 600 h 662"/>
              <a:gd name="T56" fmla="*/ 770 w 771"/>
              <a:gd name="T57" fmla="*/ 205 h 662"/>
              <a:gd name="T58" fmla="*/ 761 w 771"/>
              <a:gd name="T59" fmla="*/ 181 h 662"/>
              <a:gd name="T60" fmla="*/ 742 w 771"/>
              <a:gd name="T61" fmla="*/ 162 h 662"/>
              <a:gd name="T62" fmla="*/ 718 w 771"/>
              <a:gd name="T63" fmla="*/ 153 h 662"/>
              <a:gd name="T64" fmla="*/ 52 w 771"/>
              <a:gd name="T65" fmla="*/ 153 h 662"/>
              <a:gd name="T66" fmla="*/ 28 w 771"/>
              <a:gd name="T67" fmla="*/ 162 h 662"/>
              <a:gd name="T68" fmla="*/ 10 w 771"/>
              <a:gd name="T69" fmla="*/ 181 h 662"/>
              <a:gd name="T70" fmla="*/ 0 w 771"/>
              <a:gd name="T71" fmla="*/ 205 h 662"/>
              <a:gd name="T72" fmla="*/ 771 w 771"/>
              <a:gd name="T73" fmla="*/ 339 h 662"/>
              <a:gd name="T74" fmla="*/ 770 w 771"/>
              <a:gd name="T75" fmla="*/ 205 h 662"/>
              <a:gd name="T76" fmla="*/ 270 w 771"/>
              <a:gd name="T77" fmla="*/ 106 h 662"/>
              <a:gd name="T78" fmla="*/ 273 w 771"/>
              <a:gd name="T79" fmla="*/ 19 h 662"/>
              <a:gd name="T80" fmla="*/ 284 w 771"/>
              <a:gd name="T81" fmla="*/ 6 h 662"/>
              <a:gd name="T82" fmla="*/ 301 w 771"/>
              <a:gd name="T83" fmla="*/ 0 h 662"/>
              <a:gd name="T84" fmla="*/ 483 w 771"/>
              <a:gd name="T85" fmla="*/ 3 h 662"/>
              <a:gd name="T86" fmla="*/ 497 w 771"/>
              <a:gd name="T87" fmla="*/ 14 h 662"/>
              <a:gd name="T88" fmla="*/ 502 w 771"/>
              <a:gd name="T89" fmla="*/ 31 h 662"/>
              <a:gd name="T90" fmla="*/ 456 w 771"/>
              <a:gd name="T91" fmla="*/ 47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71" h="662">
                <a:moveTo>
                  <a:pt x="0" y="600"/>
                </a:moveTo>
                <a:lnTo>
                  <a:pt x="0" y="600"/>
                </a:lnTo>
                <a:lnTo>
                  <a:pt x="0" y="609"/>
                </a:lnTo>
                <a:lnTo>
                  <a:pt x="2" y="618"/>
                </a:lnTo>
                <a:lnTo>
                  <a:pt x="5" y="626"/>
                </a:lnTo>
                <a:lnTo>
                  <a:pt x="10" y="633"/>
                </a:lnTo>
                <a:lnTo>
                  <a:pt x="15" y="640"/>
                </a:lnTo>
                <a:lnTo>
                  <a:pt x="21" y="646"/>
                </a:lnTo>
                <a:lnTo>
                  <a:pt x="28" y="651"/>
                </a:lnTo>
                <a:lnTo>
                  <a:pt x="35" y="656"/>
                </a:lnTo>
                <a:lnTo>
                  <a:pt x="43" y="659"/>
                </a:lnTo>
                <a:lnTo>
                  <a:pt x="52" y="661"/>
                </a:lnTo>
                <a:lnTo>
                  <a:pt x="61" y="662"/>
                </a:lnTo>
                <a:lnTo>
                  <a:pt x="462" y="662"/>
                </a:lnTo>
                <a:lnTo>
                  <a:pt x="412" y="612"/>
                </a:lnTo>
                <a:lnTo>
                  <a:pt x="402" y="615"/>
                </a:lnTo>
                <a:lnTo>
                  <a:pt x="391" y="617"/>
                </a:lnTo>
                <a:lnTo>
                  <a:pt x="380" y="618"/>
                </a:lnTo>
                <a:lnTo>
                  <a:pt x="369" y="617"/>
                </a:lnTo>
                <a:lnTo>
                  <a:pt x="358" y="615"/>
                </a:lnTo>
                <a:lnTo>
                  <a:pt x="348" y="612"/>
                </a:lnTo>
                <a:lnTo>
                  <a:pt x="338" y="608"/>
                </a:lnTo>
                <a:lnTo>
                  <a:pt x="328" y="602"/>
                </a:lnTo>
                <a:lnTo>
                  <a:pt x="320" y="596"/>
                </a:lnTo>
                <a:lnTo>
                  <a:pt x="312" y="589"/>
                </a:lnTo>
                <a:lnTo>
                  <a:pt x="304" y="581"/>
                </a:lnTo>
                <a:lnTo>
                  <a:pt x="298" y="572"/>
                </a:lnTo>
                <a:lnTo>
                  <a:pt x="293" y="563"/>
                </a:lnTo>
                <a:lnTo>
                  <a:pt x="289" y="553"/>
                </a:lnTo>
                <a:lnTo>
                  <a:pt x="286" y="543"/>
                </a:lnTo>
                <a:lnTo>
                  <a:pt x="284" y="532"/>
                </a:lnTo>
                <a:lnTo>
                  <a:pt x="283" y="520"/>
                </a:lnTo>
                <a:lnTo>
                  <a:pt x="284" y="509"/>
                </a:lnTo>
                <a:lnTo>
                  <a:pt x="286" y="499"/>
                </a:lnTo>
                <a:lnTo>
                  <a:pt x="288" y="489"/>
                </a:lnTo>
                <a:lnTo>
                  <a:pt x="341" y="541"/>
                </a:lnTo>
                <a:lnTo>
                  <a:pt x="343" y="542"/>
                </a:lnTo>
                <a:lnTo>
                  <a:pt x="345" y="543"/>
                </a:lnTo>
                <a:lnTo>
                  <a:pt x="347" y="542"/>
                </a:lnTo>
                <a:lnTo>
                  <a:pt x="386" y="532"/>
                </a:lnTo>
                <a:lnTo>
                  <a:pt x="388" y="530"/>
                </a:lnTo>
                <a:lnTo>
                  <a:pt x="390" y="529"/>
                </a:lnTo>
                <a:lnTo>
                  <a:pt x="391" y="527"/>
                </a:lnTo>
                <a:lnTo>
                  <a:pt x="402" y="487"/>
                </a:lnTo>
                <a:lnTo>
                  <a:pt x="402" y="485"/>
                </a:lnTo>
                <a:lnTo>
                  <a:pt x="401" y="483"/>
                </a:lnTo>
                <a:lnTo>
                  <a:pt x="400" y="481"/>
                </a:lnTo>
                <a:lnTo>
                  <a:pt x="348" y="429"/>
                </a:lnTo>
                <a:lnTo>
                  <a:pt x="358" y="426"/>
                </a:lnTo>
                <a:lnTo>
                  <a:pt x="369" y="424"/>
                </a:lnTo>
                <a:lnTo>
                  <a:pt x="380" y="423"/>
                </a:lnTo>
                <a:lnTo>
                  <a:pt x="392" y="424"/>
                </a:lnTo>
                <a:lnTo>
                  <a:pt x="403" y="426"/>
                </a:lnTo>
                <a:lnTo>
                  <a:pt x="413" y="429"/>
                </a:lnTo>
                <a:lnTo>
                  <a:pt x="423" y="433"/>
                </a:lnTo>
                <a:lnTo>
                  <a:pt x="432" y="439"/>
                </a:lnTo>
                <a:lnTo>
                  <a:pt x="441" y="445"/>
                </a:lnTo>
                <a:lnTo>
                  <a:pt x="449" y="452"/>
                </a:lnTo>
                <a:lnTo>
                  <a:pt x="456" y="460"/>
                </a:lnTo>
                <a:lnTo>
                  <a:pt x="462" y="468"/>
                </a:lnTo>
                <a:lnTo>
                  <a:pt x="468" y="478"/>
                </a:lnTo>
                <a:lnTo>
                  <a:pt x="472" y="488"/>
                </a:lnTo>
                <a:lnTo>
                  <a:pt x="475" y="498"/>
                </a:lnTo>
                <a:lnTo>
                  <a:pt x="477" y="509"/>
                </a:lnTo>
                <a:lnTo>
                  <a:pt x="477" y="520"/>
                </a:lnTo>
                <a:lnTo>
                  <a:pt x="477" y="532"/>
                </a:lnTo>
                <a:lnTo>
                  <a:pt x="475" y="542"/>
                </a:lnTo>
                <a:lnTo>
                  <a:pt x="472" y="553"/>
                </a:lnTo>
                <a:lnTo>
                  <a:pt x="581" y="662"/>
                </a:lnTo>
                <a:lnTo>
                  <a:pt x="709" y="662"/>
                </a:lnTo>
                <a:lnTo>
                  <a:pt x="718" y="661"/>
                </a:lnTo>
                <a:lnTo>
                  <a:pt x="727" y="659"/>
                </a:lnTo>
                <a:lnTo>
                  <a:pt x="735" y="656"/>
                </a:lnTo>
                <a:lnTo>
                  <a:pt x="742" y="651"/>
                </a:lnTo>
                <a:lnTo>
                  <a:pt x="749" y="646"/>
                </a:lnTo>
                <a:lnTo>
                  <a:pt x="755" y="640"/>
                </a:lnTo>
                <a:lnTo>
                  <a:pt x="761" y="633"/>
                </a:lnTo>
                <a:lnTo>
                  <a:pt x="765" y="626"/>
                </a:lnTo>
                <a:lnTo>
                  <a:pt x="768" y="618"/>
                </a:lnTo>
                <a:lnTo>
                  <a:pt x="770" y="609"/>
                </a:lnTo>
                <a:lnTo>
                  <a:pt x="771" y="600"/>
                </a:lnTo>
                <a:lnTo>
                  <a:pt x="771" y="386"/>
                </a:lnTo>
                <a:lnTo>
                  <a:pt x="0" y="386"/>
                </a:lnTo>
                <a:lnTo>
                  <a:pt x="0" y="600"/>
                </a:lnTo>
                <a:lnTo>
                  <a:pt x="0" y="600"/>
                </a:lnTo>
                <a:close/>
                <a:moveTo>
                  <a:pt x="770" y="205"/>
                </a:moveTo>
                <a:lnTo>
                  <a:pt x="770" y="205"/>
                </a:lnTo>
                <a:lnTo>
                  <a:pt x="768" y="196"/>
                </a:lnTo>
                <a:lnTo>
                  <a:pt x="765" y="188"/>
                </a:lnTo>
                <a:lnTo>
                  <a:pt x="761" y="181"/>
                </a:lnTo>
                <a:lnTo>
                  <a:pt x="755" y="174"/>
                </a:lnTo>
                <a:lnTo>
                  <a:pt x="749" y="168"/>
                </a:lnTo>
                <a:lnTo>
                  <a:pt x="742" y="162"/>
                </a:lnTo>
                <a:lnTo>
                  <a:pt x="735" y="158"/>
                </a:lnTo>
                <a:lnTo>
                  <a:pt x="727" y="155"/>
                </a:lnTo>
                <a:lnTo>
                  <a:pt x="718" y="153"/>
                </a:lnTo>
                <a:lnTo>
                  <a:pt x="709" y="152"/>
                </a:lnTo>
                <a:lnTo>
                  <a:pt x="61" y="152"/>
                </a:lnTo>
                <a:lnTo>
                  <a:pt x="52" y="153"/>
                </a:lnTo>
                <a:lnTo>
                  <a:pt x="43" y="155"/>
                </a:lnTo>
                <a:lnTo>
                  <a:pt x="35" y="158"/>
                </a:lnTo>
                <a:lnTo>
                  <a:pt x="28" y="162"/>
                </a:lnTo>
                <a:lnTo>
                  <a:pt x="21" y="168"/>
                </a:lnTo>
                <a:lnTo>
                  <a:pt x="15" y="174"/>
                </a:lnTo>
                <a:lnTo>
                  <a:pt x="10" y="181"/>
                </a:lnTo>
                <a:lnTo>
                  <a:pt x="5" y="188"/>
                </a:lnTo>
                <a:lnTo>
                  <a:pt x="2" y="196"/>
                </a:lnTo>
                <a:lnTo>
                  <a:pt x="0" y="205"/>
                </a:lnTo>
                <a:lnTo>
                  <a:pt x="0" y="214"/>
                </a:lnTo>
                <a:lnTo>
                  <a:pt x="0" y="339"/>
                </a:lnTo>
                <a:lnTo>
                  <a:pt x="771" y="339"/>
                </a:lnTo>
                <a:lnTo>
                  <a:pt x="771" y="214"/>
                </a:lnTo>
                <a:lnTo>
                  <a:pt x="770" y="205"/>
                </a:lnTo>
                <a:lnTo>
                  <a:pt x="770" y="205"/>
                </a:lnTo>
                <a:close/>
                <a:moveTo>
                  <a:pt x="317" y="106"/>
                </a:moveTo>
                <a:lnTo>
                  <a:pt x="317" y="106"/>
                </a:lnTo>
                <a:lnTo>
                  <a:pt x="270" y="106"/>
                </a:lnTo>
                <a:lnTo>
                  <a:pt x="270" y="31"/>
                </a:lnTo>
                <a:lnTo>
                  <a:pt x="271" y="25"/>
                </a:lnTo>
                <a:lnTo>
                  <a:pt x="273" y="19"/>
                </a:lnTo>
                <a:lnTo>
                  <a:pt x="276" y="14"/>
                </a:lnTo>
                <a:lnTo>
                  <a:pt x="280" y="10"/>
                </a:lnTo>
                <a:lnTo>
                  <a:pt x="284" y="6"/>
                </a:lnTo>
                <a:lnTo>
                  <a:pt x="289" y="3"/>
                </a:lnTo>
                <a:lnTo>
                  <a:pt x="295" y="1"/>
                </a:lnTo>
                <a:lnTo>
                  <a:pt x="301" y="0"/>
                </a:lnTo>
                <a:lnTo>
                  <a:pt x="471" y="0"/>
                </a:lnTo>
                <a:lnTo>
                  <a:pt x="477" y="1"/>
                </a:lnTo>
                <a:lnTo>
                  <a:pt x="483" y="3"/>
                </a:lnTo>
                <a:lnTo>
                  <a:pt x="488" y="6"/>
                </a:lnTo>
                <a:lnTo>
                  <a:pt x="493" y="10"/>
                </a:lnTo>
                <a:lnTo>
                  <a:pt x="497" y="14"/>
                </a:lnTo>
                <a:lnTo>
                  <a:pt x="499" y="19"/>
                </a:lnTo>
                <a:lnTo>
                  <a:pt x="501" y="25"/>
                </a:lnTo>
                <a:lnTo>
                  <a:pt x="502" y="31"/>
                </a:lnTo>
                <a:lnTo>
                  <a:pt x="502" y="106"/>
                </a:lnTo>
                <a:lnTo>
                  <a:pt x="456" y="106"/>
                </a:lnTo>
                <a:lnTo>
                  <a:pt x="456" y="47"/>
                </a:lnTo>
                <a:lnTo>
                  <a:pt x="317" y="47"/>
                </a:lnTo>
                <a:lnTo>
                  <a:pt x="317" y="1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8" name="Freeform 29"/>
          <p:cNvSpPr>
            <a:spLocks noChangeAspect="1" noEditPoints="1"/>
          </p:cNvSpPr>
          <p:nvPr/>
        </p:nvSpPr>
        <p:spPr bwMode="auto">
          <a:xfrm>
            <a:off x="3245152" y="4116584"/>
            <a:ext cx="341943" cy="316400"/>
          </a:xfrm>
          <a:custGeom>
            <a:avLst/>
            <a:gdLst>
              <a:gd name="T0" fmla="*/ 91 w 147"/>
              <a:gd name="T1" fmla="*/ 100 h 133"/>
              <a:gd name="T2" fmla="*/ 67 w 147"/>
              <a:gd name="T3" fmla="*/ 75 h 133"/>
              <a:gd name="T4" fmla="*/ 75 w 147"/>
              <a:gd name="T5" fmla="*/ 57 h 133"/>
              <a:gd name="T6" fmla="*/ 82 w 147"/>
              <a:gd name="T7" fmla="*/ 45 h 133"/>
              <a:gd name="T8" fmla="*/ 79 w 147"/>
              <a:gd name="T9" fmla="*/ 39 h 133"/>
              <a:gd name="T10" fmla="*/ 81 w 147"/>
              <a:gd name="T11" fmla="*/ 26 h 133"/>
              <a:gd name="T12" fmla="*/ 52 w 147"/>
              <a:gd name="T13" fmla="*/ 0 h 133"/>
              <a:gd name="T14" fmla="*/ 22 w 147"/>
              <a:gd name="T15" fmla="*/ 26 h 133"/>
              <a:gd name="T16" fmla="*/ 24 w 147"/>
              <a:gd name="T17" fmla="*/ 39 h 133"/>
              <a:gd name="T18" fmla="*/ 21 w 147"/>
              <a:gd name="T19" fmla="*/ 45 h 133"/>
              <a:gd name="T20" fmla="*/ 28 w 147"/>
              <a:gd name="T21" fmla="*/ 57 h 133"/>
              <a:gd name="T22" fmla="*/ 36 w 147"/>
              <a:gd name="T23" fmla="*/ 75 h 133"/>
              <a:gd name="T24" fmla="*/ 12 w 147"/>
              <a:gd name="T25" fmla="*/ 100 h 133"/>
              <a:gd name="T26" fmla="*/ 0 w 147"/>
              <a:gd name="T27" fmla="*/ 103 h 133"/>
              <a:gd name="T28" fmla="*/ 0 w 147"/>
              <a:gd name="T29" fmla="*/ 133 h 133"/>
              <a:gd name="T30" fmla="*/ 118 w 147"/>
              <a:gd name="T31" fmla="*/ 133 h 133"/>
              <a:gd name="T32" fmla="*/ 118 w 147"/>
              <a:gd name="T33" fmla="*/ 118 h 133"/>
              <a:gd name="T34" fmla="*/ 91 w 147"/>
              <a:gd name="T35" fmla="*/ 100 h 133"/>
              <a:gd name="T36" fmla="*/ 125 w 147"/>
              <a:gd name="T37" fmla="*/ 59 h 133"/>
              <a:gd name="T38" fmla="*/ 125 w 147"/>
              <a:gd name="T39" fmla="*/ 37 h 133"/>
              <a:gd name="T40" fmla="*/ 111 w 147"/>
              <a:gd name="T41" fmla="*/ 37 h 133"/>
              <a:gd name="T42" fmla="*/ 111 w 147"/>
              <a:gd name="T43" fmla="*/ 59 h 133"/>
              <a:gd name="T44" fmla="*/ 88 w 147"/>
              <a:gd name="T45" fmla="*/ 59 h 133"/>
              <a:gd name="T46" fmla="*/ 88 w 147"/>
              <a:gd name="T47" fmla="*/ 74 h 133"/>
              <a:gd name="T48" fmla="*/ 111 w 147"/>
              <a:gd name="T49" fmla="*/ 74 h 133"/>
              <a:gd name="T50" fmla="*/ 111 w 147"/>
              <a:gd name="T51" fmla="*/ 96 h 133"/>
              <a:gd name="T52" fmla="*/ 125 w 147"/>
              <a:gd name="T53" fmla="*/ 96 h 133"/>
              <a:gd name="T54" fmla="*/ 125 w 147"/>
              <a:gd name="T55" fmla="*/ 74 h 133"/>
              <a:gd name="T56" fmla="*/ 147 w 147"/>
              <a:gd name="T57" fmla="*/ 74 h 133"/>
              <a:gd name="T58" fmla="*/ 147 w 147"/>
              <a:gd name="T59" fmla="*/ 59 h 133"/>
              <a:gd name="T60" fmla="*/ 125 w 147"/>
              <a:gd name="T61" fmla="*/ 5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7" h="133">
                <a:moveTo>
                  <a:pt x="91" y="100"/>
                </a:moveTo>
                <a:cubicBezTo>
                  <a:pt x="73" y="93"/>
                  <a:pt x="67" y="87"/>
                  <a:pt x="67" y="75"/>
                </a:cubicBezTo>
                <a:cubicBezTo>
                  <a:pt x="67" y="68"/>
                  <a:pt x="73" y="70"/>
                  <a:pt x="75" y="57"/>
                </a:cubicBezTo>
                <a:cubicBezTo>
                  <a:pt x="76" y="52"/>
                  <a:pt x="81" y="57"/>
                  <a:pt x="82" y="45"/>
                </a:cubicBezTo>
                <a:cubicBezTo>
                  <a:pt x="82" y="40"/>
                  <a:pt x="79" y="39"/>
                  <a:pt x="79" y="39"/>
                </a:cubicBezTo>
                <a:cubicBezTo>
                  <a:pt x="79" y="39"/>
                  <a:pt x="81" y="31"/>
                  <a:pt x="81" y="26"/>
                </a:cubicBezTo>
                <a:cubicBezTo>
                  <a:pt x="82" y="19"/>
                  <a:pt x="77" y="0"/>
                  <a:pt x="52" y="0"/>
                </a:cubicBezTo>
                <a:cubicBezTo>
                  <a:pt x="26" y="0"/>
                  <a:pt x="21" y="19"/>
                  <a:pt x="22" y="26"/>
                </a:cubicBezTo>
                <a:cubicBezTo>
                  <a:pt x="23" y="31"/>
                  <a:pt x="24" y="39"/>
                  <a:pt x="24" y="39"/>
                </a:cubicBezTo>
                <a:cubicBezTo>
                  <a:pt x="24" y="39"/>
                  <a:pt x="21" y="40"/>
                  <a:pt x="21" y="45"/>
                </a:cubicBezTo>
                <a:cubicBezTo>
                  <a:pt x="22" y="57"/>
                  <a:pt x="27" y="52"/>
                  <a:pt x="28" y="57"/>
                </a:cubicBezTo>
                <a:cubicBezTo>
                  <a:pt x="31" y="70"/>
                  <a:pt x="36" y="68"/>
                  <a:pt x="36" y="75"/>
                </a:cubicBezTo>
                <a:cubicBezTo>
                  <a:pt x="36" y="87"/>
                  <a:pt x="30" y="93"/>
                  <a:pt x="12" y="100"/>
                </a:cubicBezTo>
                <a:cubicBezTo>
                  <a:pt x="10" y="100"/>
                  <a:pt x="4" y="102"/>
                  <a:pt x="0" y="103"/>
                </a:cubicBezTo>
                <a:cubicBezTo>
                  <a:pt x="0" y="133"/>
                  <a:pt x="0" y="133"/>
                  <a:pt x="0" y="133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3"/>
                  <a:pt x="118" y="122"/>
                  <a:pt x="118" y="118"/>
                </a:cubicBezTo>
                <a:cubicBezTo>
                  <a:pt x="118" y="113"/>
                  <a:pt x="110" y="106"/>
                  <a:pt x="91" y="100"/>
                </a:cubicBezTo>
                <a:close/>
                <a:moveTo>
                  <a:pt x="125" y="59"/>
                </a:moveTo>
                <a:cubicBezTo>
                  <a:pt x="125" y="37"/>
                  <a:pt x="125" y="37"/>
                  <a:pt x="125" y="37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74"/>
                  <a:pt x="88" y="74"/>
                  <a:pt x="88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96"/>
                  <a:pt x="111" y="96"/>
                  <a:pt x="111" y="96"/>
                </a:cubicBezTo>
                <a:cubicBezTo>
                  <a:pt x="125" y="96"/>
                  <a:pt x="125" y="96"/>
                  <a:pt x="125" y="96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47" y="74"/>
                  <a:pt x="147" y="74"/>
                  <a:pt x="147" y="74"/>
                </a:cubicBezTo>
                <a:cubicBezTo>
                  <a:pt x="147" y="59"/>
                  <a:pt x="147" y="59"/>
                  <a:pt x="147" y="59"/>
                </a:cubicBezTo>
                <a:lnTo>
                  <a:pt x="12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9" name="Freeform 147"/>
          <p:cNvSpPr>
            <a:spLocks noChangeAspect="1" noEditPoints="1"/>
          </p:cNvSpPr>
          <p:nvPr/>
        </p:nvSpPr>
        <p:spPr bwMode="auto">
          <a:xfrm>
            <a:off x="323972" y="4119533"/>
            <a:ext cx="440516" cy="269964"/>
          </a:xfrm>
          <a:custGeom>
            <a:avLst/>
            <a:gdLst>
              <a:gd name="T0" fmla="*/ 37 w 148"/>
              <a:gd name="T1" fmla="*/ 68 h 89"/>
              <a:gd name="T2" fmla="*/ 37 w 148"/>
              <a:gd name="T3" fmla="*/ 29 h 89"/>
              <a:gd name="T4" fmla="*/ 52 w 148"/>
              <a:gd name="T5" fmla="*/ 29 h 89"/>
              <a:gd name="T6" fmla="*/ 26 w 148"/>
              <a:gd name="T7" fmla="*/ 0 h 89"/>
              <a:gd name="T8" fmla="*/ 0 w 148"/>
              <a:gd name="T9" fmla="*/ 29 h 89"/>
              <a:gd name="T10" fmla="*/ 15 w 148"/>
              <a:gd name="T11" fmla="*/ 29 h 89"/>
              <a:gd name="T12" fmla="*/ 15 w 148"/>
              <a:gd name="T13" fmla="*/ 74 h 89"/>
              <a:gd name="T14" fmla="*/ 30 w 148"/>
              <a:gd name="T15" fmla="*/ 89 h 89"/>
              <a:gd name="T16" fmla="*/ 96 w 148"/>
              <a:gd name="T17" fmla="*/ 89 h 89"/>
              <a:gd name="T18" fmla="*/ 77 w 148"/>
              <a:gd name="T19" fmla="*/ 68 h 89"/>
              <a:gd name="T20" fmla="*/ 37 w 148"/>
              <a:gd name="T21" fmla="*/ 68 h 89"/>
              <a:gd name="T22" fmla="*/ 133 w 148"/>
              <a:gd name="T23" fmla="*/ 59 h 89"/>
              <a:gd name="T24" fmla="*/ 133 w 148"/>
              <a:gd name="T25" fmla="*/ 15 h 89"/>
              <a:gd name="T26" fmla="*/ 118 w 148"/>
              <a:gd name="T27" fmla="*/ 0 h 89"/>
              <a:gd name="T28" fmla="*/ 52 w 148"/>
              <a:gd name="T29" fmla="*/ 0 h 89"/>
              <a:gd name="T30" fmla="*/ 71 w 148"/>
              <a:gd name="T31" fmla="*/ 21 h 89"/>
              <a:gd name="T32" fmla="*/ 111 w 148"/>
              <a:gd name="T33" fmla="*/ 21 h 89"/>
              <a:gd name="T34" fmla="*/ 111 w 148"/>
              <a:gd name="T35" fmla="*/ 59 h 89"/>
              <a:gd name="T36" fmla="*/ 96 w 148"/>
              <a:gd name="T37" fmla="*/ 59 h 89"/>
              <a:gd name="T38" fmla="*/ 122 w 148"/>
              <a:gd name="T39" fmla="*/ 89 h 89"/>
              <a:gd name="T40" fmla="*/ 148 w 148"/>
              <a:gd name="T41" fmla="*/ 59 h 89"/>
              <a:gd name="T42" fmla="*/ 133 w 148"/>
              <a:gd name="T43" fmla="*/ 5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8" h="89">
                <a:moveTo>
                  <a:pt x="37" y="68"/>
                </a:moveTo>
                <a:cubicBezTo>
                  <a:pt x="37" y="29"/>
                  <a:pt x="37" y="29"/>
                  <a:pt x="37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74"/>
                  <a:pt x="15" y="74"/>
                  <a:pt x="15" y="74"/>
                </a:cubicBezTo>
                <a:cubicBezTo>
                  <a:pt x="15" y="82"/>
                  <a:pt x="22" y="89"/>
                  <a:pt x="30" y="89"/>
                </a:cubicBezTo>
                <a:cubicBezTo>
                  <a:pt x="96" y="89"/>
                  <a:pt x="96" y="89"/>
                  <a:pt x="96" y="89"/>
                </a:cubicBezTo>
                <a:cubicBezTo>
                  <a:pt x="77" y="68"/>
                  <a:pt x="77" y="68"/>
                  <a:pt x="77" y="68"/>
                </a:cubicBezTo>
                <a:lnTo>
                  <a:pt x="37" y="68"/>
                </a:lnTo>
                <a:close/>
                <a:moveTo>
                  <a:pt x="133" y="59"/>
                </a:moveTo>
                <a:cubicBezTo>
                  <a:pt x="133" y="15"/>
                  <a:pt x="133" y="15"/>
                  <a:pt x="133" y="15"/>
                </a:cubicBezTo>
                <a:cubicBezTo>
                  <a:pt x="133" y="7"/>
                  <a:pt x="126" y="0"/>
                  <a:pt x="118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71" y="21"/>
                  <a:pt x="71" y="21"/>
                  <a:pt x="71" y="21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96" y="59"/>
                  <a:pt x="96" y="59"/>
                  <a:pt x="96" y="59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48" y="59"/>
                  <a:pt x="148" y="59"/>
                  <a:pt x="148" y="59"/>
                </a:cubicBezTo>
                <a:lnTo>
                  <a:pt x="133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 defTabSz="914377">
              <a:defRPr/>
            </a:pP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82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Team Structure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05" y="1189911"/>
            <a:ext cx="1706536" cy="97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62864" y="2160277"/>
            <a:ext cx="2154469" cy="600689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Impediments Tracking &amp; Resolution Management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7334" y="2171402"/>
            <a:ext cx="1679037" cy="456223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Iteration Progress 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Tracking &amp; Reporting</a:t>
            </a:r>
          </a:p>
        </p:txBody>
      </p:sp>
      <p:pic>
        <p:nvPicPr>
          <p:cNvPr id="9" name="Picture 2" descr="https://celiac.org/wp-content/uploads/2013/04/checkli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40" y="1151031"/>
            <a:ext cx="1115293" cy="10129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16295" y="2163807"/>
            <a:ext cx="2435135" cy="542976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Enabling Self Organizing &amp; Self Managing Culture in Team</a:t>
            </a:r>
          </a:p>
        </p:txBody>
      </p:sp>
      <p:pic>
        <p:nvPicPr>
          <p:cNvPr id="11" name="Picture 14" descr="http://www.meactually.co.uk/assets/images/pic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430" y="1227987"/>
            <a:ext cx="1752863" cy="835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090758" y="2100989"/>
            <a:ext cx="2119545" cy="331593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Focus on Team Continuous Improvement &amp; Planning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645920" y="1505712"/>
            <a:ext cx="432859" cy="452534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67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835" y="1156709"/>
            <a:ext cx="1589819" cy="88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90" y="1167731"/>
            <a:ext cx="1195341" cy="9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624810" y="2178984"/>
            <a:ext cx="2145553" cy="525308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Craft Success Stories &amp; Generate Short Term Wins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" y="1142999"/>
            <a:ext cx="12111076" cy="1507225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67">
              <a:solidFill>
                <a:srgbClr val="0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" y="2782709"/>
            <a:ext cx="12111076" cy="1686208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67">
              <a:solidFill>
                <a:srgbClr val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-1" y="4641643"/>
            <a:ext cx="12111076" cy="1529347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67">
              <a:solidFill>
                <a:srgbClr val="000000"/>
              </a:solidFill>
            </a:endParaRPr>
          </a:p>
        </p:txBody>
      </p:sp>
      <p:pic>
        <p:nvPicPr>
          <p:cNvPr id="20" name="Picture 2" descr="http://www.icloudunlocktools.com/2015/06/images/venusFeatures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057" y="3002683"/>
            <a:ext cx="1209991" cy="8548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391742" y="3803930"/>
            <a:ext cx="1601317" cy="333691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User Story Scoping &amp; Refinement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59024" y="3848349"/>
            <a:ext cx="2652619" cy="495655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Product Backlog – 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Progressive Elaboration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47617" y="3846499"/>
            <a:ext cx="2331723" cy="449384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Product Backlog – 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Continuous Prioritization</a:t>
            </a:r>
          </a:p>
        </p:txBody>
      </p:sp>
      <p:pic>
        <p:nvPicPr>
          <p:cNvPr id="24" name="Picture 8" descr="http://files.hostgator.co.in/hostgator252524/image/mission_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07" y="2799810"/>
            <a:ext cx="1626375" cy="9750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920883" y="3783477"/>
            <a:ext cx="1996451" cy="240858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Feature Planning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744348" y="3174915"/>
            <a:ext cx="432859" cy="452534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67">
              <a:solidFill>
                <a:srgbClr val="000000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4" y="2849810"/>
            <a:ext cx="1960973" cy="94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662574" y="3839659"/>
            <a:ext cx="2579673" cy="456223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Feature &amp; Release Progress Tracking &amp; Reporting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40" y="2859534"/>
            <a:ext cx="1682165" cy="9457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09" y="2851795"/>
            <a:ext cx="2070100" cy="94342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71742" y="5560930"/>
            <a:ext cx="2096516" cy="379931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Design, Build &amp; Test</a:t>
            </a:r>
          </a:p>
        </p:txBody>
      </p:sp>
      <p:pic>
        <p:nvPicPr>
          <p:cNvPr id="32" name="Picture 5" descr="http://www.rittmanmead.com/wp-content/uploads/2013/07/git-branch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90" y="4737764"/>
            <a:ext cx="1921028" cy="8285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567090" y="5545803"/>
            <a:ext cx="3240625" cy="379931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Continuous Integration 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&amp; Deployment</a:t>
            </a:r>
          </a:p>
        </p:txBody>
      </p:sp>
      <p:pic>
        <p:nvPicPr>
          <p:cNvPr id="34" name="Picture 6" descr="http://across.fer.hr/_news/icons/6bc88519b6ce3590ad2b0a8d00c14a2f2268_icon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29" y="4684588"/>
            <a:ext cx="1424815" cy="8236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825206" y="5569275"/>
            <a:ext cx="2079087" cy="379931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Competency Building &amp; Scaling</a:t>
            </a:r>
          </a:p>
        </p:txBody>
      </p:sp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587" y="4671480"/>
            <a:ext cx="1915699" cy="95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564663" y="5591503"/>
            <a:ext cx="3017547" cy="379931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Iteration Backlog Management</a:t>
            </a:r>
          </a:p>
        </p:txBody>
      </p:sp>
      <p:pic>
        <p:nvPicPr>
          <p:cNvPr id="38" name="Picture 7" descr="http://photos.gograph.com/thumbs/CSP/CSP490/k4905704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41" y="4698026"/>
            <a:ext cx="1590121" cy="783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ight Arrow 38"/>
          <p:cNvSpPr/>
          <p:nvPr/>
        </p:nvSpPr>
        <p:spPr>
          <a:xfrm>
            <a:off x="1734071" y="4847353"/>
            <a:ext cx="432859" cy="452534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67">
              <a:solidFill>
                <a:srgbClr val="000000"/>
              </a:solidFill>
            </a:endParaRPr>
          </a:p>
        </p:txBody>
      </p:sp>
      <p:pic>
        <p:nvPicPr>
          <p:cNvPr id="40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643" y="4697582"/>
            <a:ext cx="1635795" cy="92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422232" y="5577626"/>
            <a:ext cx="3240625" cy="379931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Functional &amp; Regression </a:t>
            </a:r>
          </a:p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Test Automation</a:t>
            </a:r>
          </a:p>
        </p:txBody>
      </p:sp>
      <p:sp>
        <p:nvSpPr>
          <p:cNvPr id="42" name="Freeform 6"/>
          <p:cNvSpPr>
            <a:spLocks noEditPoints="1"/>
          </p:cNvSpPr>
          <p:nvPr/>
        </p:nvSpPr>
        <p:spPr bwMode="auto">
          <a:xfrm>
            <a:off x="490002" y="3153693"/>
            <a:ext cx="717370" cy="685966"/>
          </a:xfrm>
          <a:custGeom>
            <a:avLst/>
            <a:gdLst>
              <a:gd name="T0" fmla="*/ 2500 w 2765"/>
              <a:gd name="T1" fmla="*/ 1796 h 2765"/>
              <a:gd name="T2" fmla="*/ 2331 w 2765"/>
              <a:gd name="T3" fmla="*/ 1731 h 2765"/>
              <a:gd name="T4" fmla="*/ 2004 w 2765"/>
              <a:gd name="T5" fmla="*/ 1623 h 2765"/>
              <a:gd name="T6" fmla="*/ 1498 w 2765"/>
              <a:gd name="T7" fmla="*/ 2448 h 2765"/>
              <a:gd name="T8" fmla="*/ 1382 w 2765"/>
              <a:gd name="T9" fmla="*/ 1699 h 2765"/>
              <a:gd name="T10" fmla="*/ 1267 w 2765"/>
              <a:gd name="T11" fmla="*/ 2448 h 2765"/>
              <a:gd name="T12" fmla="*/ 760 w 2765"/>
              <a:gd name="T13" fmla="*/ 1623 h 2765"/>
              <a:gd name="T14" fmla="*/ 434 w 2765"/>
              <a:gd name="T15" fmla="*/ 1731 h 2765"/>
              <a:gd name="T16" fmla="*/ 265 w 2765"/>
              <a:gd name="T17" fmla="*/ 1796 h 2765"/>
              <a:gd name="T18" fmla="*/ 221 w 2765"/>
              <a:gd name="T19" fmla="*/ 1823 h 2765"/>
              <a:gd name="T20" fmla="*/ 184 w 2765"/>
              <a:gd name="T21" fmla="*/ 1884 h 2765"/>
              <a:gd name="T22" fmla="*/ 145 w 2765"/>
              <a:gd name="T23" fmla="*/ 1981 h 2765"/>
              <a:gd name="T24" fmla="*/ 97 w 2765"/>
              <a:gd name="T25" fmla="*/ 2138 h 2765"/>
              <a:gd name="T26" fmla="*/ 35 w 2765"/>
              <a:gd name="T27" fmla="*/ 2431 h 2765"/>
              <a:gd name="T28" fmla="*/ 3 w 2765"/>
              <a:gd name="T29" fmla="*/ 2676 h 2765"/>
              <a:gd name="T30" fmla="*/ 2765 w 2765"/>
              <a:gd name="T31" fmla="*/ 2765 h 2765"/>
              <a:gd name="T32" fmla="*/ 2758 w 2765"/>
              <a:gd name="T33" fmla="*/ 2644 h 2765"/>
              <a:gd name="T34" fmla="*/ 2717 w 2765"/>
              <a:gd name="T35" fmla="*/ 2357 h 2765"/>
              <a:gd name="T36" fmla="*/ 2649 w 2765"/>
              <a:gd name="T37" fmla="*/ 2071 h 2765"/>
              <a:gd name="T38" fmla="*/ 2610 w 2765"/>
              <a:gd name="T39" fmla="*/ 1954 h 2765"/>
              <a:gd name="T40" fmla="*/ 2571 w 2765"/>
              <a:gd name="T41" fmla="*/ 1864 h 2765"/>
              <a:gd name="T42" fmla="*/ 2535 w 2765"/>
              <a:gd name="T43" fmla="*/ 1814 h 2765"/>
              <a:gd name="T44" fmla="*/ 1382 w 2765"/>
              <a:gd name="T45" fmla="*/ 1671 h 2765"/>
              <a:gd name="T46" fmla="*/ 1806 w 2765"/>
              <a:gd name="T47" fmla="*/ 1037 h 2765"/>
              <a:gd name="T48" fmla="*/ 1860 w 2765"/>
              <a:gd name="T49" fmla="*/ 1025 h 2765"/>
              <a:gd name="T50" fmla="*/ 1891 w 2765"/>
              <a:gd name="T51" fmla="*/ 1000 h 2765"/>
              <a:gd name="T52" fmla="*/ 1930 w 2765"/>
              <a:gd name="T53" fmla="*/ 937 h 2765"/>
              <a:gd name="T54" fmla="*/ 1954 w 2765"/>
              <a:gd name="T55" fmla="*/ 860 h 2765"/>
              <a:gd name="T56" fmla="*/ 1957 w 2765"/>
              <a:gd name="T57" fmla="*/ 782 h 2765"/>
              <a:gd name="T58" fmla="*/ 1945 w 2765"/>
              <a:gd name="T59" fmla="*/ 740 h 2765"/>
              <a:gd name="T60" fmla="*/ 1915 w 2765"/>
              <a:gd name="T61" fmla="*/ 696 h 2765"/>
              <a:gd name="T62" fmla="*/ 1901 w 2765"/>
              <a:gd name="T63" fmla="*/ 691 h 2765"/>
              <a:gd name="T64" fmla="*/ 1901 w 2765"/>
              <a:gd name="T65" fmla="*/ 646 h 2765"/>
              <a:gd name="T66" fmla="*/ 1901 w 2765"/>
              <a:gd name="T67" fmla="*/ 478 h 2765"/>
              <a:gd name="T68" fmla="*/ 1893 w 2765"/>
              <a:gd name="T69" fmla="*/ 337 h 2765"/>
              <a:gd name="T70" fmla="*/ 1865 w 2765"/>
              <a:gd name="T71" fmla="*/ 248 h 2765"/>
              <a:gd name="T72" fmla="*/ 1840 w 2765"/>
              <a:gd name="T73" fmla="*/ 206 h 2765"/>
              <a:gd name="T74" fmla="*/ 1808 w 2765"/>
              <a:gd name="T75" fmla="*/ 173 h 2765"/>
              <a:gd name="T76" fmla="*/ 1770 w 2765"/>
              <a:gd name="T77" fmla="*/ 148 h 2765"/>
              <a:gd name="T78" fmla="*/ 1725 w 2765"/>
              <a:gd name="T79" fmla="*/ 133 h 2765"/>
              <a:gd name="T80" fmla="*/ 1677 w 2765"/>
              <a:gd name="T81" fmla="*/ 111 h 2765"/>
              <a:gd name="T82" fmla="*/ 1623 w 2765"/>
              <a:gd name="T83" fmla="*/ 55 h 2765"/>
              <a:gd name="T84" fmla="*/ 1550 w 2765"/>
              <a:gd name="T85" fmla="*/ 21 h 2765"/>
              <a:gd name="T86" fmla="*/ 1459 w 2765"/>
              <a:gd name="T87" fmla="*/ 3 h 2765"/>
              <a:gd name="T88" fmla="*/ 1353 w 2765"/>
              <a:gd name="T89" fmla="*/ 0 h 2765"/>
              <a:gd name="T90" fmla="*/ 1244 w 2765"/>
              <a:gd name="T91" fmla="*/ 12 h 2765"/>
              <a:gd name="T92" fmla="*/ 1147 w 2765"/>
              <a:gd name="T93" fmla="*/ 39 h 2765"/>
              <a:gd name="T94" fmla="*/ 1062 w 2765"/>
              <a:gd name="T95" fmla="*/ 78 h 2765"/>
              <a:gd name="T96" fmla="*/ 989 w 2765"/>
              <a:gd name="T97" fmla="*/ 129 h 2765"/>
              <a:gd name="T98" fmla="*/ 933 w 2765"/>
              <a:gd name="T99" fmla="*/ 191 h 2765"/>
              <a:gd name="T100" fmla="*/ 892 w 2765"/>
              <a:gd name="T101" fmla="*/ 261 h 2765"/>
              <a:gd name="T102" fmla="*/ 869 w 2765"/>
              <a:gd name="T103" fmla="*/ 340 h 2765"/>
              <a:gd name="T104" fmla="*/ 864 w 2765"/>
              <a:gd name="T105" fmla="*/ 458 h 2765"/>
              <a:gd name="T106" fmla="*/ 864 w 2765"/>
              <a:gd name="T107" fmla="*/ 639 h 2765"/>
              <a:gd name="T108" fmla="*/ 864 w 2765"/>
              <a:gd name="T109" fmla="*/ 691 h 2765"/>
              <a:gd name="T110" fmla="*/ 850 w 2765"/>
              <a:gd name="T111" fmla="*/ 696 h 2765"/>
              <a:gd name="T112" fmla="*/ 820 w 2765"/>
              <a:gd name="T113" fmla="*/ 740 h 2765"/>
              <a:gd name="T114" fmla="*/ 808 w 2765"/>
              <a:gd name="T115" fmla="*/ 782 h 2765"/>
              <a:gd name="T116" fmla="*/ 811 w 2765"/>
              <a:gd name="T117" fmla="*/ 860 h 2765"/>
              <a:gd name="T118" fmla="*/ 835 w 2765"/>
              <a:gd name="T119" fmla="*/ 937 h 2765"/>
              <a:gd name="T120" fmla="*/ 874 w 2765"/>
              <a:gd name="T121" fmla="*/ 1000 h 2765"/>
              <a:gd name="T122" fmla="*/ 905 w 2765"/>
              <a:gd name="T123" fmla="*/ 1025 h 2765"/>
              <a:gd name="T124" fmla="*/ 959 w 2765"/>
              <a:gd name="T125" fmla="*/ 1037 h 2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65" h="2765">
                <a:moveTo>
                  <a:pt x="2535" y="1814"/>
                </a:moveTo>
                <a:lnTo>
                  <a:pt x="2526" y="1809"/>
                </a:lnTo>
                <a:lnTo>
                  <a:pt x="2514" y="1803"/>
                </a:lnTo>
                <a:lnTo>
                  <a:pt x="2500" y="1796"/>
                </a:lnTo>
                <a:lnTo>
                  <a:pt x="2483" y="1788"/>
                </a:lnTo>
                <a:lnTo>
                  <a:pt x="2440" y="1771"/>
                </a:lnTo>
                <a:lnTo>
                  <a:pt x="2388" y="1752"/>
                </a:lnTo>
                <a:lnTo>
                  <a:pt x="2331" y="1731"/>
                </a:lnTo>
                <a:lnTo>
                  <a:pt x="2267" y="1709"/>
                </a:lnTo>
                <a:lnTo>
                  <a:pt x="2201" y="1687"/>
                </a:lnTo>
                <a:lnTo>
                  <a:pt x="2134" y="1665"/>
                </a:lnTo>
                <a:lnTo>
                  <a:pt x="2004" y="1623"/>
                </a:lnTo>
                <a:lnTo>
                  <a:pt x="1893" y="1589"/>
                </a:lnTo>
                <a:lnTo>
                  <a:pt x="1815" y="1564"/>
                </a:lnTo>
                <a:lnTo>
                  <a:pt x="1785" y="1555"/>
                </a:lnTo>
                <a:lnTo>
                  <a:pt x="1498" y="2448"/>
                </a:lnTo>
                <a:lnTo>
                  <a:pt x="1498" y="2044"/>
                </a:lnTo>
                <a:lnTo>
                  <a:pt x="1405" y="1901"/>
                </a:lnTo>
                <a:lnTo>
                  <a:pt x="1498" y="1814"/>
                </a:lnTo>
                <a:lnTo>
                  <a:pt x="1382" y="1699"/>
                </a:lnTo>
                <a:lnTo>
                  <a:pt x="1267" y="1814"/>
                </a:lnTo>
                <a:lnTo>
                  <a:pt x="1360" y="1901"/>
                </a:lnTo>
                <a:lnTo>
                  <a:pt x="1267" y="2044"/>
                </a:lnTo>
                <a:lnTo>
                  <a:pt x="1267" y="2448"/>
                </a:lnTo>
                <a:lnTo>
                  <a:pt x="980" y="1555"/>
                </a:lnTo>
                <a:lnTo>
                  <a:pt x="949" y="1564"/>
                </a:lnTo>
                <a:lnTo>
                  <a:pt x="872" y="1589"/>
                </a:lnTo>
                <a:lnTo>
                  <a:pt x="760" y="1623"/>
                </a:lnTo>
                <a:lnTo>
                  <a:pt x="631" y="1665"/>
                </a:lnTo>
                <a:lnTo>
                  <a:pt x="564" y="1687"/>
                </a:lnTo>
                <a:lnTo>
                  <a:pt x="498" y="1709"/>
                </a:lnTo>
                <a:lnTo>
                  <a:pt x="434" y="1731"/>
                </a:lnTo>
                <a:lnTo>
                  <a:pt x="376" y="1752"/>
                </a:lnTo>
                <a:lnTo>
                  <a:pt x="325" y="1771"/>
                </a:lnTo>
                <a:lnTo>
                  <a:pt x="282" y="1788"/>
                </a:lnTo>
                <a:lnTo>
                  <a:pt x="265" y="1796"/>
                </a:lnTo>
                <a:lnTo>
                  <a:pt x="251" y="1803"/>
                </a:lnTo>
                <a:lnTo>
                  <a:pt x="239" y="1809"/>
                </a:lnTo>
                <a:lnTo>
                  <a:pt x="230" y="1814"/>
                </a:lnTo>
                <a:lnTo>
                  <a:pt x="221" y="1823"/>
                </a:lnTo>
                <a:lnTo>
                  <a:pt x="212" y="1834"/>
                </a:lnTo>
                <a:lnTo>
                  <a:pt x="203" y="1848"/>
                </a:lnTo>
                <a:lnTo>
                  <a:pt x="193" y="1864"/>
                </a:lnTo>
                <a:lnTo>
                  <a:pt x="184" y="1884"/>
                </a:lnTo>
                <a:lnTo>
                  <a:pt x="174" y="1905"/>
                </a:lnTo>
                <a:lnTo>
                  <a:pt x="164" y="1928"/>
                </a:lnTo>
                <a:lnTo>
                  <a:pt x="154" y="1954"/>
                </a:lnTo>
                <a:lnTo>
                  <a:pt x="145" y="1981"/>
                </a:lnTo>
                <a:lnTo>
                  <a:pt x="135" y="2009"/>
                </a:lnTo>
                <a:lnTo>
                  <a:pt x="125" y="2040"/>
                </a:lnTo>
                <a:lnTo>
                  <a:pt x="116" y="2071"/>
                </a:lnTo>
                <a:lnTo>
                  <a:pt x="97" y="2138"/>
                </a:lnTo>
                <a:lnTo>
                  <a:pt x="79" y="2209"/>
                </a:lnTo>
                <a:lnTo>
                  <a:pt x="63" y="2282"/>
                </a:lnTo>
                <a:lnTo>
                  <a:pt x="48" y="2357"/>
                </a:lnTo>
                <a:lnTo>
                  <a:pt x="35" y="2431"/>
                </a:lnTo>
                <a:lnTo>
                  <a:pt x="23" y="2506"/>
                </a:lnTo>
                <a:lnTo>
                  <a:pt x="13" y="2577"/>
                </a:lnTo>
                <a:lnTo>
                  <a:pt x="6" y="2644"/>
                </a:lnTo>
                <a:lnTo>
                  <a:pt x="3" y="2676"/>
                </a:lnTo>
                <a:lnTo>
                  <a:pt x="1" y="2708"/>
                </a:lnTo>
                <a:lnTo>
                  <a:pt x="0" y="2737"/>
                </a:lnTo>
                <a:lnTo>
                  <a:pt x="0" y="2765"/>
                </a:lnTo>
                <a:lnTo>
                  <a:pt x="2765" y="2765"/>
                </a:lnTo>
                <a:lnTo>
                  <a:pt x="2765" y="2737"/>
                </a:lnTo>
                <a:lnTo>
                  <a:pt x="2764" y="2708"/>
                </a:lnTo>
                <a:lnTo>
                  <a:pt x="2762" y="2676"/>
                </a:lnTo>
                <a:lnTo>
                  <a:pt x="2758" y="2644"/>
                </a:lnTo>
                <a:lnTo>
                  <a:pt x="2752" y="2577"/>
                </a:lnTo>
                <a:lnTo>
                  <a:pt x="2742" y="2506"/>
                </a:lnTo>
                <a:lnTo>
                  <a:pt x="2730" y="2431"/>
                </a:lnTo>
                <a:lnTo>
                  <a:pt x="2717" y="2357"/>
                </a:lnTo>
                <a:lnTo>
                  <a:pt x="2702" y="2282"/>
                </a:lnTo>
                <a:lnTo>
                  <a:pt x="2686" y="2209"/>
                </a:lnTo>
                <a:lnTo>
                  <a:pt x="2668" y="2138"/>
                </a:lnTo>
                <a:lnTo>
                  <a:pt x="2649" y="2071"/>
                </a:lnTo>
                <a:lnTo>
                  <a:pt x="2640" y="2040"/>
                </a:lnTo>
                <a:lnTo>
                  <a:pt x="2630" y="2009"/>
                </a:lnTo>
                <a:lnTo>
                  <a:pt x="2620" y="1981"/>
                </a:lnTo>
                <a:lnTo>
                  <a:pt x="2610" y="1954"/>
                </a:lnTo>
                <a:lnTo>
                  <a:pt x="2601" y="1928"/>
                </a:lnTo>
                <a:lnTo>
                  <a:pt x="2591" y="1905"/>
                </a:lnTo>
                <a:lnTo>
                  <a:pt x="2581" y="1884"/>
                </a:lnTo>
                <a:lnTo>
                  <a:pt x="2571" y="1864"/>
                </a:lnTo>
                <a:lnTo>
                  <a:pt x="2562" y="1848"/>
                </a:lnTo>
                <a:lnTo>
                  <a:pt x="2553" y="1834"/>
                </a:lnTo>
                <a:lnTo>
                  <a:pt x="2543" y="1823"/>
                </a:lnTo>
                <a:lnTo>
                  <a:pt x="2535" y="1814"/>
                </a:lnTo>
                <a:close/>
                <a:moveTo>
                  <a:pt x="967" y="1037"/>
                </a:moveTo>
                <a:lnTo>
                  <a:pt x="1037" y="1325"/>
                </a:lnTo>
                <a:lnTo>
                  <a:pt x="1037" y="1440"/>
                </a:lnTo>
                <a:lnTo>
                  <a:pt x="1382" y="1671"/>
                </a:lnTo>
                <a:lnTo>
                  <a:pt x="1728" y="1440"/>
                </a:lnTo>
                <a:lnTo>
                  <a:pt x="1728" y="1325"/>
                </a:lnTo>
                <a:lnTo>
                  <a:pt x="1798" y="1037"/>
                </a:lnTo>
                <a:lnTo>
                  <a:pt x="1806" y="1037"/>
                </a:lnTo>
                <a:lnTo>
                  <a:pt x="1826" y="1036"/>
                </a:lnTo>
                <a:lnTo>
                  <a:pt x="1839" y="1034"/>
                </a:lnTo>
                <a:lnTo>
                  <a:pt x="1852" y="1028"/>
                </a:lnTo>
                <a:lnTo>
                  <a:pt x="1860" y="1025"/>
                </a:lnTo>
                <a:lnTo>
                  <a:pt x="1866" y="1022"/>
                </a:lnTo>
                <a:lnTo>
                  <a:pt x="1873" y="1017"/>
                </a:lnTo>
                <a:lnTo>
                  <a:pt x="1879" y="1012"/>
                </a:lnTo>
                <a:lnTo>
                  <a:pt x="1891" y="1000"/>
                </a:lnTo>
                <a:lnTo>
                  <a:pt x="1902" y="986"/>
                </a:lnTo>
                <a:lnTo>
                  <a:pt x="1913" y="971"/>
                </a:lnTo>
                <a:lnTo>
                  <a:pt x="1921" y="955"/>
                </a:lnTo>
                <a:lnTo>
                  <a:pt x="1930" y="937"/>
                </a:lnTo>
                <a:lnTo>
                  <a:pt x="1938" y="918"/>
                </a:lnTo>
                <a:lnTo>
                  <a:pt x="1944" y="900"/>
                </a:lnTo>
                <a:lnTo>
                  <a:pt x="1949" y="879"/>
                </a:lnTo>
                <a:lnTo>
                  <a:pt x="1954" y="860"/>
                </a:lnTo>
                <a:lnTo>
                  <a:pt x="1957" y="839"/>
                </a:lnTo>
                <a:lnTo>
                  <a:pt x="1958" y="820"/>
                </a:lnTo>
                <a:lnTo>
                  <a:pt x="1958" y="800"/>
                </a:lnTo>
                <a:lnTo>
                  <a:pt x="1957" y="782"/>
                </a:lnTo>
                <a:lnTo>
                  <a:pt x="1953" y="765"/>
                </a:lnTo>
                <a:lnTo>
                  <a:pt x="1950" y="756"/>
                </a:lnTo>
                <a:lnTo>
                  <a:pt x="1948" y="747"/>
                </a:lnTo>
                <a:lnTo>
                  <a:pt x="1945" y="740"/>
                </a:lnTo>
                <a:lnTo>
                  <a:pt x="1941" y="732"/>
                </a:lnTo>
                <a:lnTo>
                  <a:pt x="1931" y="715"/>
                </a:lnTo>
                <a:lnTo>
                  <a:pt x="1922" y="703"/>
                </a:lnTo>
                <a:lnTo>
                  <a:pt x="1915" y="696"/>
                </a:lnTo>
                <a:lnTo>
                  <a:pt x="1909" y="691"/>
                </a:lnTo>
                <a:lnTo>
                  <a:pt x="1906" y="690"/>
                </a:lnTo>
                <a:lnTo>
                  <a:pt x="1903" y="690"/>
                </a:lnTo>
                <a:lnTo>
                  <a:pt x="1901" y="691"/>
                </a:lnTo>
                <a:lnTo>
                  <a:pt x="1901" y="691"/>
                </a:lnTo>
                <a:lnTo>
                  <a:pt x="1901" y="686"/>
                </a:lnTo>
                <a:lnTo>
                  <a:pt x="1901" y="671"/>
                </a:lnTo>
                <a:lnTo>
                  <a:pt x="1901" y="646"/>
                </a:lnTo>
                <a:lnTo>
                  <a:pt x="1901" y="613"/>
                </a:lnTo>
                <a:lnTo>
                  <a:pt x="1901" y="573"/>
                </a:lnTo>
                <a:lnTo>
                  <a:pt x="1901" y="529"/>
                </a:lnTo>
                <a:lnTo>
                  <a:pt x="1901" y="478"/>
                </a:lnTo>
                <a:lnTo>
                  <a:pt x="1901" y="424"/>
                </a:lnTo>
                <a:lnTo>
                  <a:pt x="1900" y="394"/>
                </a:lnTo>
                <a:lnTo>
                  <a:pt x="1898" y="365"/>
                </a:lnTo>
                <a:lnTo>
                  <a:pt x="1893" y="337"/>
                </a:lnTo>
                <a:lnTo>
                  <a:pt x="1888" y="310"/>
                </a:lnTo>
                <a:lnTo>
                  <a:pt x="1880" y="284"/>
                </a:lnTo>
                <a:lnTo>
                  <a:pt x="1871" y="259"/>
                </a:lnTo>
                <a:lnTo>
                  <a:pt x="1865" y="248"/>
                </a:lnTo>
                <a:lnTo>
                  <a:pt x="1860" y="237"/>
                </a:lnTo>
                <a:lnTo>
                  <a:pt x="1853" y="226"/>
                </a:lnTo>
                <a:lnTo>
                  <a:pt x="1847" y="216"/>
                </a:lnTo>
                <a:lnTo>
                  <a:pt x="1840" y="206"/>
                </a:lnTo>
                <a:lnTo>
                  <a:pt x="1833" y="197"/>
                </a:lnTo>
                <a:lnTo>
                  <a:pt x="1825" y="188"/>
                </a:lnTo>
                <a:lnTo>
                  <a:pt x="1817" y="180"/>
                </a:lnTo>
                <a:lnTo>
                  <a:pt x="1808" y="173"/>
                </a:lnTo>
                <a:lnTo>
                  <a:pt x="1799" y="165"/>
                </a:lnTo>
                <a:lnTo>
                  <a:pt x="1790" y="159"/>
                </a:lnTo>
                <a:lnTo>
                  <a:pt x="1780" y="152"/>
                </a:lnTo>
                <a:lnTo>
                  <a:pt x="1770" y="148"/>
                </a:lnTo>
                <a:lnTo>
                  <a:pt x="1759" y="143"/>
                </a:lnTo>
                <a:lnTo>
                  <a:pt x="1749" y="139"/>
                </a:lnTo>
                <a:lnTo>
                  <a:pt x="1737" y="136"/>
                </a:lnTo>
                <a:lnTo>
                  <a:pt x="1725" y="133"/>
                </a:lnTo>
                <a:lnTo>
                  <a:pt x="1713" y="131"/>
                </a:lnTo>
                <a:lnTo>
                  <a:pt x="1700" y="130"/>
                </a:lnTo>
                <a:lnTo>
                  <a:pt x="1687" y="130"/>
                </a:lnTo>
                <a:lnTo>
                  <a:pt x="1677" y="111"/>
                </a:lnTo>
                <a:lnTo>
                  <a:pt x="1666" y="95"/>
                </a:lnTo>
                <a:lnTo>
                  <a:pt x="1653" y="80"/>
                </a:lnTo>
                <a:lnTo>
                  <a:pt x="1639" y="67"/>
                </a:lnTo>
                <a:lnTo>
                  <a:pt x="1623" y="55"/>
                </a:lnTo>
                <a:lnTo>
                  <a:pt x="1607" y="44"/>
                </a:lnTo>
                <a:lnTo>
                  <a:pt x="1589" y="35"/>
                </a:lnTo>
                <a:lnTo>
                  <a:pt x="1570" y="27"/>
                </a:lnTo>
                <a:lnTo>
                  <a:pt x="1550" y="21"/>
                </a:lnTo>
                <a:lnTo>
                  <a:pt x="1528" y="14"/>
                </a:lnTo>
                <a:lnTo>
                  <a:pt x="1507" y="10"/>
                </a:lnTo>
                <a:lnTo>
                  <a:pt x="1483" y="6"/>
                </a:lnTo>
                <a:lnTo>
                  <a:pt x="1459" y="3"/>
                </a:lnTo>
                <a:lnTo>
                  <a:pt x="1434" y="1"/>
                </a:lnTo>
                <a:lnTo>
                  <a:pt x="1408" y="0"/>
                </a:lnTo>
                <a:lnTo>
                  <a:pt x="1382" y="0"/>
                </a:lnTo>
                <a:lnTo>
                  <a:pt x="1353" y="0"/>
                </a:lnTo>
                <a:lnTo>
                  <a:pt x="1325" y="2"/>
                </a:lnTo>
                <a:lnTo>
                  <a:pt x="1297" y="4"/>
                </a:lnTo>
                <a:lnTo>
                  <a:pt x="1270" y="8"/>
                </a:lnTo>
                <a:lnTo>
                  <a:pt x="1244" y="12"/>
                </a:lnTo>
                <a:lnTo>
                  <a:pt x="1218" y="17"/>
                </a:lnTo>
                <a:lnTo>
                  <a:pt x="1193" y="24"/>
                </a:lnTo>
                <a:lnTo>
                  <a:pt x="1170" y="30"/>
                </a:lnTo>
                <a:lnTo>
                  <a:pt x="1147" y="39"/>
                </a:lnTo>
                <a:lnTo>
                  <a:pt x="1124" y="48"/>
                </a:lnTo>
                <a:lnTo>
                  <a:pt x="1103" y="56"/>
                </a:lnTo>
                <a:lnTo>
                  <a:pt x="1081" y="67"/>
                </a:lnTo>
                <a:lnTo>
                  <a:pt x="1062" y="78"/>
                </a:lnTo>
                <a:lnTo>
                  <a:pt x="1042" y="90"/>
                </a:lnTo>
                <a:lnTo>
                  <a:pt x="1024" y="102"/>
                </a:lnTo>
                <a:lnTo>
                  <a:pt x="1007" y="116"/>
                </a:lnTo>
                <a:lnTo>
                  <a:pt x="989" y="129"/>
                </a:lnTo>
                <a:lnTo>
                  <a:pt x="974" y="144"/>
                </a:lnTo>
                <a:lnTo>
                  <a:pt x="959" y="159"/>
                </a:lnTo>
                <a:lnTo>
                  <a:pt x="946" y="174"/>
                </a:lnTo>
                <a:lnTo>
                  <a:pt x="933" y="191"/>
                </a:lnTo>
                <a:lnTo>
                  <a:pt x="921" y="207"/>
                </a:lnTo>
                <a:lnTo>
                  <a:pt x="910" y="225"/>
                </a:lnTo>
                <a:lnTo>
                  <a:pt x="901" y="243"/>
                </a:lnTo>
                <a:lnTo>
                  <a:pt x="892" y="261"/>
                </a:lnTo>
                <a:lnTo>
                  <a:pt x="886" y="281"/>
                </a:lnTo>
                <a:lnTo>
                  <a:pt x="879" y="300"/>
                </a:lnTo>
                <a:lnTo>
                  <a:pt x="874" y="320"/>
                </a:lnTo>
                <a:lnTo>
                  <a:pt x="869" y="340"/>
                </a:lnTo>
                <a:lnTo>
                  <a:pt x="866" y="361"/>
                </a:lnTo>
                <a:lnTo>
                  <a:pt x="865" y="381"/>
                </a:lnTo>
                <a:lnTo>
                  <a:pt x="864" y="403"/>
                </a:lnTo>
                <a:lnTo>
                  <a:pt x="864" y="458"/>
                </a:lnTo>
                <a:lnTo>
                  <a:pt x="864" y="511"/>
                </a:lnTo>
                <a:lnTo>
                  <a:pt x="864" y="559"/>
                </a:lnTo>
                <a:lnTo>
                  <a:pt x="864" y="603"/>
                </a:lnTo>
                <a:lnTo>
                  <a:pt x="864" y="639"/>
                </a:lnTo>
                <a:lnTo>
                  <a:pt x="864" y="667"/>
                </a:lnTo>
                <a:lnTo>
                  <a:pt x="864" y="685"/>
                </a:lnTo>
                <a:lnTo>
                  <a:pt x="864" y="691"/>
                </a:lnTo>
                <a:lnTo>
                  <a:pt x="864" y="691"/>
                </a:lnTo>
                <a:lnTo>
                  <a:pt x="862" y="690"/>
                </a:lnTo>
                <a:lnTo>
                  <a:pt x="859" y="690"/>
                </a:lnTo>
                <a:lnTo>
                  <a:pt x="855" y="691"/>
                </a:lnTo>
                <a:lnTo>
                  <a:pt x="850" y="696"/>
                </a:lnTo>
                <a:lnTo>
                  <a:pt x="842" y="703"/>
                </a:lnTo>
                <a:lnTo>
                  <a:pt x="834" y="715"/>
                </a:lnTo>
                <a:lnTo>
                  <a:pt x="824" y="732"/>
                </a:lnTo>
                <a:lnTo>
                  <a:pt x="820" y="740"/>
                </a:lnTo>
                <a:lnTo>
                  <a:pt x="816" y="747"/>
                </a:lnTo>
                <a:lnTo>
                  <a:pt x="814" y="756"/>
                </a:lnTo>
                <a:lnTo>
                  <a:pt x="812" y="765"/>
                </a:lnTo>
                <a:lnTo>
                  <a:pt x="808" y="782"/>
                </a:lnTo>
                <a:lnTo>
                  <a:pt x="807" y="800"/>
                </a:lnTo>
                <a:lnTo>
                  <a:pt x="807" y="820"/>
                </a:lnTo>
                <a:lnTo>
                  <a:pt x="808" y="839"/>
                </a:lnTo>
                <a:lnTo>
                  <a:pt x="811" y="860"/>
                </a:lnTo>
                <a:lnTo>
                  <a:pt x="815" y="879"/>
                </a:lnTo>
                <a:lnTo>
                  <a:pt x="821" y="900"/>
                </a:lnTo>
                <a:lnTo>
                  <a:pt x="827" y="918"/>
                </a:lnTo>
                <a:lnTo>
                  <a:pt x="835" y="937"/>
                </a:lnTo>
                <a:lnTo>
                  <a:pt x="843" y="955"/>
                </a:lnTo>
                <a:lnTo>
                  <a:pt x="852" y="971"/>
                </a:lnTo>
                <a:lnTo>
                  <a:pt x="863" y="986"/>
                </a:lnTo>
                <a:lnTo>
                  <a:pt x="874" y="1000"/>
                </a:lnTo>
                <a:lnTo>
                  <a:pt x="886" y="1012"/>
                </a:lnTo>
                <a:lnTo>
                  <a:pt x="892" y="1017"/>
                </a:lnTo>
                <a:lnTo>
                  <a:pt x="899" y="1022"/>
                </a:lnTo>
                <a:lnTo>
                  <a:pt x="905" y="1025"/>
                </a:lnTo>
                <a:lnTo>
                  <a:pt x="913" y="1028"/>
                </a:lnTo>
                <a:lnTo>
                  <a:pt x="926" y="1034"/>
                </a:lnTo>
                <a:lnTo>
                  <a:pt x="939" y="1036"/>
                </a:lnTo>
                <a:lnTo>
                  <a:pt x="959" y="1037"/>
                </a:lnTo>
                <a:lnTo>
                  <a:pt x="967" y="10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5" y="1457082"/>
            <a:ext cx="734062" cy="653578"/>
          </a:xfrm>
          <a:prstGeom prst="rect">
            <a:avLst/>
          </a:prstGeom>
          <a:noFill/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02" y="4936757"/>
            <a:ext cx="755766" cy="905909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-273556" y="2132237"/>
            <a:ext cx="2154469" cy="600689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Scrum Master</a:t>
            </a:r>
            <a:endParaRPr lang="en-US" sz="12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297265" y="3853943"/>
            <a:ext cx="2154469" cy="600689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Product Owner</a:t>
            </a:r>
            <a:endParaRPr lang="en-US" sz="12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46929" y="5671089"/>
            <a:ext cx="2154469" cy="600689"/>
          </a:xfrm>
          <a:prstGeom prst="rect">
            <a:avLst/>
          </a:prstGeom>
        </p:spPr>
        <p:txBody>
          <a:bodyPr vert="horz" wrap="square" lIns="121920" tIns="121920" rIns="121920" bIns="121920" rtlCol="0" anchor="t">
            <a:no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smtClean="0">
                <a:solidFill>
                  <a:srgbClr val="000000"/>
                </a:solidFill>
                <a:ea typeface="Segoe UI" pitchFamily="34" charset="0"/>
                <a:cs typeface="Segoe UI" pitchFamily="34" charset="0"/>
              </a:rPr>
              <a:t>Agile Team</a:t>
            </a:r>
            <a:endParaRPr lang="en-US" sz="12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724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Way of Working – Team Operating Model and Activities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6267" y="720323"/>
            <a:ext cx="12121136" cy="5653579"/>
            <a:chOff x="240493" y="1002880"/>
            <a:chExt cx="10424138" cy="4240184"/>
          </a:xfrm>
        </p:grpSpPr>
        <p:grpSp>
          <p:nvGrpSpPr>
            <p:cNvPr id="5" name="Group 4"/>
            <p:cNvGrpSpPr/>
            <p:nvPr/>
          </p:nvGrpSpPr>
          <p:grpSpPr>
            <a:xfrm>
              <a:off x="240493" y="1002880"/>
              <a:ext cx="10225060" cy="4240184"/>
              <a:chOff x="163219" y="1093032"/>
              <a:chExt cx="10225060" cy="424018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679787" y="1329240"/>
                <a:ext cx="5708492" cy="4003976"/>
                <a:chOff x="5071925" y="1329240"/>
                <a:chExt cx="5708492" cy="4003976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7664982" y="3423100"/>
                  <a:ext cx="1547609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Join Application 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Design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7358695" y="2190830"/>
                  <a:ext cx="2204226" cy="343375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Release Planning &amp; 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Epics Breakdown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071925" y="2195167"/>
                  <a:ext cx="2192938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Retrospective of 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Retrospectives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5295352" y="4860277"/>
                  <a:ext cx="2019062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Integrated 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System Demo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305014" y="3507088"/>
                  <a:ext cx="2019062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Sprint Planning &amp; 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Synchronization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7506176" y="4985487"/>
                  <a:ext cx="2019062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Scrum of Scrums</a:t>
                  </a:r>
                </a:p>
              </p:txBody>
            </p:sp>
            <p:pic>
              <p:nvPicPr>
                <p:cNvPr id="52" name="Picture 2" descr="http://onlinebizcoach.com/wp-content/uploads/2015/03/coach_with_whistle_400_clr_4694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88502" y="1329240"/>
                  <a:ext cx="403269" cy="537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6" descr="http://nickwaugh.co.uk/wp-content/uploads/2013/08/icon2-300x300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34421" y="2339935"/>
                  <a:ext cx="487088" cy="487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" name="TextBox 53"/>
                <p:cNvSpPr txBox="1"/>
                <p:nvPr/>
              </p:nvSpPr>
              <p:spPr>
                <a:xfrm>
                  <a:off x="9736797" y="1882036"/>
                  <a:ext cx="1008792" cy="376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33" dirty="0">
                      <a:solidFill>
                        <a:srgbClr val="000000"/>
                      </a:solidFill>
                      <a:latin typeface="Arial"/>
                    </a:rPr>
                    <a:t>Chief Scrum Master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9713495" y="2892892"/>
                  <a:ext cx="1066922" cy="376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33" dirty="0">
                      <a:solidFill>
                        <a:srgbClr val="000000"/>
                      </a:solidFill>
                      <a:latin typeface="Arial"/>
                    </a:rPr>
                    <a:t>Chief Product Owner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5759040" y="1093032"/>
                <a:ext cx="3027609" cy="28474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67" b="1" dirty="0" smtClean="0">
                    <a:solidFill>
                      <a:srgbClr val="002060"/>
                    </a:solidFill>
                    <a:latin typeface="Arial"/>
                  </a:rPr>
                  <a:t>Multi-Team Scrum </a:t>
                </a:r>
                <a:endParaRPr lang="en-US" sz="1867" b="1" dirty="0">
                  <a:solidFill>
                    <a:srgbClr val="002060"/>
                  </a:solidFill>
                  <a:latin typeface="Arial"/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163219" y="1103377"/>
                <a:ext cx="4739995" cy="4201524"/>
                <a:chOff x="163219" y="1103377"/>
                <a:chExt cx="4739995" cy="4201524"/>
              </a:xfrm>
            </p:grpSpPr>
            <p:pic>
              <p:nvPicPr>
                <p:cNvPr id="13" name="Picture 2" descr="http://www.sst5.com/images/managment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0405" y="1329240"/>
                  <a:ext cx="1240285" cy="7002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2" descr="http://agileconnexions.com/wp-content/uploads/2015/08/gear_team_420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6761" y="2266419"/>
                  <a:ext cx="1299931" cy="642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6" descr="http://cdn2.hubspot.net/hub/53724/file-14494767-png/images/training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01809" y="2298091"/>
                  <a:ext cx="920126" cy="5967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4" descr="http://exploringscrum.com/wp-content/uploads/2011/05/team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4684" y="1358295"/>
                  <a:ext cx="991283" cy="6712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extBox 16"/>
                <p:cNvSpPr txBox="1"/>
                <p:nvPr/>
              </p:nvSpPr>
              <p:spPr>
                <a:xfrm>
                  <a:off x="404786" y="1969468"/>
                  <a:ext cx="1220631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Sprint Planning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494584" y="2014789"/>
                  <a:ext cx="1220631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Daily Standup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235443" y="2915347"/>
                  <a:ext cx="1559315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Iteration Retrospective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603896" y="2923428"/>
                  <a:ext cx="1220631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Test Plan Review</a:t>
                  </a:r>
                </a:p>
              </p:txBody>
            </p:sp>
            <p:pic>
              <p:nvPicPr>
                <p:cNvPr id="21" name="Picture 24" descr="https://stocklogos.com/sites/default/files/pastedgraphic-4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82031" y="1491105"/>
                  <a:ext cx="751743" cy="5784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2765340" y="2005714"/>
                  <a:ext cx="1384293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Backlog Refinement</a:t>
                  </a:r>
                </a:p>
              </p:txBody>
            </p:sp>
            <p:pic>
              <p:nvPicPr>
                <p:cNvPr id="23" name="Picture 3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5983" y="3224318"/>
                  <a:ext cx="1093032" cy="570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208137" y="3798971"/>
                  <a:ext cx="1559315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Iteration Progress Updates &amp; Review</a:t>
                  </a:r>
                </a:p>
              </p:txBody>
            </p:sp>
            <p:pic>
              <p:nvPicPr>
                <p:cNvPr id="25" name="Picture 3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39537" y="3283260"/>
                  <a:ext cx="1092153" cy="616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TextBox 25"/>
                <p:cNvSpPr txBox="1"/>
                <p:nvPr/>
              </p:nvSpPr>
              <p:spPr>
                <a:xfrm>
                  <a:off x="1781104" y="3846386"/>
                  <a:ext cx="788773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Pairing</a:t>
                  </a:r>
                </a:p>
              </p:txBody>
            </p:sp>
            <p:pic>
              <p:nvPicPr>
                <p:cNvPr id="27" name="Picture 4" descr="http://sohbetna.com/arab_articles_up/c20oct1.jp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0027" y="2296910"/>
                  <a:ext cx="878678" cy="6169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>
                  <a:off x="2865875" y="2917568"/>
                  <a:ext cx="1220631" cy="339102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Iteration Review</a:t>
                  </a:r>
                </a:p>
              </p:txBody>
            </p:sp>
            <p:pic>
              <p:nvPicPr>
                <p:cNvPr id="29" name="Picture 2" descr="http://www.scrum.as/academy/2/gfx/c7.4.jp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3243" y="4174026"/>
                  <a:ext cx="1101899" cy="7430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63219" y="4860278"/>
                  <a:ext cx="1559315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Story Estimation</a:t>
                  </a:r>
                </a:p>
              </p:txBody>
            </p:sp>
            <p:pic>
              <p:nvPicPr>
                <p:cNvPr id="31" name="Picture 2" descr="http://www.scaledagile.com/wp-content/uploads/2013/03/icon-agile-center-for-excellence1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1963" y="4150273"/>
                  <a:ext cx="851663" cy="8175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Group 31"/>
                <p:cNvGrpSpPr/>
                <p:nvPr/>
              </p:nvGrpSpPr>
              <p:grpSpPr>
                <a:xfrm>
                  <a:off x="2755203" y="3169923"/>
                  <a:ext cx="1479354" cy="738409"/>
                  <a:chOff x="2270574" y="2316852"/>
                  <a:chExt cx="3573137" cy="1859706"/>
                </a:xfrm>
              </p:grpSpPr>
              <p:pic>
                <p:nvPicPr>
                  <p:cNvPr id="42" name="Picture 10" descr="http://www.agilitymultichannel.com/sites/default/files/styles/page_icon/public/images/icons/icon-workflow-gray-red.png?itok=Wld73sfg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70479" y="2316852"/>
                    <a:ext cx="2323147" cy="18597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3932813" y="2316852"/>
                    <a:ext cx="993085" cy="457474"/>
                  </a:xfrm>
                  <a:prstGeom prst="rect">
                    <a:avLst/>
                  </a:prstGeom>
                </p:spPr>
                <p:txBody>
                  <a:bodyPr vert="horz" wrap="square" lIns="121920" tIns="121920" rIns="121920" bIns="121920" rtlCol="0" anchor="ctr">
                    <a:noAutofit/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IN" sz="1333" dirty="0">
                        <a:solidFill>
                          <a:srgbClr val="000000"/>
                        </a:solidFill>
                        <a:latin typeface="Arial"/>
                        <a:ea typeface="Segoe UI" pitchFamily="34" charset="0"/>
                        <a:cs typeface="Segoe UI" pitchFamily="34" charset="0"/>
                      </a:rPr>
                      <a:t>BA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270574" y="3104578"/>
                    <a:ext cx="847529" cy="242668"/>
                  </a:xfrm>
                  <a:prstGeom prst="rect">
                    <a:avLst/>
                  </a:prstGeom>
                </p:spPr>
                <p:txBody>
                  <a:bodyPr vert="horz" wrap="square" lIns="121920" tIns="121920" rIns="121920" bIns="121920" rtlCol="0" anchor="ctr">
                    <a:noAutofit/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IN" sz="1200" dirty="0">
                        <a:solidFill>
                          <a:srgbClr val="000000"/>
                        </a:solidFill>
                        <a:latin typeface="Arial"/>
                        <a:ea typeface="Segoe UI" pitchFamily="34" charset="0"/>
                        <a:cs typeface="Segoe UI" pitchFamily="34" charset="0"/>
                      </a:rPr>
                      <a:t>QA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526459" y="3067445"/>
                    <a:ext cx="1317252" cy="905170"/>
                  </a:xfrm>
                  <a:prstGeom prst="rect">
                    <a:avLst/>
                  </a:prstGeom>
                </p:spPr>
                <p:txBody>
                  <a:bodyPr vert="horz" wrap="square" lIns="121920" tIns="121920" rIns="121920" bIns="121920" rtlCol="0" anchor="ctr">
                    <a:noAutofit/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IN" sz="1200" dirty="0">
                        <a:solidFill>
                          <a:srgbClr val="000000"/>
                        </a:solidFill>
                        <a:latin typeface="Arial"/>
                        <a:ea typeface="Segoe UI" pitchFamily="34" charset="0"/>
                        <a:cs typeface="Segoe UI" pitchFamily="34" charset="0"/>
                      </a:rPr>
                      <a:t>Dev</a:t>
                    </a:r>
                  </a:p>
                </p:txBody>
              </p:sp>
            </p:grpSp>
            <p:sp>
              <p:nvSpPr>
                <p:cNvPr id="33" name="TextBox 32"/>
                <p:cNvSpPr txBox="1"/>
                <p:nvPr/>
              </p:nvSpPr>
              <p:spPr>
                <a:xfrm>
                  <a:off x="2763701" y="3838985"/>
                  <a:ext cx="1294719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Poly Skill Modeling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308563" y="4957172"/>
                  <a:ext cx="1539809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Impediments Resolution &amp; Defect Triage</a:t>
                  </a:r>
                </a:p>
              </p:txBody>
            </p:sp>
            <p:pic>
              <p:nvPicPr>
                <p:cNvPr id="35" name="Picture 12" descr="http://www.infrastructure-intelligence.com/sites/default/files/field/image/mentoring_m1.jpg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09039" y="4207740"/>
                  <a:ext cx="1079641" cy="6993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TextBox 35"/>
                <p:cNvSpPr txBox="1"/>
                <p:nvPr/>
              </p:nvSpPr>
              <p:spPr>
                <a:xfrm>
                  <a:off x="2674144" y="4938580"/>
                  <a:ext cx="1559315" cy="347729"/>
                </a:xfrm>
                <a:prstGeom prst="rect">
                  <a:avLst/>
                </a:prstGeom>
              </p:spPr>
              <p:txBody>
                <a:bodyPr vert="horz" wrap="square" lIns="121920" tIns="121920" rIns="121920" bIns="121920" rtlCol="0" anchor="t">
                  <a:no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dirty="0">
                      <a:solidFill>
                        <a:srgbClr val="000000"/>
                      </a:solidFill>
                      <a:latin typeface="Arial"/>
                      <a:ea typeface="Segoe UI" pitchFamily="34" charset="0"/>
                      <a:cs typeface="Segoe UI" pitchFamily="34" charset="0"/>
                    </a:rPr>
                    <a:t>Business Ops &amp; Agile Team Collaboration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801096" y="1103377"/>
                  <a:ext cx="3398993" cy="28474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867" b="1" dirty="0">
                      <a:solidFill>
                        <a:srgbClr val="002060"/>
                      </a:solidFill>
                      <a:latin typeface="Arial"/>
                    </a:rPr>
                    <a:t>Iteration </a:t>
                  </a:r>
                  <a:r>
                    <a:rPr lang="en-US" sz="1867" b="1" dirty="0" smtClean="0">
                      <a:solidFill>
                        <a:srgbClr val="002060"/>
                      </a:solidFill>
                      <a:latin typeface="Arial"/>
                    </a:rPr>
                    <a:t>Activities – Scrum Team</a:t>
                  </a:r>
                  <a:endParaRPr lang="en-US" sz="1867" b="1" dirty="0">
                    <a:solidFill>
                      <a:srgbClr val="002060"/>
                    </a:solidFill>
                    <a:latin typeface="Arial"/>
                  </a:endParaRPr>
                </a:p>
              </p:txBody>
            </p:sp>
            <p:pic>
              <p:nvPicPr>
                <p:cNvPr id="38" name="Picture 2" descr="http://onlinebizcoach.com/wp-content/uploads/2015/03/coach_with_whistle_400_clr_4694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00088" y="2520409"/>
                  <a:ext cx="403268" cy="537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6" descr="http://nickwaugh.co.uk/wp-content/uploads/2013/08/icon2-300x300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57219" y="3860125"/>
                  <a:ext cx="487088" cy="487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3928533" y="3073368"/>
                  <a:ext cx="904663" cy="376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33" dirty="0">
                      <a:solidFill>
                        <a:srgbClr val="000000"/>
                      </a:solidFill>
                      <a:latin typeface="Arial"/>
                    </a:rPr>
                    <a:t>Scrum Master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905594" y="4413082"/>
                  <a:ext cx="997620" cy="3769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33" dirty="0">
                      <a:solidFill>
                        <a:srgbClr val="000000"/>
                      </a:solidFill>
                      <a:latin typeface="Arial"/>
                    </a:rPr>
                    <a:t>Product Owner</a:t>
                  </a:r>
                </a:p>
              </p:txBody>
            </p:sp>
          </p:grpSp>
        </p:grpSp>
        <p:pic>
          <p:nvPicPr>
            <p:cNvPr id="6" name="Picture 2" descr="C:\Users\Dodo\Downloads\Agile Executives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5447" y="3177326"/>
              <a:ext cx="541198" cy="41130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479567" y="4590555"/>
              <a:ext cx="893525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0000"/>
                  </a:solidFill>
                  <a:latin typeface="Arial"/>
                </a:rPr>
                <a:t>Agile Leaders</a:t>
              </a:r>
            </a:p>
          </p:txBody>
        </p:sp>
        <p:pic>
          <p:nvPicPr>
            <p:cNvPr id="8" name="Picture 5" descr="C:\Users\Dodo\Downloads\Exec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0331" y="4051550"/>
              <a:ext cx="596314" cy="59631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9210373" y="3543464"/>
              <a:ext cx="1454258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dirty="0">
                  <a:solidFill>
                    <a:srgbClr val="000000"/>
                  </a:solidFill>
                  <a:latin typeface="Arial"/>
                </a:rPr>
                <a:t>Enterprise Architecture Team</a:t>
              </a: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5628051" y="905465"/>
            <a:ext cx="0" cy="5795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16" y="1128466"/>
            <a:ext cx="2212733" cy="107261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07" y="1174349"/>
            <a:ext cx="1996597" cy="102587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500" y="4666827"/>
            <a:ext cx="2088305" cy="119631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08" y="2728864"/>
            <a:ext cx="1965125" cy="123687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532" y="2795770"/>
            <a:ext cx="1841500" cy="1193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05" y="4500563"/>
            <a:ext cx="2273300" cy="1409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624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34290" rIns="68580" bIns="34290" rtlCol="0" anchor="ctr">
            <a:noAutofit/>
          </a:bodyPr>
          <a:lstStyle/>
          <a:p>
            <a:r>
              <a:rPr lang="en-US" dirty="0" err="1">
                <a:solidFill>
                  <a:srgbClr val="000066"/>
                </a:solidFill>
              </a:rPr>
              <a:t>DevopsTeam</a:t>
            </a:r>
            <a:r>
              <a:rPr lang="en-US" dirty="0">
                <a:solidFill>
                  <a:srgbClr val="000066"/>
                </a:solidFill>
              </a:rPr>
              <a:t> Delivery Model (Agile / </a:t>
            </a:r>
            <a:r>
              <a:rPr lang="en-US" dirty="0" err="1">
                <a:solidFill>
                  <a:srgbClr val="000066"/>
                </a:solidFill>
              </a:rPr>
              <a:t>Devops</a:t>
            </a:r>
            <a:r>
              <a:rPr lang="en-US" dirty="0">
                <a:solidFill>
                  <a:srgbClr val="000066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C0B4D6-2404-49A6-B746-7AD33AE91EB4}"/>
              </a:ext>
            </a:extLst>
          </p:cNvPr>
          <p:cNvSpPr txBox="1"/>
          <p:nvPr/>
        </p:nvSpPr>
        <p:spPr>
          <a:xfrm>
            <a:off x="3433712" y="4358168"/>
            <a:ext cx="1484814" cy="215444"/>
          </a:xfrm>
          <a:prstGeom prst="rect">
            <a:avLst/>
          </a:prstGeom>
          <a:solidFill>
            <a:sysClr val="window" lastClr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rPr>
              <a:t>Business Sponsor/User</a:t>
            </a:r>
            <a:endParaRPr kumimoji="0" lang="en-A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64356" y="4723474"/>
            <a:ext cx="99993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466" y="5209296"/>
            <a:ext cx="6760378" cy="6999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3EA3A0-A2A0-47BC-9254-12B5A6C71B4E}"/>
              </a:ext>
            </a:extLst>
          </p:cNvPr>
          <p:cNvSpPr txBox="1"/>
          <p:nvPr/>
        </p:nvSpPr>
        <p:spPr>
          <a:xfrm>
            <a:off x="3473790" y="4803089"/>
            <a:ext cx="1288513" cy="21544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rPr>
              <a:t>Support needs</a:t>
            </a:r>
            <a:endParaRPr kumimoji="0" lang="en-A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23" name="Straight Arrow Connector 22"/>
          <p:cNvCxnSpPr>
            <a:stCxn id="7" idx="2"/>
          </p:cNvCxnSpPr>
          <p:nvPr/>
        </p:nvCxnSpPr>
        <p:spPr>
          <a:xfrm flipH="1">
            <a:off x="4172782" y="4573612"/>
            <a:ext cx="3337" cy="621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9C0B4D6-2404-49A6-B746-7AD33AE91EB4}"/>
              </a:ext>
            </a:extLst>
          </p:cNvPr>
          <p:cNvSpPr txBox="1"/>
          <p:nvPr/>
        </p:nvSpPr>
        <p:spPr>
          <a:xfrm>
            <a:off x="1360124" y="5044199"/>
            <a:ext cx="1275798" cy="33855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rPr>
              <a:t>Infrastructure/ Platform needs</a:t>
            </a:r>
            <a:endParaRPr kumimoji="0" lang="en-A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cxnSp>
        <p:nvCxnSpPr>
          <p:cNvPr id="29" name="Elbow Connector 28"/>
          <p:cNvCxnSpPr/>
          <p:nvPr/>
        </p:nvCxnSpPr>
        <p:spPr>
          <a:xfrm rot="16200000" flipH="1">
            <a:off x="2011997" y="4724785"/>
            <a:ext cx="835786" cy="833152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F5DF8D2-4A6C-4DB9-A45E-015330CCAE76}"/>
              </a:ext>
            </a:extLst>
          </p:cNvPr>
          <p:cNvSpPr txBox="1"/>
          <p:nvPr/>
        </p:nvSpPr>
        <p:spPr>
          <a:xfrm>
            <a:off x="9683378" y="4889448"/>
            <a:ext cx="1616909" cy="33855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</a:rPr>
              <a:t>Infrastructure/ Platform Availability</a:t>
            </a:r>
            <a:endParaRPr kumimoji="0" lang="en-AU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45" y="661988"/>
            <a:ext cx="9170419" cy="3628986"/>
          </a:xfrm>
          <a:prstGeom prst="rect">
            <a:avLst/>
          </a:prstGeom>
        </p:spPr>
      </p:pic>
      <p:cxnSp>
        <p:nvCxnSpPr>
          <p:cNvPr id="41" name="Elbow Connector 40"/>
          <p:cNvCxnSpPr>
            <a:stCxn id="10" idx="3"/>
          </p:cNvCxnSpPr>
          <p:nvPr/>
        </p:nvCxnSpPr>
        <p:spPr>
          <a:xfrm flipV="1">
            <a:off x="9606844" y="4704202"/>
            <a:ext cx="815113" cy="855052"/>
          </a:xfrm>
          <a:prstGeom prst="bentConnector2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656616" y="4874827"/>
            <a:ext cx="20585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defRPr/>
            </a:pPr>
            <a:r>
              <a:rPr lang="en-US" sz="800" kern="0" dirty="0">
                <a:solidFill>
                  <a:prstClr val="black"/>
                </a:solidFill>
                <a:latin typeface="Verdana"/>
              </a:rPr>
              <a:t>Self-service Infrastructure/ Platform</a:t>
            </a:r>
            <a:endParaRPr lang="en-AU" sz="800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1094509" y="5972483"/>
            <a:ext cx="10335491" cy="442168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Continuous  Flow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077200" y="4700954"/>
            <a:ext cx="0" cy="508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389627" y="4723468"/>
            <a:ext cx="2988" cy="50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05849" y="2838203"/>
            <a:ext cx="83127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+mj-lt"/>
              </a:rPr>
              <a:t>Continuous Deployment</a:t>
            </a:r>
            <a:endParaRPr lang="en-IN" sz="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3832" y="5225142"/>
            <a:ext cx="507831" cy="665019"/>
          </a:xfrm>
          <a:prstGeom prst="rect">
            <a:avLst/>
          </a:prstGeom>
          <a:solidFill>
            <a:srgbClr val="8ED2ED"/>
          </a:solidFill>
        </p:spPr>
        <p:txBody>
          <a:bodyPr vert="vert270" wrap="square" rtlCol="0">
            <a:spAutoFit/>
          </a:bodyPr>
          <a:lstStyle/>
          <a:p>
            <a:r>
              <a:rPr lang="en-US" sz="1050" b="1" dirty="0" smtClean="0">
                <a:latin typeface="+mj-lt"/>
              </a:rPr>
              <a:t>Common Services</a:t>
            </a:r>
            <a:endParaRPr lang="en-IN" sz="1050" b="1" dirty="0"/>
          </a:p>
        </p:txBody>
      </p:sp>
    </p:spTree>
    <p:extLst>
      <p:ext uri="{BB962C8B-B14F-4D97-AF65-F5344CB8AC3E}">
        <p14:creationId xmlns="" xmlns:p14="http://schemas.microsoft.com/office/powerpoint/2010/main" val="4121728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80678" tIns="40339" rIns="80678" bIns="40339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0066"/>
                </a:solidFill>
              </a:rPr>
              <a:t>Distributed Agile Framework (Operating Model)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183486" y="2487706"/>
            <a:ext cx="1782478" cy="40301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t"/>
          <a:lstStyle/>
          <a:p>
            <a:pPr algn="ctr"/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Team 1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61255" y="2487706"/>
            <a:ext cx="1820172" cy="40301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t"/>
          <a:lstStyle/>
          <a:p>
            <a:pPr algn="ctr"/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Team 2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824897" y="941294"/>
            <a:ext cx="10085294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t"/>
          <a:lstStyle/>
          <a:p>
            <a:pPr algn="ctr"/>
            <a:r>
              <a:rPr lang="en-US" dirty="0" smtClean="0">
                <a:solidFill>
                  <a:srgbClr val="4BACC6">
                    <a:lumMod val="50000"/>
                  </a:srgbClr>
                </a:solidFill>
                <a:latin typeface="Calibri" panose="020F0502020204030204" pitchFamily="34" charset="0"/>
              </a:rPr>
              <a:t>Program &amp; release train</a:t>
            </a:r>
            <a:endParaRPr lang="en-US" dirty="0">
              <a:solidFill>
                <a:srgbClr val="4BACC6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981780" y="2178423"/>
            <a:ext cx="4101353" cy="4545106"/>
          </a:xfrm>
          <a:prstGeom prst="round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t"/>
          <a:lstStyle/>
          <a:p>
            <a:pPr algn="ctr"/>
            <a:endParaRPr lang="en-US" dirty="0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352074" y="2178423"/>
            <a:ext cx="2487706" cy="4545106"/>
          </a:xfrm>
          <a:prstGeom prst="round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9007125" y="2195583"/>
            <a:ext cx="2487706" cy="1692602"/>
          </a:xfrm>
          <a:prstGeom prst="roundRect">
            <a:avLst/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042619" y="1333251"/>
            <a:ext cx="1301924" cy="449504"/>
          </a:xfrm>
          <a:prstGeom prst="rect">
            <a:avLst/>
          </a:prstGeom>
          <a:solidFill>
            <a:srgbClr val="56B1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  <a:latin typeface="Calibri" panose="020F0502020204030204" pitchFamily="34" charset="0"/>
              </a:rPr>
              <a:t>Solution Architect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51996" y="1333251"/>
            <a:ext cx="1399366" cy="449504"/>
          </a:xfrm>
          <a:prstGeom prst="rect">
            <a:avLst/>
          </a:prstGeom>
          <a:gradFill flip="none" rotWithShape="1">
            <a:gsLst>
              <a:gs pos="47000">
                <a:srgbClr val="F8A968"/>
              </a:gs>
              <a:gs pos="46000">
                <a:srgbClr val="56B1CA"/>
              </a:gs>
              <a:gs pos="52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" panose="020F0502020204030204" pitchFamily="34" charset="0"/>
              </a:rPr>
              <a:t>Domain Engineer</a:t>
            </a:r>
            <a:endParaRPr lang="en-US" sz="14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358815" y="1329980"/>
            <a:ext cx="1399366" cy="452906"/>
          </a:xfrm>
          <a:prstGeom prst="rect">
            <a:avLst/>
          </a:prstGeom>
          <a:solidFill>
            <a:srgbClr val="56B1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  <a:latin typeface="Calibri" panose="020F0502020204030204" pitchFamily="34" charset="0"/>
              </a:rPr>
              <a:t>Test Engineer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025524" y="1329980"/>
            <a:ext cx="1399366" cy="452906"/>
          </a:xfrm>
          <a:prstGeom prst="rect">
            <a:avLst/>
          </a:prstGeom>
          <a:solidFill>
            <a:srgbClr val="56B1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" panose="020F0502020204030204" pitchFamily="34" charset="0"/>
              </a:rPr>
              <a:t>Security Architect</a:t>
            </a:r>
            <a:endParaRPr lang="en-US" sz="14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0329311" y="1310830"/>
            <a:ext cx="1376190" cy="435264"/>
          </a:xfrm>
          <a:prstGeom prst="rect">
            <a:avLst/>
          </a:prstGeom>
          <a:solidFill>
            <a:srgbClr val="56B1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" panose="020F0502020204030204" pitchFamily="34" charset="0"/>
              </a:rPr>
              <a:t>Release Train  Engineer</a:t>
            </a:r>
            <a:endParaRPr lang="en-US" sz="14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2855838" y="2842326"/>
            <a:ext cx="2285999" cy="537882"/>
          </a:xfrm>
          <a:prstGeom prst="roundRect">
            <a:avLst/>
          </a:prstGeom>
          <a:solidFill>
            <a:srgbClr val="B0DFF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 panose="020F0502020204030204" pitchFamily="34" charset="0"/>
              </a:rPr>
              <a:t>Product Owner</a:t>
            </a: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847309" y="3943701"/>
            <a:ext cx="9858192" cy="901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r>
              <a:rPr lang="en-US" b="1" dirty="0">
                <a:solidFill>
                  <a:srgbClr val="4BACC6">
                    <a:lumMod val="75000"/>
                  </a:srgbClr>
                </a:solidFill>
                <a:latin typeface="Calibri" panose="020F0502020204030204" pitchFamily="34" charset="0"/>
              </a:rPr>
              <a:t>Collaboration Network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6454088" y="2490846"/>
            <a:ext cx="2289862" cy="537882"/>
          </a:xfrm>
          <a:prstGeom prst="roundRect">
            <a:avLst/>
          </a:prstGeom>
          <a:solidFill>
            <a:srgbClr val="56B1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</a:rPr>
              <a:t>Product </a:t>
            </a:r>
            <a:r>
              <a:rPr lang="en-US" dirty="0" smtClean="0">
                <a:solidFill>
                  <a:prstClr val="white"/>
                </a:solidFill>
                <a:latin typeface="Calibri" panose="020F0502020204030204" pitchFamily="34" charset="0"/>
              </a:rPr>
              <a:t>Owner</a:t>
            </a: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6423175" y="3084246"/>
            <a:ext cx="2320774" cy="76532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8" tIns="40339" rIns="80678" bIns="4033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rgbClr val="4BACC6">
                    <a:lumMod val="75000"/>
                  </a:srgbClr>
                </a:solidFill>
                <a:latin typeface="Calibri" panose="020F0502020204030204" pitchFamily="34" charset="0"/>
              </a:rPr>
              <a:t>Team </a:t>
            </a:r>
          </a:p>
          <a:p>
            <a:r>
              <a:rPr lang="en-US" dirty="0" smtClean="0">
                <a:solidFill>
                  <a:srgbClr val="4BACC6">
                    <a:lumMod val="75000"/>
                  </a:srgbClr>
                </a:solidFill>
                <a:latin typeface="Calibri" panose="020F0502020204030204" pitchFamily="34" charset="0"/>
              </a:rPr>
              <a:t>Members</a:t>
            </a:r>
            <a:endParaRPr lang="en-US" dirty="0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9066987" y="2541725"/>
            <a:ext cx="1295598" cy="537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</a:rPr>
              <a:t>Product Owner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9074716" y="3178733"/>
            <a:ext cx="1295598" cy="537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 pitchFamily="34" charset="0"/>
              </a:rPr>
              <a:t>Scrum Master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10456110" y="2541725"/>
            <a:ext cx="938612" cy="537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8" tIns="40339" rIns="80678" bIns="4033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10463839" y="3178733"/>
            <a:ext cx="930884" cy="537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78" tIns="40339" rIns="80678" bIns="4033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2855839" y="4936553"/>
            <a:ext cx="2285999" cy="537882"/>
          </a:xfrm>
          <a:prstGeom prst="roundRect">
            <a:avLst/>
          </a:prstGeom>
          <a:solidFill>
            <a:srgbClr val="56B1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 panose="020F0502020204030204" pitchFamily="34" charset="0"/>
              </a:rPr>
              <a:t>Scrum Master</a:t>
            </a: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440176" y="4936553"/>
            <a:ext cx="2289862" cy="537882"/>
          </a:xfrm>
          <a:prstGeom prst="roundRect">
            <a:avLst/>
          </a:prstGeom>
          <a:solidFill>
            <a:srgbClr val="56B1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alibri" panose="020F0502020204030204" pitchFamily="34" charset="0"/>
              </a:rPr>
              <a:t>Scrum Maser</a:t>
            </a: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276223" y="5529951"/>
            <a:ext cx="1575954" cy="9879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t"/>
          <a:lstStyle/>
          <a:p>
            <a:r>
              <a:rPr lang="en-US" dirty="0" smtClean="0">
                <a:solidFill>
                  <a:srgbClr val="4BACC6">
                    <a:lumMod val="75000"/>
                  </a:srgbClr>
                </a:solidFill>
                <a:latin typeface="Calibri" panose="020F0502020204030204" pitchFamily="34" charset="0"/>
              </a:rPr>
              <a:t>Team Members </a:t>
            </a:r>
            <a:endParaRPr lang="en-US" dirty="0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565356" y="2616317"/>
            <a:ext cx="1187824" cy="1198774"/>
            <a:chOff x="838200" y="2965159"/>
            <a:chExt cx="1346200" cy="1358610"/>
          </a:xfrm>
        </p:grpSpPr>
        <p:grpSp>
          <p:nvGrpSpPr>
            <p:cNvPr id="133" name="Group 132"/>
            <p:cNvGrpSpPr/>
            <p:nvPr/>
          </p:nvGrpSpPr>
          <p:grpSpPr>
            <a:xfrm>
              <a:off x="838200" y="2965159"/>
              <a:ext cx="1346200" cy="1358610"/>
              <a:chOff x="838200" y="2965159"/>
              <a:chExt cx="1346200" cy="1358610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838200" y="2965159"/>
                <a:ext cx="1346200" cy="135861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9" name="Straight Connector 138"/>
              <p:cNvCxnSpPr>
                <a:stCxn id="138" idx="2"/>
              </p:cNvCxnSpPr>
              <p:nvPr/>
            </p:nvCxnSpPr>
            <p:spPr>
              <a:xfrm flipV="1">
                <a:off x="838200" y="3643412"/>
                <a:ext cx="203200" cy="1052"/>
              </a:xfrm>
              <a:prstGeom prst="line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endCxn id="138" idx="6"/>
              </p:cNvCxnSpPr>
              <p:nvPr/>
            </p:nvCxnSpPr>
            <p:spPr>
              <a:xfrm>
                <a:off x="2032000" y="3643412"/>
                <a:ext cx="152400" cy="1052"/>
              </a:xfrm>
              <a:prstGeom prst="line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8" idx="0"/>
              </p:cNvCxnSpPr>
              <p:nvPr/>
            </p:nvCxnSpPr>
            <p:spPr>
              <a:xfrm>
                <a:off x="1511300" y="2965159"/>
                <a:ext cx="0" cy="210424"/>
              </a:xfrm>
              <a:prstGeom prst="line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endCxn id="138" idx="4"/>
              </p:cNvCxnSpPr>
              <p:nvPr/>
            </p:nvCxnSpPr>
            <p:spPr>
              <a:xfrm>
                <a:off x="1511300" y="4114800"/>
                <a:ext cx="0" cy="208969"/>
              </a:xfrm>
              <a:prstGeom prst="line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Straight Connector 133"/>
            <p:cNvCxnSpPr>
              <a:stCxn id="138" idx="1"/>
            </p:cNvCxnSpPr>
            <p:nvPr/>
          </p:nvCxnSpPr>
          <p:spPr>
            <a:xfrm>
              <a:off x="1035346" y="3164123"/>
              <a:ext cx="168614" cy="138585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endCxn id="138" idx="5"/>
            </p:cNvCxnSpPr>
            <p:nvPr/>
          </p:nvCxnSpPr>
          <p:spPr>
            <a:xfrm>
              <a:off x="1855254" y="4026984"/>
              <a:ext cx="132000" cy="97821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38" idx="3"/>
            </p:cNvCxnSpPr>
            <p:nvPr/>
          </p:nvCxnSpPr>
          <p:spPr>
            <a:xfrm flipH="1">
              <a:off x="1035346" y="4026984"/>
              <a:ext cx="132001" cy="97821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38" idx="7"/>
            </p:cNvCxnSpPr>
            <p:nvPr/>
          </p:nvCxnSpPr>
          <p:spPr>
            <a:xfrm flipH="1">
              <a:off x="1877060" y="3164123"/>
              <a:ext cx="110194" cy="138585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>
            <a:off x="538462" y="4796652"/>
            <a:ext cx="1187824" cy="1198774"/>
            <a:chOff x="838200" y="2965159"/>
            <a:chExt cx="1346200" cy="1358610"/>
          </a:xfrm>
        </p:grpSpPr>
        <p:grpSp>
          <p:nvGrpSpPr>
            <p:cNvPr id="144" name="Group 143"/>
            <p:cNvGrpSpPr/>
            <p:nvPr/>
          </p:nvGrpSpPr>
          <p:grpSpPr>
            <a:xfrm>
              <a:off x="838200" y="2965159"/>
              <a:ext cx="1346200" cy="1358610"/>
              <a:chOff x="838200" y="2965159"/>
              <a:chExt cx="1346200" cy="1358610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838200" y="2965159"/>
                <a:ext cx="1346200" cy="135861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0" name="Straight Connector 149"/>
              <p:cNvCxnSpPr>
                <a:stCxn id="149" idx="2"/>
              </p:cNvCxnSpPr>
              <p:nvPr/>
            </p:nvCxnSpPr>
            <p:spPr>
              <a:xfrm flipV="1">
                <a:off x="838200" y="3643412"/>
                <a:ext cx="203200" cy="1052"/>
              </a:xfrm>
              <a:prstGeom prst="line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>
                <a:endCxn id="149" idx="6"/>
              </p:cNvCxnSpPr>
              <p:nvPr/>
            </p:nvCxnSpPr>
            <p:spPr>
              <a:xfrm>
                <a:off x="2032000" y="3643412"/>
                <a:ext cx="152400" cy="1052"/>
              </a:xfrm>
              <a:prstGeom prst="line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>
                <a:stCxn id="149" idx="0"/>
              </p:cNvCxnSpPr>
              <p:nvPr/>
            </p:nvCxnSpPr>
            <p:spPr>
              <a:xfrm>
                <a:off x="1511300" y="2965159"/>
                <a:ext cx="0" cy="210424"/>
              </a:xfrm>
              <a:prstGeom prst="line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endCxn id="149" idx="4"/>
              </p:cNvCxnSpPr>
              <p:nvPr/>
            </p:nvCxnSpPr>
            <p:spPr>
              <a:xfrm>
                <a:off x="1511300" y="4114800"/>
                <a:ext cx="0" cy="208969"/>
              </a:xfrm>
              <a:prstGeom prst="line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5" name="Straight Connector 144"/>
            <p:cNvCxnSpPr>
              <a:stCxn id="149" idx="1"/>
            </p:cNvCxnSpPr>
            <p:nvPr/>
          </p:nvCxnSpPr>
          <p:spPr>
            <a:xfrm>
              <a:off x="1035346" y="3164123"/>
              <a:ext cx="168614" cy="138585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endCxn id="149" idx="5"/>
            </p:cNvCxnSpPr>
            <p:nvPr/>
          </p:nvCxnSpPr>
          <p:spPr>
            <a:xfrm>
              <a:off x="1855254" y="4026984"/>
              <a:ext cx="132000" cy="97821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endCxn id="149" idx="3"/>
            </p:cNvCxnSpPr>
            <p:nvPr/>
          </p:nvCxnSpPr>
          <p:spPr>
            <a:xfrm flipH="1">
              <a:off x="1035346" y="4026984"/>
              <a:ext cx="132001" cy="97821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49" idx="7"/>
            </p:cNvCxnSpPr>
            <p:nvPr/>
          </p:nvCxnSpPr>
          <p:spPr>
            <a:xfrm flipH="1">
              <a:off x="1877060" y="3164123"/>
              <a:ext cx="110194" cy="138585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Pie 153"/>
          <p:cNvSpPr/>
          <p:nvPr/>
        </p:nvSpPr>
        <p:spPr>
          <a:xfrm>
            <a:off x="757238" y="2817586"/>
            <a:ext cx="859229" cy="821948"/>
          </a:xfrm>
          <a:prstGeom prst="pie">
            <a:avLst>
              <a:gd name="adj1" fmla="val 0"/>
              <a:gd name="adj2" fmla="val 5742157"/>
            </a:avLst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5" name="Pie 154"/>
          <p:cNvSpPr/>
          <p:nvPr/>
        </p:nvSpPr>
        <p:spPr>
          <a:xfrm rot="5757222">
            <a:off x="823783" y="5008886"/>
            <a:ext cx="859229" cy="821948"/>
          </a:xfrm>
          <a:prstGeom prst="pie">
            <a:avLst>
              <a:gd name="adj1" fmla="val 0"/>
              <a:gd name="adj2" fmla="val 5742157"/>
            </a:avLst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021220" y="2315908"/>
            <a:ext cx="279951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723439" y="3040880"/>
            <a:ext cx="279951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79213" y="3790854"/>
            <a:ext cx="396970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12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86780" y="3024781"/>
            <a:ext cx="396970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18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013734" y="4461829"/>
            <a:ext cx="279951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0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715953" y="5519019"/>
            <a:ext cx="279951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971728" y="5936774"/>
            <a:ext cx="396970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12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179294" y="5170701"/>
            <a:ext cx="396970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18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394844" y="2147585"/>
            <a:ext cx="1588194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srgbClr val="4BACC6">
                    <a:lumMod val="75000"/>
                  </a:srgbClr>
                </a:solidFill>
                <a:latin typeface="Calibri" panose="020F0502020204030204" pitchFamily="34" charset="0"/>
              </a:rPr>
              <a:t>Feature team 1</a:t>
            </a:r>
            <a:endParaRPr lang="en-US" dirty="0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859142" y="2147585"/>
            <a:ext cx="1588194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srgbClr val="4BACC6">
                    <a:lumMod val="75000"/>
                  </a:srgbClr>
                </a:solidFill>
                <a:latin typeface="Calibri" panose="020F0502020204030204" pitchFamily="34" charset="0"/>
              </a:rPr>
              <a:t>Feature team 2</a:t>
            </a:r>
            <a:endParaRPr lang="en-US" dirty="0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9613177" y="2161825"/>
            <a:ext cx="1588194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srgbClr val="4BACC6">
                    <a:lumMod val="75000"/>
                  </a:srgbClr>
                </a:solidFill>
                <a:latin typeface="Calibri" panose="020F0502020204030204" pitchFamily="34" charset="0"/>
              </a:rPr>
              <a:t>Feature team 3</a:t>
            </a:r>
            <a:endParaRPr lang="en-US" dirty="0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78" y="5744105"/>
            <a:ext cx="1184674" cy="840995"/>
          </a:xfrm>
          <a:prstGeom prst="rect">
            <a:avLst/>
          </a:prstGeom>
        </p:spPr>
      </p:pic>
      <p:sp>
        <p:nvSpPr>
          <p:cNvPr id="168" name="Rounded Rectangle 167"/>
          <p:cNvSpPr/>
          <p:nvPr/>
        </p:nvSpPr>
        <p:spPr>
          <a:xfrm>
            <a:off x="4157403" y="5529951"/>
            <a:ext cx="1575954" cy="9879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t"/>
          <a:lstStyle/>
          <a:p>
            <a:r>
              <a:rPr lang="en-US" dirty="0" smtClean="0">
                <a:solidFill>
                  <a:srgbClr val="4BACC6">
                    <a:lumMod val="75000"/>
                  </a:srgbClr>
                </a:solidFill>
                <a:latin typeface="Calibri" panose="020F0502020204030204" pitchFamily="34" charset="0"/>
              </a:rPr>
              <a:t>Team Members </a:t>
            </a:r>
            <a:endParaRPr lang="en-US" dirty="0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58" y="5744105"/>
            <a:ext cx="1184674" cy="840995"/>
          </a:xfrm>
          <a:prstGeom prst="rect">
            <a:avLst/>
          </a:prstGeom>
        </p:spPr>
      </p:pic>
      <p:sp>
        <p:nvSpPr>
          <p:cNvPr id="170" name="Rounded Rectangle 169"/>
          <p:cNvSpPr/>
          <p:nvPr/>
        </p:nvSpPr>
        <p:spPr>
          <a:xfrm>
            <a:off x="6457559" y="5539112"/>
            <a:ext cx="2272480" cy="98791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t"/>
          <a:lstStyle/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  <a:latin typeface="Calibri" panose="020F0502020204030204" pitchFamily="34" charset="0"/>
              </a:rPr>
              <a:t>Team Members </a:t>
            </a:r>
            <a:endParaRPr lang="en-US" dirty="0">
              <a:solidFill>
                <a:srgbClr val="4BACC6">
                  <a:lumMod val="75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98" y="5727329"/>
            <a:ext cx="1184674" cy="840995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92" y="2976802"/>
            <a:ext cx="1061461" cy="872791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663" y="2474091"/>
            <a:ext cx="825506" cy="678776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400" y="3048598"/>
            <a:ext cx="825506" cy="678776"/>
          </a:xfrm>
          <a:prstGeom prst="rect">
            <a:avLst/>
          </a:prstGeom>
        </p:spPr>
      </p:pic>
      <p:sp>
        <p:nvSpPr>
          <p:cNvPr id="175" name="Curved Right Arrow 174"/>
          <p:cNvSpPr/>
          <p:nvPr/>
        </p:nvSpPr>
        <p:spPr>
          <a:xfrm rot="10800000" flipH="1">
            <a:off x="1468271" y="3718691"/>
            <a:ext cx="631273" cy="1341824"/>
          </a:xfrm>
          <a:prstGeom prst="curvedRightArrow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6" name="Curved Right Arrow 175"/>
          <p:cNvSpPr/>
          <p:nvPr/>
        </p:nvSpPr>
        <p:spPr>
          <a:xfrm flipH="1">
            <a:off x="11464846" y="3755798"/>
            <a:ext cx="574382" cy="1341824"/>
          </a:xfrm>
          <a:prstGeom prst="curvedRightArrow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35" y="4030942"/>
            <a:ext cx="690905" cy="69090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05" y="4006601"/>
            <a:ext cx="739588" cy="73958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62" y="3992967"/>
            <a:ext cx="766857" cy="766857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973" y="3967835"/>
            <a:ext cx="817119" cy="817119"/>
          </a:xfrm>
          <a:prstGeom prst="rect">
            <a:avLst/>
          </a:prstGeom>
        </p:spPr>
      </p:pic>
      <p:sp>
        <p:nvSpPr>
          <p:cNvPr id="181" name="TextBox 180"/>
          <p:cNvSpPr txBox="1"/>
          <p:nvPr/>
        </p:nvSpPr>
        <p:spPr>
          <a:xfrm>
            <a:off x="4988195" y="4087703"/>
            <a:ext cx="940773" cy="635464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</a:rPr>
              <a:t>Daily </a:t>
            </a:r>
          </a:p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</a:rPr>
              <a:t>Standup</a:t>
            </a:r>
            <a:endParaRPr lang="en-US" dirty="0">
              <a:solidFill>
                <a:srgbClr val="4BACC6">
                  <a:lumMod val="75000"/>
                </a:srgbClr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65119" y="4127918"/>
            <a:ext cx="851775" cy="635464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</a:rPr>
              <a:t>Weekly</a:t>
            </a:r>
          </a:p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</a:rPr>
              <a:t>Status</a:t>
            </a:r>
            <a:endParaRPr lang="en-US" dirty="0">
              <a:solidFill>
                <a:srgbClr val="4BACC6">
                  <a:lumMod val="75000"/>
                </a:srgbClr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733934" y="3967835"/>
            <a:ext cx="972449" cy="912463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</a:rPr>
              <a:t>Video</a:t>
            </a:r>
          </a:p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</a:rPr>
              <a:t>Sprint</a:t>
            </a:r>
          </a:p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</a:rPr>
              <a:t>Planning</a:t>
            </a:r>
            <a:endParaRPr lang="en-US" dirty="0">
              <a:solidFill>
                <a:srgbClr val="4BACC6">
                  <a:lumMod val="75000"/>
                </a:srgb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693536" y="4094596"/>
            <a:ext cx="727189" cy="635464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</a:rPr>
              <a:t>Sprint</a:t>
            </a:r>
          </a:p>
          <a:p>
            <a:pPr algn="ctr"/>
            <a:r>
              <a:rPr lang="en-US" dirty="0" smtClean="0">
                <a:solidFill>
                  <a:srgbClr val="4BACC6">
                    <a:lumMod val="75000"/>
                  </a:srgbClr>
                </a:solidFill>
              </a:rPr>
              <a:t>Demo</a:t>
            </a:r>
            <a:endParaRPr lang="en-US" dirty="0">
              <a:solidFill>
                <a:srgbClr val="4BACC6">
                  <a:lumMod val="75000"/>
                </a:srgbClr>
              </a:solidFill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9474229" y="5318395"/>
            <a:ext cx="496572" cy="5378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9486886" y="5936774"/>
            <a:ext cx="482694" cy="538142"/>
          </a:xfrm>
          <a:prstGeom prst="roundRect">
            <a:avLst/>
          </a:prstGeom>
          <a:solidFill>
            <a:srgbClr val="56B1C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9969580" y="5413081"/>
            <a:ext cx="635818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ADM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9969580" y="5991305"/>
            <a:ext cx="499627" cy="358465"/>
          </a:xfrm>
          <a:prstGeom prst="rect">
            <a:avLst/>
          </a:prstGeom>
          <a:noFill/>
        </p:spPr>
        <p:txBody>
          <a:bodyPr wrap="none" lIns="80678" tIns="40339" rIns="80678" bIns="40339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TCS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603253" y="1327585"/>
            <a:ext cx="1376190" cy="4352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678" tIns="40339" rIns="80678" bIns="40339"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  <a:latin typeface="Calibri" panose="020F0502020204030204" pitchFamily="34" charset="0"/>
              </a:rPr>
              <a:t>Program Manager</a:t>
            </a:r>
          </a:p>
        </p:txBody>
      </p:sp>
    </p:spTree>
    <p:extLst>
      <p:ext uri="{BB962C8B-B14F-4D97-AF65-F5344CB8AC3E}">
        <p14:creationId xmlns="" xmlns:p14="http://schemas.microsoft.com/office/powerpoint/2010/main" val="19272268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8FAE533-1E77-4051-BDA7-9C10903C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>
                <a:latin typeface="Century Gothic" panose="020B0502020202020204" pitchFamily="34" charset="0"/>
              </a:rPr>
              <a:t>Agile DevOps Workflow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9BF87B8-C1FF-48E9-A244-993BA3A6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585069"/>
            <a:ext cx="8973369" cy="59350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15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245"/>
            <a:ext cx="12191999" cy="4710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Level Visualization of Roles / Skillsets/Teams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56927" y="1676744"/>
            <a:ext cx="2819400" cy="3417712"/>
            <a:chOff x="201705" y="525638"/>
            <a:chExt cx="2819400" cy="4340985"/>
          </a:xfrm>
        </p:grpSpPr>
        <p:sp>
          <p:nvSpPr>
            <p:cNvPr id="5" name="Rounded Rectangle 4"/>
            <p:cNvSpPr/>
            <p:nvPr/>
          </p:nvSpPr>
          <p:spPr>
            <a:xfrm>
              <a:off x="201705" y="525638"/>
              <a:ext cx="2819400" cy="4340985"/>
            </a:xfrm>
            <a:prstGeom prst="roundRect">
              <a:avLst>
                <a:gd name="adj" fmla="val 3694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261320" y="618620"/>
              <a:ext cx="2688336" cy="4139187"/>
            </a:xfrm>
            <a:prstGeom prst="roundRect">
              <a:avLst>
                <a:gd name="adj" fmla="val 3694"/>
              </a:avLst>
            </a:prstGeom>
            <a:noFill/>
            <a:ln w="47625" cmpd="dbl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19761" y="1676744"/>
            <a:ext cx="3297233" cy="3417712"/>
            <a:chOff x="3164540" y="525639"/>
            <a:chExt cx="2819400" cy="4255912"/>
          </a:xfrm>
        </p:grpSpPr>
        <p:sp>
          <p:nvSpPr>
            <p:cNvPr id="8" name="Rounded Rectangle 7"/>
            <p:cNvSpPr/>
            <p:nvPr/>
          </p:nvSpPr>
          <p:spPr>
            <a:xfrm>
              <a:off x="3164540" y="525639"/>
              <a:ext cx="2819400" cy="4255912"/>
            </a:xfrm>
            <a:prstGeom prst="roundRect">
              <a:avLst>
                <a:gd name="adj" fmla="val 3694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ounded Rectangle 8"/>
            <p:cNvSpPr>
              <a:spLocks noChangeAspect="1"/>
            </p:cNvSpPr>
            <p:nvPr/>
          </p:nvSpPr>
          <p:spPr>
            <a:xfrm>
              <a:off x="3224156" y="618621"/>
              <a:ext cx="1158658" cy="4086730"/>
            </a:xfrm>
            <a:prstGeom prst="roundRect">
              <a:avLst>
                <a:gd name="adj" fmla="val 3694"/>
              </a:avLst>
            </a:prstGeom>
            <a:noFill/>
            <a:ln w="47625" cmpd="dbl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86290" y="3085533"/>
            <a:ext cx="1295400" cy="2561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Implementation</a:t>
            </a:r>
            <a:endParaRPr lang="en-US" sz="1100" b="1" dirty="0"/>
          </a:p>
        </p:txBody>
      </p:sp>
      <p:sp>
        <p:nvSpPr>
          <p:cNvPr id="18" name="Rectangle 17"/>
          <p:cNvSpPr/>
          <p:nvPr/>
        </p:nvSpPr>
        <p:spPr>
          <a:xfrm>
            <a:off x="3898597" y="2035675"/>
            <a:ext cx="613830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Sourcing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0398621" y="4975001"/>
            <a:ext cx="928394" cy="828451"/>
            <a:chOff x="3302354" y="4095750"/>
            <a:chExt cx="928394" cy="438924"/>
          </a:xfrm>
        </p:grpSpPr>
        <p:sp>
          <p:nvSpPr>
            <p:cNvPr id="20" name="Rectangle 19"/>
            <p:cNvSpPr/>
            <p:nvPr/>
          </p:nvSpPr>
          <p:spPr>
            <a:xfrm>
              <a:off x="3302354" y="4116070"/>
              <a:ext cx="148156" cy="190500"/>
            </a:xfrm>
            <a:prstGeom prst="rect">
              <a:avLst/>
            </a:prstGeom>
            <a:gradFill>
              <a:gsLst>
                <a:gs pos="100000">
                  <a:schemeClr val="accent1">
                    <a:tint val="50000"/>
                    <a:satMod val="300000"/>
                  </a:schemeClr>
                </a:gs>
                <a:gs pos="0">
                  <a:srgbClr val="6DCFF6"/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02354" y="4344174"/>
              <a:ext cx="148156" cy="190500"/>
            </a:xfrm>
            <a:prstGeom prst="rect">
              <a:avLst/>
            </a:prstGeom>
            <a:gradFill>
              <a:gsLst>
                <a:gs pos="4000">
                  <a:srgbClr val="55A51C"/>
                </a:gs>
                <a:gs pos="2000">
                  <a:schemeClr val="accent5">
                    <a:tint val="37000"/>
                    <a:satMod val="300000"/>
                  </a:schemeClr>
                </a:gs>
                <a:gs pos="0">
                  <a:schemeClr val="accent5">
                    <a:tint val="15000"/>
                    <a:satMod val="350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07362" y="4095750"/>
              <a:ext cx="823386" cy="211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Roles/ Skillsets</a:t>
              </a:r>
              <a:endParaRPr lang="en-US" sz="10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90403" y="4370141"/>
              <a:ext cx="731699" cy="130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Services</a:t>
              </a:r>
              <a:endParaRPr lang="en-US" sz="1000" b="1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3869401" y="2811214"/>
            <a:ext cx="669342" cy="2971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Resource Acquisition</a:t>
            </a:r>
          </a:p>
        </p:txBody>
      </p:sp>
      <p:sp>
        <p:nvSpPr>
          <p:cNvPr id="25" name="Left-Right Arrow 24"/>
          <p:cNvSpPr/>
          <p:nvPr/>
        </p:nvSpPr>
        <p:spPr>
          <a:xfrm>
            <a:off x="4425097" y="5208685"/>
            <a:ext cx="631110" cy="163827"/>
          </a:xfrm>
          <a:prstGeom prst="left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2" name="Left-Right Arrow 31"/>
          <p:cNvSpPr/>
          <p:nvPr/>
        </p:nvSpPr>
        <p:spPr>
          <a:xfrm>
            <a:off x="7218075" y="5423368"/>
            <a:ext cx="393700" cy="177164"/>
          </a:xfrm>
          <a:prstGeom prst="leftRightArrow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0" name="Rectangle 39"/>
          <p:cNvSpPr/>
          <p:nvPr/>
        </p:nvSpPr>
        <p:spPr>
          <a:xfrm rot="5400000">
            <a:off x="3853567" y="-1666701"/>
            <a:ext cx="286971" cy="6313746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Transformation </a:t>
            </a:r>
            <a:r>
              <a:rPr kumimoji="0" lang="en-GB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Center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 rot="5400000">
            <a:off x="2037269" y="488187"/>
            <a:ext cx="316610" cy="2697338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COE Services </a:t>
            </a:r>
          </a:p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(Benchmarks</a:t>
            </a:r>
            <a:r>
              <a:rPr kumimoji="0" lang="en-GB" sz="1100" b="1" i="0" u="none" strike="noStrike" kern="1200" cap="none" spc="0" normalizeH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&amp; Standardization)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 rot="5400000">
            <a:off x="8232251" y="332508"/>
            <a:ext cx="285390" cy="2313743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Organization Change Management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 rot="5400000">
            <a:off x="5049817" y="-3177746"/>
            <a:ext cx="271095" cy="8690371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Executive</a:t>
            </a:r>
            <a:r>
              <a:rPr kumimoji="0" lang="en-GB" sz="1200" b="1" i="0" u="none" strike="noStrike" kern="1200" cap="none" spc="0" normalizeH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Sponsor (Steering Committee)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 rot="5400000">
            <a:off x="4367239" y="1166850"/>
            <a:ext cx="316610" cy="1352619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Vendo</a:t>
            </a:r>
            <a:r>
              <a:rPr lang="en-GB" sz="1100" b="1" dirty="0" smtClean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r &amp; Customer Service Management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382525" y="3092881"/>
            <a:ext cx="1295400" cy="23500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Operations</a:t>
            </a:r>
            <a:endParaRPr lang="en-US" sz="1100" b="1" dirty="0"/>
          </a:p>
        </p:txBody>
      </p:sp>
      <p:sp>
        <p:nvSpPr>
          <p:cNvPr id="46" name="Rectangle 45"/>
          <p:cNvSpPr/>
          <p:nvPr/>
        </p:nvSpPr>
        <p:spPr>
          <a:xfrm>
            <a:off x="4562551" y="2801673"/>
            <a:ext cx="665802" cy="2971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/>
              <a:t>Service Procurement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92392" y="3154515"/>
            <a:ext cx="646351" cy="297180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Cost</a:t>
            </a:r>
            <a:r>
              <a:rPr lang="en-US" sz="800" b="1" dirty="0" smtClean="0"/>
              <a:t> Control</a:t>
            </a:r>
            <a:endParaRPr lang="en-US" sz="800" b="1" dirty="0"/>
          </a:p>
        </p:txBody>
      </p:sp>
      <p:sp>
        <p:nvSpPr>
          <p:cNvPr id="56" name="Rectangle 55"/>
          <p:cNvSpPr/>
          <p:nvPr/>
        </p:nvSpPr>
        <p:spPr>
          <a:xfrm>
            <a:off x="1619881" y="3294104"/>
            <a:ext cx="1295400" cy="1905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/>
              <a:t>Devops</a:t>
            </a:r>
            <a:endParaRPr lang="en-US" sz="1100" b="1" dirty="0"/>
          </a:p>
        </p:txBody>
      </p:sp>
      <p:sp>
        <p:nvSpPr>
          <p:cNvPr id="57" name="Rectangle 56"/>
          <p:cNvSpPr/>
          <p:nvPr/>
        </p:nvSpPr>
        <p:spPr>
          <a:xfrm>
            <a:off x="984097" y="2033378"/>
            <a:ext cx="788756" cy="26068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Domain </a:t>
            </a:r>
            <a:r>
              <a:rPr lang="en-US" sz="900" b="1" dirty="0" smtClean="0"/>
              <a:t>Expert</a:t>
            </a:r>
            <a:endParaRPr lang="en-US" sz="900" b="1" dirty="0"/>
          </a:p>
        </p:txBody>
      </p:sp>
      <p:sp>
        <p:nvSpPr>
          <p:cNvPr id="58" name="Rectangle 57"/>
          <p:cNvSpPr/>
          <p:nvPr/>
        </p:nvSpPr>
        <p:spPr>
          <a:xfrm>
            <a:off x="1832468" y="2033378"/>
            <a:ext cx="788756" cy="26068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Architecture</a:t>
            </a:r>
            <a:endParaRPr lang="en-US" sz="900" b="1" dirty="0"/>
          </a:p>
        </p:txBody>
      </p:sp>
      <p:sp>
        <p:nvSpPr>
          <p:cNvPr id="59" name="Rectangle 58"/>
          <p:cNvSpPr/>
          <p:nvPr/>
        </p:nvSpPr>
        <p:spPr>
          <a:xfrm>
            <a:off x="2655565" y="2033378"/>
            <a:ext cx="788756" cy="26068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Cloud Expert</a:t>
            </a:r>
            <a:endParaRPr lang="en-US" sz="900" b="1" dirty="0"/>
          </a:p>
        </p:txBody>
      </p:sp>
      <p:sp>
        <p:nvSpPr>
          <p:cNvPr id="60" name="Rectangle 59"/>
          <p:cNvSpPr/>
          <p:nvPr/>
        </p:nvSpPr>
        <p:spPr>
          <a:xfrm>
            <a:off x="991815" y="2347625"/>
            <a:ext cx="788756" cy="26068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Technology Expert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813700" y="2357248"/>
            <a:ext cx="788756" cy="26068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 err="1" smtClean="0"/>
              <a:t>Microservices</a:t>
            </a:r>
            <a:r>
              <a:rPr lang="en-US" sz="800" b="1" dirty="0" smtClean="0"/>
              <a:t> Expert</a:t>
            </a:r>
            <a:endParaRPr lang="en-US" sz="800" b="1" dirty="0"/>
          </a:p>
        </p:txBody>
      </p:sp>
      <p:sp>
        <p:nvSpPr>
          <p:cNvPr id="62" name="Rectangle 61"/>
          <p:cNvSpPr/>
          <p:nvPr/>
        </p:nvSpPr>
        <p:spPr>
          <a:xfrm>
            <a:off x="2646844" y="2347624"/>
            <a:ext cx="788756" cy="26068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/>
              <a:t>IntegrationsExpert</a:t>
            </a:r>
            <a:endParaRPr lang="en-US" sz="900" b="1" dirty="0"/>
          </a:p>
        </p:txBody>
      </p:sp>
      <p:sp>
        <p:nvSpPr>
          <p:cNvPr id="63" name="Rectangle 62"/>
          <p:cNvSpPr/>
          <p:nvPr/>
        </p:nvSpPr>
        <p:spPr>
          <a:xfrm>
            <a:off x="980880" y="2661707"/>
            <a:ext cx="788756" cy="26068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err="1" smtClean="0"/>
              <a:t>Devops</a:t>
            </a:r>
            <a:r>
              <a:rPr lang="en-US" sz="900" b="1" dirty="0" smtClean="0"/>
              <a:t> Expert</a:t>
            </a:r>
            <a:endParaRPr lang="en-US" sz="900" b="1" dirty="0"/>
          </a:p>
        </p:txBody>
      </p:sp>
      <p:sp>
        <p:nvSpPr>
          <p:cNvPr id="64" name="Rectangle 63"/>
          <p:cNvSpPr/>
          <p:nvPr/>
        </p:nvSpPr>
        <p:spPr>
          <a:xfrm>
            <a:off x="1802765" y="2671330"/>
            <a:ext cx="788756" cy="26068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Security Expert</a:t>
            </a:r>
            <a:endParaRPr lang="en-US" sz="900" b="1" dirty="0"/>
          </a:p>
        </p:txBody>
      </p:sp>
      <p:sp>
        <p:nvSpPr>
          <p:cNvPr id="65" name="Rectangle 64"/>
          <p:cNvSpPr/>
          <p:nvPr/>
        </p:nvSpPr>
        <p:spPr>
          <a:xfrm>
            <a:off x="2635909" y="2661706"/>
            <a:ext cx="788756" cy="260687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Scrum Masters</a:t>
            </a:r>
            <a:endParaRPr lang="en-US" sz="900" b="1" dirty="0"/>
          </a:p>
        </p:txBody>
      </p:sp>
      <p:sp>
        <p:nvSpPr>
          <p:cNvPr id="66" name="Rectangle 65"/>
          <p:cNvSpPr/>
          <p:nvPr/>
        </p:nvSpPr>
        <p:spPr>
          <a:xfrm>
            <a:off x="4571930" y="2035675"/>
            <a:ext cx="586179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Legal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197411" y="2445454"/>
            <a:ext cx="622552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Finance</a:t>
            </a:r>
          </a:p>
        </p:txBody>
      </p:sp>
      <p:sp>
        <p:nvSpPr>
          <p:cNvPr id="68" name="Rectangle 67"/>
          <p:cNvSpPr/>
          <p:nvPr/>
        </p:nvSpPr>
        <p:spPr>
          <a:xfrm rot="5400000">
            <a:off x="6014638" y="908748"/>
            <a:ext cx="325817" cy="183215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Program</a:t>
            </a:r>
            <a:r>
              <a:rPr lang="en-GB" sz="1100" b="1" dirty="0" smtClean="0">
                <a:solidFill>
                  <a:srgbClr val="0063BE">
                    <a:lumMod val="50000"/>
                  </a:srgbClr>
                </a:solidFill>
                <a:latin typeface="Calibri" panose="020F0502020204030204" pitchFamily="34" charset="0"/>
              </a:rPr>
              <a:t> Management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srgbClr val="0063BE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574353" y="3154515"/>
            <a:ext cx="646351" cy="297180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Strategic Alliance</a:t>
            </a:r>
            <a:endParaRPr lang="en-US" sz="800" b="1" dirty="0"/>
          </a:p>
        </p:txBody>
      </p:sp>
      <p:sp>
        <p:nvSpPr>
          <p:cNvPr id="71" name="Rectangle 70"/>
          <p:cNvSpPr/>
          <p:nvPr/>
        </p:nvSpPr>
        <p:spPr>
          <a:xfrm>
            <a:off x="5308762" y="2057153"/>
            <a:ext cx="803012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Scrum Master </a:t>
            </a:r>
            <a:endParaRPr lang="en-US" sz="900" b="1" dirty="0"/>
          </a:p>
        </p:txBody>
      </p:sp>
      <p:sp>
        <p:nvSpPr>
          <p:cNvPr id="72" name="Rectangle 71"/>
          <p:cNvSpPr/>
          <p:nvPr/>
        </p:nvSpPr>
        <p:spPr>
          <a:xfrm>
            <a:off x="6148704" y="2043666"/>
            <a:ext cx="855342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Release Mgr (Scrum of Scrums)</a:t>
            </a:r>
            <a:endParaRPr lang="en-US" sz="900" b="1" dirty="0"/>
          </a:p>
        </p:txBody>
      </p:sp>
      <p:sp>
        <p:nvSpPr>
          <p:cNvPr id="74" name="Rectangle 73"/>
          <p:cNvSpPr/>
          <p:nvPr/>
        </p:nvSpPr>
        <p:spPr>
          <a:xfrm>
            <a:off x="5314229" y="2459867"/>
            <a:ext cx="834475" cy="343393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Transition Manager</a:t>
            </a:r>
            <a:endParaRPr lang="en-US" sz="800" b="1" dirty="0"/>
          </a:p>
        </p:txBody>
      </p:sp>
      <p:sp>
        <p:nvSpPr>
          <p:cNvPr id="75" name="Rectangle 74"/>
          <p:cNvSpPr/>
          <p:nvPr/>
        </p:nvSpPr>
        <p:spPr>
          <a:xfrm>
            <a:off x="5343345" y="2853701"/>
            <a:ext cx="1689541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Application Manager (Program, Portfolio)</a:t>
            </a:r>
            <a:endParaRPr lang="en-US" sz="900" b="1" dirty="0"/>
          </a:p>
        </p:txBody>
      </p:sp>
      <p:sp>
        <p:nvSpPr>
          <p:cNvPr id="77" name="Rounded Rectangle 76"/>
          <p:cNvSpPr>
            <a:spLocks noChangeAspect="1"/>
          </p:cNvSpPr>
          <p:nvPr/>
        </p:nvSpPr>
        <p:spPr>
          <a:xfrm>
            <a:off x="5284756" y="1695005"/>
            <a:ext cx="1820165" cy="3338257"/>
          </a:xfrm>
          <a:prstGeom prst="roundRect">
            <a:avLst>
              <a:gd name="adj" fmla="val 3694"/>
            </a:avLst>
          </a:prstGeom>
          <a:noFill/>
          <a:ln w="47625" cmpd="dbl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80" name="Group 79"/>
          <p:cNvGrpSpPr/>
          <p:nvPr/>
        </p:nvGrpSpPr>
        <p:grpSpPr>
          <a:xfrm>
            <a:off x="7153924" y="1663920"/>
            <a:ext cx="2379386" cy="3417712"/>
            <a:chOff x="201705" y="525638"/>
            <a:chExt cx="2819400" cy="4340985"/>
          </a:xfrm>
        </p:grpSpPr>
        <p:sp>
          <p:nvSpPr>
            <p:cNvPr id="81" name="Rounded Rectangle 80"/>
            <p:cNvSpPr/>
            <p:nvPr/>
          </p:nvSpPr>
          <p:spPr>
            <a:xfrm>
              <a:off x="201705" y="525638"/>
              <a:ext cx="2819400" cy="4340985"/>
            </a:xfrm>
            <a:prstGeom prst="roundRect">
              <a:avLst>
                <a:gd name="adj" fmla="val 3694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2" name="Rounded Rectangle 81"/>
            <p:cNvSpPr>
              <a:spLocks noChangeAspect="1"/>
            </p:cNvSpPr>
            <p:nvPr/>
          </p:nvSpPr>
          <p:spPr>
            <a:xfrm>
              <a:off x="261320" y="618620"/>
              <a:ext cx="2688336" cy="4139187"/>
            </a:xfrm>
            <a:prstGeom prst="roundRect">
              <a:avLst>
                <a:gd name="adj" fmla="val 3694"/>
              </a:avLst>
            </a:prstGeom>
            <a:noFill/>
            <a:ln w="47625" cmpd="dbl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5343346" y="3497618"/>
            <a:ext cx="845220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Shared Service</a:t>
            </a:r>
            <a:endParaRPr lang="en-US" sz="900" b="1" dirty="0"/>
          </a:p>
        </p:txBody>
      </p:sp>
      <p:sp>
        <p:nvSpPr>
          <p:cNvPr id="85" name="Rectangle 84"/>
          <p:cNvSpPr/>
          <p:nvPr/>
        </p:nvSpPr>
        <p:spPr>
          <a:xfrm rot="5400000">
            <a:off x="4926316" y="559866"/>
            <a:ext cx="459415" cy="9638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tlCol="0" anchor="t"/>
          <a:lstStyle/>
          <a:p>
            <a:pPr marL="0" marR="0" lvl="0" indent="0" algn="ctr" defTabSz="914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3BE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Common Services 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4301729" y="5322709"/>
            <a:ext cx="1021002" cy="247937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>
                <a:solidFill>
                  <a:schemeClr val="tx1"/>
                </a:solidFill>
              </a:rPr>
              <a:t>Event Management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5359469" y="5340131"/>
            <a:ext cx="923633" cy="237025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00" dirty="0">
                <a:solidFill>
                  <a:schemeClr val="tx1"/>
                </a:solidFill>
              </a:rPr>
              <a:t>System Logs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310320" y="5324012"/>
            <a:ext cx="754262" cy="243818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00" dirty="0">
                <a:solidFill>
                  <a:schemeClr val="tx1"/>
                </a:solidFill>
              </a:rPr>
              <a:t>Caching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995079" y="5336330"/>
            <a:ext cx="934581" cy="272490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00" dirty="0">
                <a:solidFill>
                  <a:schemeClr val="tx1"/>
                </a:solidFill>
              </a:rPr>
              <a:t>Notifications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7091800" y="5327166"/>
            <a:ext cx="898147" cy="281654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188565" y="2461111"/>
            <a:ext cx="834475" cy="343393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Product Owners</a:t>
            </a:r>
            <a:endParaRPr lang="en-US" sz="800" b="1" dirty="0"/>
          </a:p>
        </p:txBody>
      </p:sp>
      <p:sp>
        <p:nvSpPr>
          <p:cNvPr id="98" name="Rectangle 97"/>
          <p:cNvSpPr/>
          <p:nvPr/>
        </p:nvSpPr>
        <p:spPr>
          <a:xfrm>
            <a:off x="6206145" y="3500337"/>
            <a:ext cx="845220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Assurance Service</a:t>
            </a:r>
            <a:endParaRPr lang="en-US" sz="900" b="1" dirty="0"/>
          </a:p>
        </p:txBody>
      </p:sp>
      <p:sp>
        <p:nvSpPr>
          <p:cNvPr id="99" name="Rectangle 98"/>
          <p:cNvSpPr/>
          <p:nvPr/>
        </p:nvSpPr>
        <p:spPr>
          <a:xfrm>
            <a:off x="5332313" y="3863378"/>
            <a:ext cx="873832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Infrastructure Service</a:t>
            </a:r>
            <a:endParaRPr lang="en-US" sz="900" b="1" dirty="0"/>
          </a:p>
        </p:txBody>
      </p:sp>
      <p:sp>
        <p:nvSpPr>
          <p:cNvPr id="100" name="Rectangle 99"/>
          <p:cNvSpPr/>
          <p:nvPr/>
        </p:nvSpPr>
        <p:spPr>
          <a:xfrm>
            <a:off x="6194838" y="3867902"/>
            <a:ext cx="873832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Database Service</a:t>
            </a:r>
            <a:endParaRPr lang="en-US" sz="900" b="1" dirty="0"/>
          </a:p>
        </p:txBody>
      </p:sp>
      <p:sp>
        <p:nvSpPr>
          <p:cNvPr id="101" name="Rectangle 100"/>
          <p:cNvSpPr/>
          <p:nvPr/>
        </p:nvSpPr>
        <p:spPr>
          <a:xfrm>
            <a:off x="10386858" y="5891513"/>
            <a:ext cx="148156" cy="359561"/>
          </a:xfrm>
          <a:prstGeom prst="rect">
            <a:avLst/>
          </a:prstGeom>
          <a:gradFill>
            <a:gsLst>
              <a:gs pos="4000">
                <a:schemeClr val="accent4">
                  <a:lumMod val="60000"/>
                  <a:lumOff val="40000"/>
                </a:schemeClr>
              </a:gs>
              <a:gs pos="2000">
                <a:schemeClr val="accent5">
                  <a:tint val="37000"/>
                  <a:satMod val="300000"/>
                </a:schemeClr>
              </a:gs>
              <a:gs pos="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10472599" y="5892161"/>
            <a:ext cx="73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Common Services</a:t>
            </a:r>
            <a:endParaRPr lang="en-US" sz="1000" b="1" dirty="0"/>
          </a:p>
        </p:txBody>
      </p:sp>
      <p:sp>
        <p:nvSpPr>
          <p:cNvPr id="103" name="Rounded Rectangle 102"/>
          <p:cNvSpPr/>
          <p:nvPr/>
        </p:nvSpPr>
        <p:spPr>
          <a:xfrm>
            <a:off x="1496310" y="5312841"/>
            <a:ext cx="703147" cy="246029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 smtClean="0">
                <a:solidFill>
                  <a:schemeClr val="tx1"/>
                </a:solidFill>
              </a:rPr>
              <a:t>Security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2239240" y="5312841"/>
            <a:ext cx="997216" cy="246029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 smtClean="0">
                <a:solidFill>
                  <a:schemeClr val="tx1"/>
                </a:solidFill>
              </a:rPr>
              <a:t>Audit &amp; Compliance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360449" y="5302920"/>
            <a:ext cx="1112186" cy="255950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 smtClean="0">
                <a:solidFill>
                  <a:schemeClr val="tx1"/>
                </a:solidFill>
              </a:rPr>
              <a:t>Authentication/ Authorization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8966398" y="5325526"/>
            <a:ext cx="965754" cy="242304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00" dirty="0" smtClean="0">
                <a:solidFill>
                  <a:schemeClr val="tx1"/>
                </a:solidFill>
              </a:rPr>
              <a:t>Data Services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501056" y="1808198"/>
            <a:ext cx="1550936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Marketing &amp; Communication</a:t>
            </a:r>
            <a:endParaRPr lang="en-US" sz="900" b="1" dirty="0"/>
          </a:p>
        </p:txBody>
      </p:sp>
      <p:sp>
        <p:nvSpPr>
          <p:cNvPr id="109" name="Rectangle 108"/>
          <p:cNvSpPr/>
          <p:nvPr/>
        </p:nvSpPr>
        <p:spPr>
          <a:xfrm>
            <a:off x="7501056" y="2204220"/>
            <a:ext cx="1550936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HR ( Team Events, Team Goals, Team G</a:t>
            </a:r>
          </a:p>
          <a:p>
            <a:pPr algn="ctr"/>
            <a:r>
              <a:rPr lang="en-US" sz="900" b="1" dirty="0" smtClean="0"/>
              <a:t>Rewards,) </a:t>
            </a:r>
            <a:endParaRPr lang="en-US" sz="900" b="1" dirty="0"/>
          </a:p>
        </p:txBody>
      </p:sp>
      <p:sp>
        <p:nvSpPr>
          <p:cNvPr id="110" name="Rectangle 109"/>
          <p:cNvSpPr/>
          <p:nvPr/>
        </p:nvSpPr>
        <p:spPr>
          <a:xfrm>
            <a:off x="7501056" y="2628815"/>
            <a:ext cx="1550936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Administration (Workplace Transformation)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293762" y="3676785"/>
            <a:ext cx="1019043" cy="336394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Workforce  </a:t>
            </a:r>
            <a:endParaRPr lang="en-US" sz="800" b="1" dirty="0"/>
          </a:p>
        </p:txBody>
      </p:sp>
      <p:sp>
        <p:nvSpPr>
          <p:cNvPr id="113" name="Rectangle 112"/>
          <p:cNvSpPr/>
          <p:nvPr/>
        </p:nvSpPr>
        <p:spPr>
          <a:xfrm>
            <a:off x="7501056" y="3073139"/>
            <a:ext cx="1550936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Trainers / Facilitators/ Change Agents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420138" y="3676785"/>
            <a:ext cx="1019043" cy="336394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Workplace</a:t>
            </a:r>
            <a:endParaRPr lang="en-US" sz="800" b="1" dirty="0"/>
          </a:p>
        </p:txBody>
      </p:sp>
      <p:sp>
        <p:nvSpPr>
          <p:cNvPr id="115" name="Rectangle 114"/>
          <p:cNvSpPr/>
          <p:nvPr/>
        </p:nvSpPr>
        <p:spPr>
          <a:xfrm>
            <a:off x="7293762" y="4073904"/>
            <a:ext cx="1019043" cy="336394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Cultural  Change</a:t>
            </a:r>
            <a:endParaRPr lang="en-US" sz="800" b="1" dirty="0"/>
          </a:p>
        </p:txBody>
      </p:sp>
      <p:sp>
        <p:nvSpPr>
          <p:cNvPr id="116" name="Rectangle 115"/>
          <p:cNvSpPr/>
          <p:nvPr/>
        </p:nvSpPr>
        <p:spPr>
          <a:xfrm>
            <a:off x="8402332" y="4076043"/>
            <a:ext cx="1019043" cy="336394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Role Mapping</a:t>
            </a:r>
            <a:endParaRPr lang="en-US" sz="800" b="1" dirty="0"/>
          </a:p>
        </p:txBody>
      </p:sp>
      <p:sp>
        <p:nvSpPr>
          <p:cNvPr id="118" name="Rectangle 117"/>
          <p:cNvSpPr/>
          <p:nvPr/>
        </p:nvSpPr>
        <p:spPr>
          <a:xfrm>
            <a:off x="5335119" y="4236515"/>
            <a:ext cx="873832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Agile Leaders</a:t>
            </a:r>
            <a:endParaRPr lang="en-US" sz="900" b="1" dirty="0"/>
          </a:p>
        </p:txBody>
      </p:sp>
      <p:sp>
        <p:nvSpPr>
          <p:cNvPr id="119" name="Rectangle 118"/>
          <p:cNvSpPr/>
          <p:nvPr/>
        </p:nvSpPr>
        <p:spPr>
          <a:xfrm>
            <a:off x="6196568" y="4237709"/>
            <a:ext cx="873832" cy="365760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Change Management</a:t>
            </a:r>
            <a:endParaRPr lang="en-US" sz="900" b="1" dirty="0"/>
          </a:p>
        </p:txBody>
      </p:sp>
      <p:sp>
        <p:nvSpPr>
          <p:cNvPr id="120" name="Rectangle 119"/>
          <p:cNvSpPr/>
          <p:nvPr/>
        </p:nvSpPr>
        <p:spPr>
          <a:xfrm>
            <a:off x="1375258" y="2929791"/>
            <a:ext cx="1710155" cy="196071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Innovation / Research</a:t>
            </a:r>
            <a:endParaRPr lang="en-US" sz="900" b="1" dirty="0"/>
          </a:p>
        </p:txBody>
      </p:sp>
      <p:sp>
        <p:nvSpPr>
          <p:cNvPr id="121" name="Rectangle 120"/>
          <p:cNvSpPr/>
          <p:nvPr/>
        </p:nvSpPr>
        <p:spPr>
          <a:xfrm>
            <a:off x="5347526" y="3209458"/>
            <a:ext cx="1689541" cy="303755"/>
          </a:xfrm>
          <a:prstGeom prst="rect">
            <a:avLst/>
          </a:prstGeom>
          <a:gradFill>
            <a:gsLst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Service Delivery </a:t>
            </a:r>
            <a:endParaRPr lang="en-US" sz="900" b="1" dirty="0"/>
          </a:p>
        </p:txBody>
      </p:sp>
      <p:sp>
        <p:nvSpPr>
          <p:cNvPr id="122" name="Rounded Rectangle 121"/>
          <p:cNvSpPr/>
          <p:nvPr/>
        </p:nvSpPr>
        <p:spPr>
          <a:xfrm>
            <a:off x="3258201" y="5319893"/>
            <a:ext cx="1021002" cy="247937"/>
          </a:xfrm>
          <a:prstGeom prst="roundRect">
            <a:avLst/>
          </a:prstGeom>
          <a:solidFill>
            <a:srgbClr val="F1896C"/>
          </a:solidFill>
          <a:ln w="9525">
            <a:noFill/>
          </a:ln>
          <a:effectLst>
            <a:outerShdw blurRad="50800" dist="254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900" dirty="0" smtClean="0">
                <a:solidFill>
                  <a:schemeClr val="tx1"/>
                </a:solidFill>
              </a:rPr>
              <a:t>Service Desk</a:t>
            </a:r>
            <a:endParaRPr 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33595497"/>
              </p:ext>
            </p:extLst>
          </p:nvPr>
        </p:nvGraphicFramePr>
        <p:xfrm>
          <a:off x="9969029" y="988498"/>
          <a:ext cx="2046684" cy="318709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46684"/>
              </a:tblGrid>
              <a:tr h="18873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Roles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Agile </a:t>
                      </a:r>
                      <a:r>
                        <a:rPr lang="en-US" sz="1100" u="none" strike="noStrike" dirty="0" err="1">
                          <a:effectLst/>
                        </a:rPr>
                        <a:t>Practioner</a:t>
                      </a:r>
                      <a:r>
                        <a:rPr lang="en-US" sz="1100" u="none" strike="noStrike" dirty="0">
                          <a:effectLst/>
                        </a:rPr>
                        <a:t>/Scrum Master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Agile Coach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Devops</a:t>
                      </a:r>
                      <a:r>
                        <a:rPr lang="en-US" sz="1100" u="none" strike="noStrike" dirty="0">
                          <a:effectLst/>
                        </a:rPr>
                        <a:t> Architect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Devops</a:t>
                      </a:r>
                      <a:r>
                        <a:rPr lang="en-US" sz="1100" u="none" strike="noStrike" dirty="0">
                          <a:effectLst/>
                        </a:rPr>
                        <a:t> Engineer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Cloud Platform Architect(Infra)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Solution Architect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Business Process Owner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Technical Developer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Tester/Assurance Engineer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Security Consultant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Helpdesk personnel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Transformation Manager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8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Delivery Manager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48" name="Rectangle 147"/>
          <p:cNvSpPr/>
          <p:nvPr/>
        </p:nvSpPr>
        <p:spPr>
          <a:xfrm>
            <a:off x="3912368" y="3701331"/>
            <a:ext cx="646351" cy="297180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Customer Profiling</a:t>
            </a:r>
            <a:endParaRPr lang="en-US" sz="800" b="1" dirty="0"/>
          </a:p>
        </p:txBody>
      </p:sp>
      <p:sp>
        <p:nvSpPr>
          <p:cNvPr id="149" name="Rectangle 148"/>
          <p:cNvSpPr/>
          <p:nvPr/>
        </p:nvSpPr>
        <p:spPr>
          <a:xfrm>
            <a:off x="4494845" y="3686935"/>
            <a:ext cx="764162" cy="326244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Account Management</a:t>
            </a:r>
            <a:endParaRPr lang="en-US" sz="800" b="1" dirty="0"/>
          </a:p>
        </p:txBody>
      </p:sp>
      <p:sp>
        <p:nvSpPr>
          <p:cNvPr id="150" name="Rectangle 149"/>
          <p:cNvSpPr/>
          <p:nvPr/>
        </p:nvSpPr>
        <p:spPr>
          <a:xfrm>
            <a:off x="4189251" y="4106249"/>
            <a:ext cx="766191" cy="337943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Service Management</a:t>
            </a:r>
            <a:endParaRPr lang="en-US" sz="800" b="1" dirty="0"/>
          </a:p>
        </p:txBody>
      </p:sp>
      <p:sp>
        <p:nvSpPr>
          <p:cNvPr id="151" name="Rectangle 150"/>
          <p:cNvSpPr/>
          <p:nvPr/>
        </p:nvSpPr>
        <p:spPr>
          <a:xfrm>
            <a:off x="4192925" y="4500847"/>
            <a:ext cx="762517" cy="297206"/>
          </a:xfrm>
          <a:prstGeom prst="rect">
            <a:avLst/>
          </a:prstGeom>
          <a:gradFill>
            <a:gsLst>
              <a:gs pos="100000">
                <a:srgbClr val="55A51C"/>
              </a:gs>
              <a:gs pos="10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Satisfaction Index Management</a:t>
            </a:r>
            <a:endParaRPr lang="en-US" sz="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10541874" y="4560186"/>
            <a:ext cx="73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Work Area</a:t>
            </a:r>
            <a:endParaRPr lang="en-US" sz="1000" b="1" dirty="0"/>
          </a:p>
        </p:txBody>
      </p:sp>
      <p:sp>
        <p:nvSpPr>
          <p:cNvPr id="153" name="Rectangle 152"/>
          <p:cNvSpPr/>
          <p:nvPr/>
        </p:nvSpPr>
        <p:spPr>
          <a:xfrm>
            <a:off x="10408633" y="4595163"/>
            <a:ext cx="148156" cy="359561"/>
          </a:xfrm>
          <a:prstGeom prst="rect">
            <a:avLst/>
          </a:prstGeom>
          <a:solidFill>
            <a:srgbClr val="FCB853"/>
          </a:solidFill>
          <a:ln>
            <a:solidFill>
              <a:srgbClr val="FCB853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FCB853"/>
              </a:solidFill>
            </a:endParaRPr>
          </a:p>
        </p:txBody>
      </p:sp>
      <p:sp>
        <p:nvSpPr>
          <p:cNvPr id="154" name="Snip Same Side Corner Rectangle 153"/>
          <p:cNvSpPr/>
          <p:nvPr/>
        </p:nvSpPr>
        <p:spPr>
          <a:xfrm>
            <a:off x="1116292" y="3823855"/>
            <a:ext cx="320622" cy="665016"/>
          </a:xfrm>
          <a:prstGeom prst="snip2SameRect">
            <a:avLst>
              <a:gd name="adj1" fmla="val 20371"/>
              <a:gd name="adj2" fmla="val 0"/>
            </a:avLst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+mj-lt"/>
              </a:rPr>
              <a:t>Product Team  1</a:t>
            </a:r>
            <a:endParaRPr lang="en-IN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997527" y="3562584"/>
            <a:ext cx="2529444" cy="1009415"/>
          </a:xfrm>
          <a:prstGeom prst="round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67">
              <a:solidFill>
                <a:srgbClr val="000000"/>
              </a:solidFill>
            </a:endParaRPr>
          </a:p>
        </p:txBody>
      </p:sp>
      <p:sp>
        <p:nvSpPr>
          <p:cNvPr id="161" name="Snip Same Side Corner Rectangle 160"/>
          <p:cNvSpPr/>
          <p:nvPr/>
        </p:nvSpPr>
        <p:spPr>
          <a:xfrm>
            <a:off x="1589317" y="3833755"/>
            <a:ext cx="320622" cy="665016"/>
          </a:xfrm>
          <a:prstGeom prst="snip2SameRect">
            <a:avLst>
              <a:gd name="adj1" fmla="val 20371"/>
              <a:gd name="adj2" fmla="val 0"/>
            </a:avLst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+mj-lt"/>
              </a:rPr>
              <a:t>Product Team  2</a:t>
            </a:r>
            <a:endParaRPr lang="en-IN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2" name="Snip Same Side Corner Rectangle 161"/>
          <p:cNvSpPr/>
          <p:nvPr/>
        </p:nvSpPr>
        <p:spPr>
          <a:xfrm>
            <a:off x="3014317" y="3833755"/>
            <a:ext cx="320622" cy="665016"/>
          </a:xfrm>
          <a:prstGeom prst="snip2SameRect">
            <a:avLst>
              <a:gd name="adj1" fmla="val 20371"/>
              <a:gd name="adj2" fmla="val 0"/>
            </a:avLst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+mj-lt"/>
              </a:rPr>
              <a:t>Product Team  n</a:t>
            </a:r>
            <a:endParaRPr lang="en-IN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3" name="Snip Same Side Corner Rectangle 162"/>
          <p:cNvSpPr/>
          <p:nvPr/>
        </p:nvSpPr>
        <p:spPr>
          <a:xfrm>
            <a:off x="2076192" y="3833755"/>
            <a:ext cx="320622" cy="665016"/>
          </a:xfrm>
          <a:prstGeom prst="snip2SameRect">
            <a:avLst>
              <a:gd name="adj1" fmla="val 20371"/>
              <a:gd name="adj2" fmla="val 0"/>
            </a:avLst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  <a:latin typeface="+mj-lt"/>
              </a:rPr>
              <a:t>Product Team  3</a:t>
            </a:r>
            <a:endParaRPr lang="en-IN" sz="1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2386941" y="4037610"/>
            <a:ext cx="59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en-IN" dirty="0"/>
          </a:p>
        </p:txBody>
      </p:sp>
      <p:sp>
        <p:nvSpPr>
          <p:cNvPr id="165" name="TextBox 164"/>
          <p:cNvSpPr txBox="1"/>
          <p:nvPr/>
        </p:nvSpPr>
        <p:spPr>
          <a:xfrm>
            <a:off x="1721917" y="3574472"/>
            <a:ext cx="1128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Arial" pitchFamily="34" charset="0"/>
                <a:cs typeface="Arial" pitchFamily="34" charset="0"/>
              </a:rPr>
              <a:t>Product Teams</a:t>
            </a:r>
            <a:endParaRPr lang="en-IN" sz="9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9981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 PPT Template 2016_16x9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2060"/>
      </a:hlink>
      <a:folHlink>
        <a:srgbClr val="33629A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="" xmlns:thm15="http://schemas.microsoft.com/office/thememl/2012/main" name="Corp PPT Template 2014_16x9" id="{578D6915-CFB3-4FF3-9465-826AF60188D0}" vid="{B405F5B9-4CF2-4952-9031-4020D4C2ED2F}"/>
    </a:ext>
  </a:extLst>
</a:theme>
</file>

<file path=ppt/theme/theme2.xml><?xml version="1.0" encoding="utf-8"?>
<a:theme xmlns:a="http://schemas.openxmlformats.org/drawingml/2006/main" name="1_Corp PPT Template 2016_16x9">
  <a:themeElements>
    <a:clrScheme name="Custom 1">
      <a:dk1>
        <a:srgbClr val="444492"/>
      </a:dk1>
      <a:lt1>
        <a:srgbClr val="FFFFFF"/>
      </a:lt1>
      <a:dk2>
        <a:srgbClr val="ACB317"/>
      </a:dk2>
      <a:lt2>
        <a:srgbClr val="BCA36A"/>
      </a:lt2>
      <a:accent1>
        <a:srgbClr val="9690C4"/>
      </a:accent1>
      <a:accent2>
        <a:srgbClr val="ED5B43"/>
      </a:accent2>
      <a:accent3>
        <a:srgbClr val="FFFFFF"/>
      </a:accent3>
      <a:accent4>
        <a:srgbClr val="39397C"/>
      </a:accent4>
      <a:accent5>
        <a:srgbClr val="C9C6DE"/>
      </a:accent5>
      <a:accent6>
        <a:srgbClr val="D7523C"/>
      </a:accent6>
      <a:hlink>
        <a:srgbClr val="751D1F"/>
      </a:hlink>
      <a:folHlink>
        <a:srgbClr val="99CC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="" xmlns:thm15="http://schemas.microsoft.com/office/thememl/2012/main" name="Corp PPT Template 2014_16x9" id="{578D6915-CFB3-4FF3-9465-826AF60188D0}" vid="{B405F5B9-4CF2-4952-9031-4020D4C2ED2F}"/>
    </a:ext>
  </a:extLst>
</a:theme>
</file>

<file path=ppt/theme/theme3.xml><?xml version="1.0" encoding="utf-8"?>
<a:theme xmlns:a="http://schemas.openxmlformats.org/drawingml/2006/main" name="TCS_Ericsson_2">
  <a:themeElements>
    <a:clrScheme name="TCS 50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FFC708"/>
      </a:accent1>
      <a:accent2>
        <a:srgbClr val="F05731"/>
      </a:accent2>
      <a:accent3>
        <a:srgbClr val="EE3984"/>
      </a:accent3>
      <a:accent4>
        <a:srgbClr val="BC2B7F"/>
      </a:accent4>
      <a:accent5>
        <a:srgbClr val="7800DA"/>
      </a:accent5>
      <a:accent6>
        <a:srgbClr val="4E84C4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="" xmlns:thm15="http://schemas.microsoft.com/office/thememl/2012/main" name="TCS_Ericsson_2" id="{16E0AEF8-87FA-4552-B0DC-7BE7DB21BBE6}" vid="{54CB9057-414D-43C1-8CF4-E37AF747DE12}"/>
    </a:ext>
  </a:extLst>
</a:theme>
</file>

<file path=ppt/theme/theme4.xml><?xml version="1.0" encoding="utf-8"?>
<a:theme xmlns:a="http://schemas.openxmlformats.org/drawingml/2006/main" name="1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="" xmlns:thm15="http://schemas.microsoft.com/office/thememl/2012/main" name="Corp PPT Template 2014_16x9" id="{578D6915-CFB3-4FF3-9465-826AF60188D0}" vid="{B405F5B9-4CF2-4952-9031-4020D4C2ED2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18E1A3FD597A46A015DEDAACB9E1EE" ma:contentTypeVersion="10" ma:contentTypeDescription="Create a new document." ma:contentTypeScope="" ma:versionID="0c7de892091ca336cc4464ddc42cc81a">
  <xsd:schema xmlns:xsd="http://www.w3.org/2001/XMLSchema" xmlns:xs="http://www.w3.org/2001/XMLSchema" xmlns:p="http://schemas.microsoft.com/office/2006/metadata/properties" xmlns:ns2="33d54f8a-1a80-420a-85e2-fbd0f220689e" targetNamespace="http://schemas.microsoft.com/office/2006/metadata/properties" ma:root="true" ma:fieldsID="455158ac34e610790bfd17fd99fa7a48" ns2:_="">
    <xsd:import namespace="33d54f8a-1a80-420a-85e2-fbd0f22068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54f8a-1a80-420a-85e2-fbd0f22068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779935-9C8C-4C92-98F8-476FCB6887A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71AC35-735F-4819-BD43-300D547387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d54f8a-1a80-420a-85e2-fbd0f22068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3C6005-70DB-49C4-8BFF-D47B3C4419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24045</TotalTime>
  <Words>2300</Words>
  <Application>Microsoft Office PowerPoint</Application>
  <PresentationFormat>Custom</PresentationFormat>
  <Paragraphs>760</Paragraphs>
  <Slides>20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Corp PPT Template 2016_16x9</vt:lpstr>
      <vt:lpstr>1_Corp PPT Template 2016_16x9</vt:lpstr>
      <vt:lpstr>TCS_Ericsson_2</vt:lpstr>
      <vt:lpstr>1_Corp PPT Template 2017_16x9</vt:lpstr>
      <vt:lpstr>Transformation Workstreams</vt:lpstr>
      <vt:lpstr>Transformation Key Elements</vt:lpstr>
      <vt:lpstr>Transformation Workstreams</vt:lpstr>
      <vt:lpstr>Agile Team Structure</vt:lpstr>
      <vt:lpstr>Agile Way of Working – Team Operating Model and Activities </vt:lpstr>
      <vt:lpstr>DevopsTeam Delivery Model (Agile / Devops)</vt:lpstr>
      <vt:lpstr>Distributed Agile Framework (Operating Model)</vt:lpstr>
      <vt:lpstr>Agile DevOps Workflow</vt:lpstr>
      <vt:lpstr>High Level Visualization of Roles / Skillsets/Teams</vt:lpstr>
      <vt:lpstr>Product Team Structure</vt:lpstr>
      <vt:lpstr>CLOUD PLATFORM SERVICES-DETAILED</vt:lpstr>
      <vt:lpstr>High Level Visualization of Activities</vt:lpstr>
      <vt:lpstr>ADM Cloud Native Application Support – RACI (COE Services) </vt:lpstr>
      <vt:lpstr>ADM Cloud Native Application Support – RACI (Common Services) </vt:lpstr>
      <vt:lpstr>ADM Cloud Native Application Support – RACI (Operations - Devops) </vt:lpstr>
      <vt:lpstr>ADM Cloud Native Application Support – RACI (Development Services)</vt:lpstr>
      <vt:lpstr>ADM Cloud Native Application Support – RACI (Program Management)</vt:lpstr>
      <vt:lpstr>CLOUD GOVERNANCE - BUILDING BLOCKS and Principles</vt:lpstr>
      <vt:lpstr>FRAMEWORK FOR STRATEGY &amp; GOVERNANCE</vt:lpstr>
      <vt:lpstr>Target Operating Model View</vt:lpstr>
    </vt:vector>
  </TitlesOfParts>
  <Company>TCS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Christopher Manoj</dc:creator>
  <cp:lastModifiedBy>DELL</cp:lastModifiedBy>
  <cp:revision>1199</cp:revision>
  <dcterms:created xsi:type="dcterms:W3CDTF">2019-06-29T12:33:38Z</dcterms:created>
  <dcterms:modified xsi:type="dcterms:W3CDTF">2019-08-26T05:06:18Z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0x0101002718E1A3FD597A46A015DEDAACB9E1EE</vt:lpwstr>
  </property>
</Properties>
</file>